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00F83-23A6-454B-870B-D55FC63B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452DB-FEC8-4A4F-B873-EA5D70FB8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6B1046-E5DD-4814-8999-B9AF909F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9FB59-8E4B-4CAC-A432-685D9A28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705B3-87BC-44A4-AE1A-74CB8C36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17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015B3-297E-4CA4-87E3-5DFB138A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B742FD-7F8D-47D1-B005-E726F18CC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F0044-760F-4F74-A456-41842666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F495D-BA64-4ED4-A2B8-2E031BAC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0F8F36-0699-4171-9DBA-AB55EC53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311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C9CD58-E41B-4141-847D-16E7749A9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247D73-80D4-4C06-922B-9BEE61A0C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050CCC-8F9E-4FA6-A6E2-A035B567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B2AB1-79DA-4A75-8E07-A4E108AC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E15F13-88F8-464E-937A-1E273818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44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CF146-0EF3-41AA-95DD-A4F24F9B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32F2DF-C2D8-4023-A156-263FD39B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5F0EE3-5026-4A9C-9AA9-88DA06BB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DD46A-13BD-492D-A162-9B3649CC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9DED8C-E3CD-4F4A-8911-6BE34607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921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3914C-24E9-4F4D-8A55-D78C317B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593723-3EB2-4878-86C3-58019357E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147E6F-AFC4-42C4-B552-56186063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64EB7-0FDF-4757-85DA-96C2660F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C149E-2191-4D8D-B7E7-55109986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86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E44B4-D12D-4BE9-B997-CAC84C4F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B0A995-899E-465C-988D-9C688EE0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5D3BBF-D79C-4AED-8AF8-BD831E4FD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0EEB3D-14B1-4FA0-805F-6A958C70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410E3D-4198-4A1F-9F05-3724F99F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406AF-EE5C-41C2-826E-55D7CDBD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396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F856F-3EC9-4FAA-B040-CC90BF16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81836D-1A01-4819-912D-20DB05D9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CC3D8C-F57F-4FC5-9A69-0EAFF9AF9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5A56A7-EE25-48CE-94DF-A46992BD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2E3865-40A8-49D5-8641-9E5182DD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499BAA-116B-406E-86F0-F6A1DB67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7E6DC3-99BF-4779-8DAA-E673A3DC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824463-1EF1-4473-9F96-EE4315E5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70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BDF92-A9FB-4A3B-88FD-1DB77E48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27D58F-8393-4CA9-8D60-B4B7CBD5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100A0B-A359-488F-9B5E-ECA282BE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EC6891-D962-45A5-B592-29FCA71B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140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3F6B5D-40AF-4695-8E6A-3B9DD746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14CA25-EAA2-4F18-8C30-BCB72C2F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467966-00E1-46CC-8816-5E3CD361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97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9DFD4-6A01-476E-8BDE-B23C2BD6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C4F604-09F8-40B0-9470-AB5D936C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F22C9C-E706-4B93-9D2D-8FC2B8657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E2CD21-019F-4739-A955-951274D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7AA72D-8515-4646-8B21-F8EF5287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04C682-22B2-4CA6-A25B-7ABACE7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300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9DB99-138E-4FCE-8BDD-300FAC37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2DB8F7-CD53-48A6-9B2F-7E256BA97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28025F-9B15-4B38-8EB7-9101DD25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0EE1F-C9B2-44F7-A1AB-F9E0AD19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7A9F0F-C144-4F86-B60F-6DBC415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467BBC-67BE-44D9-9D3B-CB9742DB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62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59CFDE-5903-4B42-9012-BBD0B5FA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AFE2F0-F4C3-41D9-84ED-6F904AE2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35DC57-1DFB-4287-BBBC-077D55336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12B37-2921-4453-B7CE-2D64E59D9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3B1436-CEA7-4BDE-A991-67325A272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13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register.ph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register.ph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guru99.com/test/newtours/register.php" TargetMode="External"/><Relationship Id="rId2" Type="http://schemas.openxmlformats.org/officeDocument/2006/relationships/hyperlink" Target="http://businesstravel.about.com/mbody.htm?PM=78_101_T&amp;cob=hom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register.ph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register.ph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register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C46834E-C0B4-4ABF-AA29-9612FCE0233D}"/>
              </a:ext>
            </a:extLst>
          </p:cNvPr>
          <p:cNvSpPr txBox="1"/>
          <p:nvPr/>
        </p:nvSpPr>
        <p:spPr>
          <a:xfrm>
            <a:off x="1023457" y="536895"/>
            <a:ext cx="307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Abrimos</a:t>
            </a:r>
            <a:r>
              <a:rPr lang="en-US" dirty="0"/>
              <a:t> la página web </a:t>
            </a:r>
            <a:r>
              <a:rPr lang="en-US" dirty="0">
                <a:solidFill>
                  <a:schemeClr val="accent1"/>
                </a:solidFill>
              </a:rPr>
              <a:t>Guru99</a:t>
            </a:r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A26273-0B57-4F1B-964F-DCB11064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456"/>
            <a:ext cx="12192000" cy="58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9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29C3316-EF32-4977-A755-B876C23C7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5" y="0"/>
            <a:ext cx="10780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7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CAFBDA-A30E-40FF-8A11-80970746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800" dirty="0">
                <a:solidFill>
                  <a:srgbClr val="FF0000"/>
                </a:solidFill>
              </a:rPr>
              <a:t>TERCER BUG</a:t>
            </a:r>
            <a:endParaRPr lang="es-MX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31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708EB9E-756F-4EF9-9325-5C9916CA03EC}"/>
              </a:ext>
            </a:extLst>
          </p:cNvPr>
          <p:cNvSpPr txBox="1"/>
          <p:nvPr/>
        </p:nvSpPr>
        <p:spPr>
          <a:xfrm>
            <a:off x="1937857" y="184558"/>
            <a:ext cx="3132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Tercer</a:t>
            </a:r>
            <a:r>
              <a:rPr lang="en-US" b="1" dirty="0">
                <a:solidFill>
                  <a:srgbClr val="FF0000"/>
                </a:solidFill>
              </a:rPr>
              <a:t> bug.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Abrimos</a:t>
            </a:r>
            <a:r>
              <a:rPr lang="en-US" dirty="0"/>
              <a:t> la </a:t>
            </a:r>
            <a:r>
              <a:rPr lang="en-US" dirty="0" err="1"/>
              <a:t>página</a:t>
            </a:r>
            <a:r>
              <a:rPr lang="en-US" dirty="0"/>
              <a:t> web </a:t>
            </a:r>
            <a:r>
              <a:rPr lang="en-US" dirty="0">
                <a:solidFill>
                  <a:schemeClr val="accent1"/>
                </a:solidFill>
              </a:rPr>
              <a:t>Guru99</a:t>
            </a:r>
            <a:r>
              <a:rPr lang="en-US" dirty="0"/>
              <a:t>.</a:t>
            </a:r>
            <a:endParaRPr lang="es-MX" dirty="0"/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6F4E41E-8FE1-4032-85EC-FA57C0562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4" y="1182848"/>
            <a:ext cx="11281411" cy="567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0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3097937-55DE-402F-949F-4F9366B1A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0" y="0"/>
            <a:ext cx="11193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3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6F6F0EB4-D5B0-497F-95A6-1FE0AF28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00717"/>
              </p:ext>
            </p:extLst>
          </p:nvPr>
        </p:nvGraphicFramePr>
        <p:xfrm>
          <a:off x="1906165" y="702888"/>
          <a:ext cx="9226027" cy="330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Opcion</a:t>
                      </a:r>
                      <a:r>
                        <a:rPr lang="es-MX" dirty="0"/>
                        <a:t> “</a:t>
                      </a:r>
                      <a:r>
                        <a:rPr lang="es-MX" dirty="0" err="1"/>
                        <a:t>Cruises</a:t>
                      </a:r>
                      <a:r>
                        <a:rPr lang="es-MX" dirty="0"/>
                        <a:t>” redirecciona al </a:t>
                      </a:r>
                      <a:r>
                        <a:rPr lang="es-MX" dirty="0" err="1"/>
                        <a:t>index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Cuando das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a la opción “</a:t>
                      </a:r>
                      <a:r>
                        <a:rPr lang="es-MX" dirty="0" err="1"/>
                        <a:t>Cruises</a:t>
                      </a:r>
                      <a:r>
                        <a:rPr lang="es-MX" dirty="0"/>
                        <a:t>” te redireccionas al </a:t>
                      </a:r>
                      <a:r>
                        <a:rPr lang="es-MX" dirty="0" err="1"/>
                        <a:t>index</a:t>
                      </a:r>
                      <a:r>
                        <a:rPr lang="es-MX" dirty="0"/>
                        <a:t> de la pagina, en este caso al “Home”.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https://demo.guru99.com/test/newtours/register.php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Ingresar a la opción “</a:t>
                      </a:r>
                      <a:r>
                        <a:rPr lang="es-MX" dirty="0" err="1"/>
                        <a:t>Cruises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a la izquierda de la pagina.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Mostrar contenido de los cruceros.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 dar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te redirecciona al “Home”.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9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13CFC2-8C6A-48C4-9157-9536C3538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2" y="0"/>
            <a:ext cx="11325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4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506B7C3-A37F-416B-A3C6-011D1FBF4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5" y="0"/>
            <a:ext cx="11153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2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849EC0-1245-448B-891C-39C9FE68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1607511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s-ES" sz="8800" dirty="0">
                <a:solidFill>
                  <a:srgbClr val="FF0000"/>
                </a:solidFill>
              </a:rPr>
              <a:t>CUARTO BUG</a:t>
            </a:r>
            <a:endParaRPr lang="es-MX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72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70D1113-6E89-42EB-BCA1-9E7EB0E2430F}"/>
              </a:ext>
            </a:extLst>
          </p:cNvPr>
          <p:cNvSpPr txBox="1"/>
          <p:nvPr/>
        </p:nvSpPr>
        <p:spPr>
          <a:xfrm>
            <a:off x="494950" y="335560"/>
            <a:ext cx="315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Cuarto bug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/>
              <a:t>Abrimos la pagina web </a:t>
            </a:r>
            <a:r>
              <a:rPr lang="es-ES" dirty="0">
                <a:solidFill>
                  <a:schemeClr val="accent1"/>
                </a:solidFill>
              </a:rPr>
              <a:t>Guru99</a:t>
            </a:r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95BD47-6FCF-45E6-85E9-92A63A260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4" y="1258890"/>
            <a:ext cx="10490707" cy="55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64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53724E-7E8A-4504-8B63-FAABED5E1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56" y="0"/>
            <a:ext cx="9460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8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18BBE9-9082-4490-BC9F-8BA305918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637"/>
            <a:ext cx="12192000" cy="64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94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8F843A8E-689B-449A-96EB-1D46AA58F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63030"/>
              </p:ext>
            </p:extLst>
          </p:nvPr>
        </p:nvGraphicFramePr>
        <p:xfrm>
          <a:off x="1906165" y="702888"/>
          <a:ext cx="9226027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 registra sin poner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La pagina web permite el registro de usuario sin ingresar ningún dato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</a:t>
                      </a: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Clickear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la opción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introducir datos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Clickear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el botón “Enviar”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internet.</a:t>
                      </a:r>
                    </a:p>
                    <a:p>
                      <a:r>
                        <a:rPr lang="es-MX" dirty="0"/>
                        <a:t>No tener usuario en la pagina.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 permitir el registro de usuario sin completar los datos del formulario.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Permite el registro de usuario sin rellenar el formulario.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145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436DEC-BDAD-4AD9-A7BA-329A9A99C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69" y="0"/>
            <a:ext cx="9259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0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570E8AB-768D-401A-BD28-EBCAEE7A3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17" y="0"/>
            <a:ext cx="9251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31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21EB1-16D8-4115-B95F-C2B29651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800" dirty="0">
                <a:solidFill>
                  <a:srgbClr val="FF0000"/>
                </a:solidFill>
              </a:rPr>
              <a:t>QUINTO BUG</a:t>
            </a:r>
            <a:endParaRPr lang="es-MX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82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A2FCBCC-2802-4A1C-8600-C607D303FE34}"/>
              </a:ext>
            </a:extLst>
          </p:cNvPr>
          <p:cNvSpPr txBox="1"/>
          <p:nvPr/>
        </p:nvSpPr>
        <p:spPr>
          <a:xfrm>
            <a:off x="956346" y="352338"/>
            <a:ext cx="3624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Quinto bug.</a:t>
            </a:r>
          </a:p>
          <a:p>
            <a:endParaRPr lang="es-ES" dirty="0"/>
          </a:p>
          <a:p>
            <a:r>
              <a:rPr lang="es-MX" dirty="0"/>
              <a:t>Abrimos la pagina web </a:t>
            </a:r>
            <a:r>
              <a:rPr lang="es-MX" dirty="0">
                <a:solidFill>
                  <a:schemeClr val="accent1"/>
                </a:solidFill>
              </a:rPr>
              <a:t>Guru99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2B36F6-5A96-4C9C-A398-DC9700791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1275668"/>
            <a:ext cx="9968312" cy="558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10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94A0B5-90A8-49CD-96C2-8C936F33F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33" y="0"/>
            <a:ext cx="9330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12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4A58262-4EA2-4839-99EC-5752F7DFC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30021"/>
              </p:ext>
            </p:extLst>
          </p:nvPr>
        </p:nvGraphicFramePr>
        <p:xfrm>
          <a:off x="1906165" y="702888"/>
          <a:ext cx="9226027" cy="330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Link </a:t>
                      </a:r>
                      <a:r>
                        <a:rPr lang="es-MX" sz="1800" b="0" i="0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incorrecto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link </a:t>
                      </a:r>
                      <a:r>
                        <a:rPr lang="es-MX" dirty="0">
                          <a:hlinkClick r:id="rId2"/>
                        </a:rPr>
                        <a:t>“</a:t>
                      </a:r>
                      <a:r>
                        <a:rPr lang="es-MX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Business </a:t>
                      </a:r>
                      <a:r>
                        <a:rPr lang="es-MX" sz="18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Travel</a:t>
                      </a:r>
                      <a:r>
                        <a:rPr lang="es-MX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@ About.com</a:t>
                      </a:r>
                      <a:r>
                        <a:rPr lang="es-MX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es incorrecto.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https://demo.guru99.com/test/newtours/register.php"/>
                        </a:rPr>
                        <a:t>https://demo.guru99.com/test/newtours/</a:t>
                      </a: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Abajo a la derecha dar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“</a:t>
                      </a:r>
                      <a:r>
                        <a:rPr lang="es-MX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Business </a:t>
                      </a:r>
                      <a:r>
                        <a:rPr lang="es-MX" sz="18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Travel</a:t>
                      </a:r>
                      <a:r>
                        <a:rPr lang="es-MX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@ About.com</a:t>
                      </a:r>
                      <a:r>
                        <a:rPr lang="es-MX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”.</a:t>
                      </a: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Redirigir al link del mail.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se puede acceder a este sitio web.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886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4B84BEF-C114-45B1-8B6B-D834333AD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96" y="0"/>
            <a:ext cx="9157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61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C5E7721-7A0D-483F-9C7E-7D5D64A1D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28" y="0"/>
            <a:ext cx="9387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51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657D1-A607-4047-B2E7-2BE87AE6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800" dirty="0">
                <a:solidFill>
                  <a:srgbClr val="FF0000"/>
                </a:solidFill>
              </a:rPr>
              <a:t>SEXTO BUG</a:t>
            </a:r>
            <a:endParaRPr lang="es-MX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76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547A1D2-4EFF-4DFE-9DD0-38C86FE71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50616"/>
              </p:ext>
            </p:extLst>
          </p:nvPr>
        </p:nvGraphicFramePr>
        <p:xfrm>
          <a:off x="1906165" y="702888"/>
          <a:ext cx="9226027" cy="358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Login</a:t>
                      </a:r>
                      <a:r>
                        <a:rPr lang="es-MX" dirty="0"/>
                        <a:t> guru99 – Inicio de sesión sin cuenta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Cuando das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a </a:t>
                      </a:r>
                      <a:r>
                        <a:rPr lang="es-MX" dirty="0" err="1"/>
                        <a:t>submit</a:t>
                      </a:r>
                      <a:r>
                        <a:rPr lang="es-MX" dirty="0"/>
                        <a:t> en </a:t>
                      </a:r>
                      <a:r>
                        <a:rPr lang="es-MX" dirty="0" err="1"/>
                        <a:t>sign</a:t>
                      </a:r>
                      <a:r>
                        <a:rPr lang="es-MX" dirty="0"/>
                        <a:t>-in sin haber puesto datos la pagina inicia sesión igualmente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https://demo.guru99.com/test/newtours/register.php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Ingresar a la opción “Home” a la izquierda de la pagina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la parte de inicio de sesión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-in” hacer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sin poner datos de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 error y solicitar el ingreso de </a:t>
                      </a:r>
                      <a:r>
                        <a:rPr lang="es-MX" dirty="0" err="1"/>
                        <a:t>User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name</a:t>
                      </a:r>
                      <a:r>
                        <a:rPr lang="es-MX" dirty="0"/>
                        <a:t> y </a:t>
                      </a:r>
                      <a:r>
                        <a:rPr lang="es-MX" dirty="0" err="1"/>
                        <a:t>password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“</a:t>
                      </a:r>
                      <a:r>
                        <a:rPr lang="es-MX" dirty="0" err="1"/>
                        <a:t>Login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Susccesfully</a:t>
                      </a:r>
                      <a:r>
                        <a:rPr lang="es-MX" dirty="0"/>
                        <a:t>” sin ingresar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69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593CB2B-E9E2-4B7A-9DE0-E0B7E93768D3}"/>
              </a:ext>
            </a:extLst>
          </p:cNvPr>
          <p:cNvSpPr txBox="1"/>
          <p:nvPr/>
        </p:nvSpPr>
        <p:spPr>
          <a:xfrm>
            <a:off x="1283516" y="302004"/>
            <a:ext cx="5025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Sexto bug.</a:t>
            </a:r>
          </a:p>
          <a:p>
            <a:endParaRPr lang="es-ES" dirty="0"/>
          </a:p>
          <a:p>
            <a:r>
              <a:rPr lang="es-ES" dirty="0"/>
              <a:t>Abrimos la pagina web Guru99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1D913D-D91D-4025-B111-15DBC848A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6" y="1225334"/>
            <a:ext cx="10997967" cy="56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32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41B01A6-8131-40FD-B23D-37A43E205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54" y="0"/>
            <a:ext cx="9105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32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E702627-BCD8-44AF-AFD1-F44C8A81D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54" y="0"/>
            <a:ext cx="9047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23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D96B432-F70C-4243-9A54-D32F3F299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03022"/>
              </p:ext>
            </p:extLst>
          </p:nvPr>
        </p:nvGraphicFramePr>
        <p:xfrm>
          <a:off x="1906165" y="702888"/>
          <a:ext cx="9226027" cy="3581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 hay vuelos disponibles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 buscar algún vuelo disponible no hay ninguno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</a:t>
                      </a: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Clickear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s-MX" sz="18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Flights</a:t>
                      </a:r>
                      <a:r>
                        <a:rPr lang="es-MX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Elegir vuelos de distintos destinos y fechas.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Clickear</a:t>
                      </a:r>
                      <a:r>
                        <a:rPr lang="es-MX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el botón “Continue”.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Encontrar algún vuelo disponible.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hay ningún vuelo disponible.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492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8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6414DB7-C26B-4C51-BE5F-DD779D1FF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09" y="0"/>
            <a:ext cx="11081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9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019A1CA-99BD-45E1-B85D-867B6B7D9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6" y="0"/>
            <a:ext cx="11078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9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AA383-6BB3-448C-9767-03A4026E7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r>
              <a:rPr lang="es-ES" sz="8800" dirty="0">
                <a:solidFill>
                  <a:srgbClr val="FF0000"/>
                </a:solidFill>
              </a:rPr>
              <a:t>SEGUNDO BUG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090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635190F-F12A-4A2B-8C00-566E50AC997C}"/>
              </a:ext>
            </a:extLst>
          </p:cNvPr>
          <p:cNvSpPr txBox="1"/>
          <p:nvPr/>
        </p:nvSpPr>
        <p:spPr>
          <a:xfrm>
            <a:off x="2004969" y="444617"/>
            <a:ext cx="3132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Segundo bug.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Abrimos</a:t>
            </a:r>
            <a:r>
              <a:rPr lang="en-US" dirty="0"/>
              <a:t> la página web </a:t>
            </a:r>
            <a:r>
              <a:rPr lang="en-US" dirty="0">
                <a:solidFill>
                  <a:schemeClr val="accent1"/>
                </a:solidFill>
              </a:rPr>
              <a:t>Guru99</a:t>
            </a:r>
            <a:r>
              <a:rPr lang="en-US" dirty="0"/>
              <a:t>.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8D5E20-A292-46F2-B139-DA7E4046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017"/>
            <a:ext cx="12192000" cy="5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9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F1A93EF2-E78D-404E-925F-B0F5223FF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55445"/>
              </p:ext>
            </p:extLst>
          </p:nvPr>
        </p:nvGraphicFramePr>
        <p:xfrm>
          <a:off x="1906165" y="702888"/>
          <a:ext cx="9226027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Destinations</a:t>
                      </a:r>
                      <a:r>
                        <a:rPr lang="es-MX" dirty="0"/>
                        <a:t>/</a:t>
                      </a:r>
                      <a:r>
                        <a:rPr lang="es-MX" dirty="0" err="1"/>
                        <a:t>Vocations</a:t>
                      </a:r>
                      <a:r>
                        <a:rPr lang="es-MX" dirty="0"/>
                        <a:t> no lleva a ninguna parte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Cuando das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a “</a:t>
                      </a:r>
                      <a:r>
                        <a:rPr lang="es-MX" dirty="0" err="1"/>
                        <a:t>your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destination</a:t>
                      </a:r>
                      <a:r>
                        <a:rPr lang="es-MX" dirty="0"/>
                        <a:t>” y “</a:t>
                      </a:r>
                      <a:r>
                        <a:rPr lang="es-MX" dirty="0" err="1"/>
                        <a:t>featured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vacation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destinations</a:t>
                      </a:r>
                      <a:r>
                        <a:rPr lang="es-MX" dirty="0"/>
                        <a:t>” no produce ninguna </a:t>
                      </a:r>
                      <a:r>
                        <a:rPr lang="es-MX" dirty="0" err="1"/>
                        <a:t>redireccion</a:t>
                      </a:r>
                      <a:r>
                        <a:rPr lang="es-MX" dirty="0"/>
                        <a:t> y la </a:t>
                      </a:r>
                      <a:r>
                        <a:rPr lang="es-MX" dirty="0" err="1"/>
                        <a:t>url</a:t>
                      </a:r>
                      <a:r>
                        <a:rPr lang="es-MX" dirty="0"/>
                        <a:t> permanece sin cambios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https://demo.guru99.com/test/newtours/register.php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Ingresar a la opción “Home” a la izquierda de la pagina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“</a:t>
                      </a:r>
                      <a:r>
                        <a:rPr lang="es-MX" dirty="0" err="1"/>
                        <a:t>featured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vacation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destinations</a:t>
                      </a:r>
                      <a:r>
                        <a:rPr lang="es-MX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 </a:t>
                      </a:r>
                      <a:r>
                        <a:rPr lang="es-MX" dirty="0" err="1"/>
                        <a:t>Destinations</a:t>
                      </a:r>
                      <a:r>
                        <a:rPr lang="es-MX" dirty="0"/>
                        <a:t>: Ver mas información detallada sobre el destino.</a:t>
                      </a:r>
                    </a:p>
                    <a:p>
                      <a:endParaRPr lang="es-MX" dirty="0"/>
                    </a:p>
                    <a:p>
                      <a:r>
                        <a:rPr lang="es-MX" dirty="0"/>
                        <a:t>En </a:t>
                      </a:r>
                      <a:r>
                        <a:rPr lang="es-MX" dirty="0" err="1"/>
                        <a:t>Vacations</a:t>
                      </a:r>
                      <a:r>
                        <a:rPr lang="es-MX" dirty="0"/>
                        <a:t>: Mostrar contenido sobre los destinos destacados.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 dar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no te redirecciona a ninguna parte, no muestra ningún mensaje de error.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69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1F97BA-F2A3-4E52-A280-051B05985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5" y="0"/>
            <a:ext cx="10780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71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621</Words>
  <Application>Microsoft Office PowerPoint</Application>
  <PresentationFormat>Panorámica</PresentationFormat>
  <Paragraphs>105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18</cp:revision>
  <dcterms:created xsi:type="dcterms:W3CDTF">2023-06-05T20:07:49Z</dcterms:created>
  <dcterms:modified xsi:type="dcterms:W3CDTF">2023-06-07T18:06:38Z</dcterms:modified>
</cp:coreProperties>
</file>