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0F83-23A6-454B-870B-D55FC63B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452DB-FEC8-4A4F-B873-EA5D70F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046-E5DD-4814-8999-B9AF909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9FB59-8E4B-4CAC-A432-685D9A2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705B3-87BC-44A4-AE1A-74CB8C3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7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015B3-297E-4CA4-87E3-5DFB138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742FD-7F8D-47D1-B005-E726F18C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F0044-760F-4F74-A456-4184266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495D-BA64-4ED4-A2B8-2E031BAC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8F36-0699-4171-9DBA-AB55EC53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1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9CD58-E41B-4141-847D-16E7749A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247D73-80D4-4C06-922B-9BEE61A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0CCC-8F9E-4FA6-A6E2-A035B56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B2AB1-79DA-4A75-8E07-A4E108A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15F13-88F8-464E-937A-1E27381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F146-0EF3-41AA-95DD-A4F24F9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2F2DF-C2D8-4023-A156-263FD39B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F0EE3-5026-4A9C-9AA9-88DA06B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DD46A-13BD-492D-A162-9B3649CC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DED8C-E3CD-4F4A-8911-6BE34607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2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914C-24E9-4F4D-8A55-D78C317B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93723-3EB2-4878-86C3-58019357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47E6F-AFC4-42C4-B552-5618606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64EB7-0FDF-4757-85DA-96C2660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149E-2191-4D8D-B7E7-5510998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8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44B4-D12D-4BE9-B997-CAC84C4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A995-899E-465C-988D-9C688EE0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D3BBF-D79C-4AED-8AF8-BD831E4F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EEB3D-14B1-4FA0-805F-6A958C7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10E3D-4198-4A1F-9F05-3724F99F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6AF-EE5C-41C2-826E-55D7CDB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9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856F-3EC9-4FAA-B040-CC90BF16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1836D-1A01-4819-912D-20DB05D9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C3D8C-F57F-4FC5-9A69-0EAFF9AF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5A56A7-EE25-48CE-94DF-A46992BD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E3865-40A8-49D5-8641-9E5182DD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99BAA-116B-406E-86F0-F6A1DB67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E6DC3-99BF-4779-8DAA-E673A3D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24463-1EF1-4473-9F96-EE4315E5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DF92-A9FB-4A3B-88FD-1DB77E4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7D58F-8393-4CA9-8D60-B4B7CBD5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100A0B-A359-488F-9B5E-ECA282B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6891-D962-45A5-B592-29FCA71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40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3F6B5D-40AF-4695-8E6A-3B9DD74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14CA25-EAA2-4F18-8C30-BCB72C2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467966-00E1-46CC-8816-5E3CD361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9DFD4-6A01-476E-8BDE-B23C2BD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F604-09F8-40B0-9470-AB5D936C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22C9C-E706-4B93-9D2D-8FC2B865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2CD21-019F-4739-A955-951274D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AA72D-8515-4646-8B21-F8EF5287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4C682-22B2-4CA6-A25B-7ABACE7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DB99-138E-4FCE-8BDD-300FAC37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DB8F7-CD53-48A6-9B2F-7E256BA9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025F-9B15-4B38-8EB7-9101DD25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0EE1F-C9B2-44F7-A1AB-F9E0AD1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9F0F-C144-4F86-B60F-6DBC415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67BBC-67BE-44D9-9D3B-CB9742DB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6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59CFDE-5903-4B42-9012-BBD0B5FA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FE2F0-F4C3-41D9-84ED-6F904AE2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5DC57-1DFB-4287-BBBC-077D55336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19B3-F807-4F78-9ED5-58D6C3743EEB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12B37-2921-4453-B7CE-2D64E59D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B1436-CEA7-4BDE-A991-67325A27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816D-B18C-4808-B465-27721A3C4A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1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uru99.com/test/newtours/register.php" TargetMode="External"/><Relationship Id="rId2" Type="http://schemas.openxmlformats.org/officeDocument/2006/relationships/hyperlink" Target="http://businesstravel.about.com/mbody.htm?PM=78_101_T&amp;cob=hom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test/newtours/register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46834E-C0B4-4ABF-AA29-9612FCE0233D}"/>
              </a:ext>
            </a:extLst>
          </p:cNvPr>
          <p:cNvSpPr txBox="1"/>
          <p:nvPr/>
        </p:nvSpPr>
        <p:spPr>
          <a:xfrm>
            <a:off x="1023457" y="536895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26273-0B57-4F1B-964F-DCB11064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456"/>
            <a:ext cx="12192000" cy="58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29C3316-EF32-4977-A755-B876C23C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AFBDA-A30E-40FF-8A11-80970746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TERCER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1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08EB9E-756F-4EF9-9325-5C9916CA03EC}"/>
              </a:ext>
            </a:extLst>
          </p:cNvPr>
          <p:cNvSpPr txBox="1"/>
          <p:nvPr/>
        </p:nvSpPr>
        <p:spPr>
          <a:xfrm>
            <a:off x="1937857" y="184558"/>
            <a:ext cx="3132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Tercer</a:t>
            </a:r>
            <a:r>
              <a:rPr lang="en-US" b="1" dirty="0">
                <a:solidFill>
                  <a:srgbClr val="FF0000"/>
                </a:solidFill>
              </a:rPr>
              <a:t>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F4E41E-8FE1-4032-85EC-FA57C056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" y="1182848"/>
            <a:ext cx="11281411" cy="5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097937-55DE-402F-949F-4F9366B1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" y="0"/>
            <a:ext cx="11193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6F6F0EB4-D5B0-497F-95A6-1FE0AF28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0717"/>
              </p:ext>
            </p:extLst>
          </p:nvPr>
        </p:nvGraphicFramePr>
        <p:xfrm>
          <a:off x="1906165" y="702888"/>
          <a:ext cx="9226027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Opcion</a:t>
                      </a:r>
                      <a:r>
                        <a:rPr lang="es-MX" dirty="0"/>
                        <a:t>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redirecciona al </a:t>
                      </a:r>
                      <a:r>
                        <a:rPr lang="es-MX" dirty="0" err="1"/>
                        <a:t>index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dirty="0"/>
                        <a:t>” te redireccionas al </a:t>
                      </a:r>
                      <a:r>
                        <a:rPr lang="es-MX" dirty="0" err="1"/>
                        <a:t>index</a:t>
                      </a:r>
                      <a:r>
                        <a:rPr lang="es-MX" dirty="0"/>
                        <a:t> de la pagina, en este caso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</a:t>
                      </a:r>
                      <a:r>
                        <a:rPr lang="es-MX" dirty="0" err="1"/>
                        <a:t>Cruises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a la izquierda de la pagina.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Mostrar contenido de los cruceros.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te redirecciona al “Home”.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9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3CFC2-8C6A-48C4-9157-9536C3538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2" y="0"/>
            <a:ext cx="1132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06B7C3-A37F-416B-A3C6-011D1FBF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5" y="0"/>
            <a:ext cx="1115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2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49EC0-1245-448B-891C-39C9FE68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607511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CUARTO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70D1113-6E89-42EB-BCA1-9E7EB0E2430F}"/>
              </a:ext>
            </a:extLst>
          </p:cNvPr>
          <p:cNvSpPr txBox="1"/>
          <p:nvPr/>
        </p:nvSpPr>
        <p:spPr>
          <a:xfrm>
            <a:off x="494950" y="335560"/>
            <a:ext cx="315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Cuarto bug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Abrimos la pagina web </a:t>
            </a:r>
            <a:r>
              <a:rPr lang="es-ES" dirty="0">
                <a:solidFill>
                  <a:schemeClr val="accent1"/>
                </a:solidFill>
              </a:rPr>
              <a:t>Guru99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95BD47-6FCF-45E6-85E9-92A63A26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1258890"/>
            <a:ext cx="10490707" cy="55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53724E-7E8A-4504-8B63-FAABED5E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56" y="0"/>
            <a:ext cx="9460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8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18BBE9-9082-4490-BC9F-8BA30591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7"/>
            <a:ext cx="12192000" cy="64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8F843A8E-689B-449A-96EB-1D46AA58F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3030"/>
              </p:ext>
            </p:extLst>
          </p:nvPr>
        </p:nvGraphicFramePr>
        <p:xfrm>
          <a:off x="1906165" y="702888"/>
          <a:ext cx="9226027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registra sin poner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 pagina web permite el registro de usuario sin ingresar ningún 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opción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introducir datos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Clickear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botón “Enviar”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  <a:p>
                      <a:r>
                        <a:rPr lang="es-MX" dirty="0"/>
                        <a:t>No tener usuario en la pagina.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permitir el registro de usuario sin completar los datos del formulario.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Permite el registro de usuario sin rellenar el formulario.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4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436DEC-BDAD-4AD9-A7BA-329A9A99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9" y="0"/>
            <a:ext cx="9259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70E8AB-768D-401A-BD28-EBCAEE7A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17" y="0"/>
            <a:ext cx="9251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21EB1-16D8-4115-B95F-C2B29651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QUINTO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8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A2FCBCC-2802-4A1C-8600-C607D303FE34}"/>
              </a:ext>
            </a:extLst>
          </p:cNvPr>
          <p:cNvSpPr txBox="1"/>
          <p:nvPr/>
        </p:nvSpPr>
        <p:spPr>
          <a:xfrm>
            <a:off x="956346" y="352338"/>
            <a:ext cx="362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Quinto bug.</a:t>
            </a:r>
          </a:p>
          <a:p>
            <a:endParaRPr lang="es-ES" dirty="0"/>
          </a:p>
          <a:p>
            <a:r>
              <a:rPr lang="es-MX" dirty="0"/>
              <a:t>Abrimos la pagina web </a:t>
            </a:r>
            <a:r>
              <a:rPr lang="es-MX" dirty="0">
                <a:solidFill>
                  <a:schemeClr val="accent1"/>
                </a:solidFill>
              </a:rPr>
              <a:t>Guru99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2B36F6-5A96-4C9C-A398-DC970079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275668"/>
            <a:ext cx="9968312" cy="55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94A0B5-90A8-49CD-96C2-8C936F33F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33" y="0"/>
            <a:ext cx="933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A58262-4EA2-4839-99EC-5752F7DF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30021"/>
              </p:ext>
            </p:extLst>
          </p:nvPr>
        </p:nvGraphicFramePr>
        <p:xfrm>
          <a:off x="1906165" y="702888"/>
          <a:ext cx="9226027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Link </a:t>
                      </a:r>
                      <a:r>
                        <a:rPr lang="es-MX" sz="1800" b="0" i="0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link </a:t>
                      </a:r>
                      <a:r>
                        <a:rPr lang="es-MX" dirty="0">
                          <a:hlinkClick r:id="rId2"/>
                        </a:rPr>
                        <a:t>“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Business </a:t>
                      </a:r>
                      <a:r>
                        <a:rPr lang="es-MX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Travel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@ About.com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es incorrecto.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https://demo.guru99.com/test/newtours/register.php"/>
                        </a:rPr>
                        <a:t>https://demo.guru99.com/test/newtours/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Abajo a la derecha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“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Business </a:t>
                      </a:r>
                      <a:r>
                        <a:rPr lang="es-MX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Travel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@ About.com</a:t>
                      </a:r>
                      <a:r>
                        <a:rPr lang="es-MX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Redirigir al link del mail.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 puede acceder a este sitio web.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88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B84BEF-C114-45B1-8B6B-D834333A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96" y="0"/>
            <a:ext cx="915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5E7721-7A0D-483F-9C7E-7D5D64A1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8" y="0"/>
            <a:ext cx="9387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657D1-A607-4047-B2E7-2BE87AE6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SEXTO BUG</a:t>
            </a:r>
            <a:endParaRPr lang="es-MX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6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47A1D2-4EFF-4DFE-9DD0-38C86FE7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0616"/>
              </p:ext>
            </p:extLst>
          </p:nvPr>
        </p:nvGraphicFramePr>
        <p:xfrm>
          <a:off x="1906165" y="702888"/>
          <a:ext cx="9226027" cy="358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Login</a:t>
                      </a:r>
                      <a:r>
                        <a:rPr lang="es-MX" dirty="0"/>
                        <a:t> guru99 – Inicio de sesión sin cuenta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</a:t>
                      </a:r>
                      <a:r>
                        <a:rPr lang="es-MX" dirty="0" err="1"/>
                        <a:t>submit</a:t>
                      </a:r>
                      <a:r>
                        <a:rPr lang="es-MX" dirty="0"/>
                        <a:t> en </a:t>
                      </a:r>
                      <a:r>
                        <a:rPr lang="es-MX" dirty="0" err="1"/>
                        <a:t>sign</a:t>
                      </a:r>
                      <a:r>
                        <a:rPr lang="es-MX" dirty="0"/>
                        <a:t>-in sin haber puesto datos la pagina inicia sesión igualmente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la parte de inicio de sesión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-in” hacer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sin poner datos de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 error y solicitar el ingreso de </a:t>
                      </a:r>
                      <a:r>
                        <a:rPr lang="es-MX" dirty="0" err="1"/>
                        <a:t>User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 y </a:t>
                      </a:r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</a:t>
                      </a:r>
                      <a:r>
                        <a:rPr lang="es-MX" dirty="0" err="1"/>
                        <a:t>Login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Susccesfully</a:t>
                      </a:r>
                      <a:r>
                        <a:rPr lang="es-MX" dirty="0"/>
                        <a:t>” sin ingresar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6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732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732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72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492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8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414DB7-C26B-4C51-BE5F-DD779D1F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0"/>
            <a:ext cx="11081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19A1CA-99BD-45E1-B85D-867B6B7D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0"/>
            <a:ext cx="11078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AA383-6BB3-448C-9767-03A4026E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r>
              <a:rPr lang="es-ES" sz="8800" dirty="0">
                <a:solidFill>
                  <a:srgbClr val="FF0000"/>
                </a:solidFill>
              </a:rPr>
              <a:t>SEGUNDO BUG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090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35190F-F12A-4A2B-8C00-566E50AC997C}"/>
              </a:ext>
            </a:extLst>
          </p:cNvPr>
          <p:cNvSpPr txBox="1"/>
          <p:nvPr/>
        </p:nvSpPr>
        <p:spPr>
          <a:xfrm>
            <a:off x="2004969" y="444617"/>
            <a:ext cx="313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Segundo bug.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Abrimos</a:t>
            </a:r>
            <a:r>
              <a:rPr lang="en-US" dirty="0"/>
              <a:t> la página web </a:t>
            </a:r>
            <a:r>
              <a:rPr lang="en-US" dirty="0">
                <a:solidFill>
                  <a:schemeClr val="accent1"/>
                </a:solidFill>
              </a:rPr>
              <a:t>Guru99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8D5E20-A292-46F2-B139-DA7E4046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7"/>
            <a:ext cx="12192000" cy="5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F1A93EF2-E78D-404E-925F-B0F5223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55445"/>
              </p:ext>
            </p:extLst>
          </p:nvPr>
        </p:nvGraphicFramePr>
        <p:xfrm>
          <a:off x="1906165" y="702888"/>
          <a:ext cx="9226027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36">
                  <a:extLst>
                    <a:ext uri="{9D8B030D-6E8A-4147-A177-3AD203B41FA5}">
                      <a16:colId xmlns:a16="http://schemas.microsoft.com/office/drawing/2014/main" val="3209075916"/>
                    </a:ext>
                  </a:extLst>
                </a:gridCol>
                <a:gridCol w="6000091">
                  <a:extLst>
                    <a:ext uri="{9D8B030D-6E8A-4147-A177-3AD203B41FA5}">
                      <a16:colId xmlns:a16="http://schemas.microsoft.com/office/drawing/2014/main" val="40586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/</a:t>
                      </a:r>
                      <a:r>
                        <a:rPr lang="es-MX" dirty="0" err="1"/>
                        <a:t>Vocations</a:t>
                      </a:r>
                      <a:r>
                        <a:rPr lang="es-MX" dirty="0"/>
                        <a:t> no lleva a ninguna parte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8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das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a “</a:t>
                      </a:r>
                      <a:r>
                        <a:rPr lang="es-MX" dirty="0" err="1"/>
                        <a:t>your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</a:t>
                      </a:r>
                      <a:r>
                        <a:rPr lang="es-MX" dirty="0"/>
                        <a:t>” y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 no produce ninguna </a:t>
                      </a:r>
                      <a:r>
                        <a:rPr lang="es-MX" dirty="0" err="1"/>
                        <a:t>redireccion</a:t>
                      </a:r>
                      <a:r>
                        <a:rPr lang="es-MX" dirty="0"/>
                        <a:t> y la </a:t>
                      </a:r>
                      <a:r>
                        <a:rPr lang="es-MX" dirty="0" err="1"/>
                        <a:t>url</a:t>
                      </a:r>
                      <a:r>
                        <a:rPr lang="es-MX" dirty="0"/>
                        <a:t> permanece sin cambios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08306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es-MX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MX" dirty="0"/>
                        <a:t>Ingresar: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emo.guru99.com/test/newtours/register.php"/>
                        </a:rPr>
                        <a:t>https://demo.guru99.com/test/newtours/register.php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Ingresar a la opción “Home” a la izquierda de la pagina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dar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“</a:t>
                      </a:r>
                      <a:r>
                        <a:rPr lang="es-MX" dirty="0" err="1"/>
                        <a:t>featured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vacation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9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Precondiciones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navegador de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0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Destinations</a:t>
                      </a:r>
                      <a:r>
                        <a:rPr lang="es-MX" dirty="0"/>
                        <a:t>: Ver mas información detallada sobre el destino.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En </a:t>
                      </a:r>
                      <a:r>
                        <a:rPr lang="es-MX" dirty="0" err="1"/>
                        <a:t>Vacations</a:t>
                      </a:r>
                      <a:r>
                        <a:rPr lang="es-MX" dirty="0"/>
                        <a:t>: Mostrar contenido sobre los destinos destacados.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Resultado obtenido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 dar </a:t>
                      </a:r>
                      <a:r>
                        <a:rPr lang="es-MX" dirty="0" err="1"/>
                        <a:t>click</a:t>
                      </a:r>
                      <a:r>
                        <a:rPr lang="es-MX" dirty="0"/>
                        <a:t> no te redirecciona a ninguna parte, no muestra ningún mensaje de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1F97BA-F2A3-4E52-A280-051B0598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5" y="0"/>
            <a:ext cx="1078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1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544</Words>
  <Application>Microsoft Office PowerPoint</Application>
  <PresentationFormat>Panorámica</PresentationFormat>
  <Paragraphs>87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16</cp:revision>
  <dcterms:created xsi:type="dcterms:W3CDTF">2023-06-05T20:07:49Z</dcterms:created>
  <dcterms:modified xsi:type="dcterms:W3CDTF">2023-06-07T16:04:42Z</dcterms:modified>
</cp:coreProperties>
</file>