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0F83-23A6-454B-870B-D55FC63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452DB-FEC8-4A4F-B873-EA5D70F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046-E5DD-4814-8999-B9AF909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9FB59-8E4B-4CAC-A432-685D9A2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705B3-87BC-44A4-AE1A-74CB8C3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7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015B3-297E-4CA4-87E3-5DFB138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742FD-7F8D-47D1-B005-E726F18C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F0044-760F-4F74-A456-4184266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495D-BA64-4ED4-A2B8-2E031BAC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8F36-0699-4171-9DBA-AB55EC53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1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9CD58-E41B-4141-847D-16E7749A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247D73-80D4-4C06-922B-9BEE61A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0CCC-8F9E-4FA6-A6E2-A035B56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B2AB1-79DA-4A75-8E07-A4E108A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15F13-88F8-464E-937A-1E27381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F146-0EF3-41AA-95DD-A4F24F9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2F2DF-C2D8-4023-A156-263FD39B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F0EE3-5026-4A9C-9AA9-88DA06B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DD46A-13BD-492D-A162-9B3649CC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DED8C-E3CD-4F4A-8911-6BE34607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2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914C-24E9-4F4D-8A55-D78C317B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93723-3EB2-4878-86C3-5801935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47E6F-AFC4-42C4-B552-5618606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64EB7-0FDF-4757-85DA-96C2660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149E-2191-4D8D-B7E7-5510998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8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44B4-D12D-4BE9-B997-CAC84C4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A995-899E-465C-988D-9C688EE0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D3BBF-D79C-4AED-8AF8-BD831E4F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EEB3D-14B1-4FA0-805F-6A958C7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10E3D-4198-4A1F-9F05-3724F99F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6AF-EE5C-41C2-826E-55D7CDB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9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856F-3EC9-4FAA-B040-CC90BF16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1836D-1A01-4819-912D-20DB05D9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C3D8C-F57F-4FC5-9A69-0EAFF9AF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5A56A7-EE25-48CE-94DF-A46992BD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E3865-40A8-49D5-8641-9E5182DD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99BAA-116B-406E-86F0-F6A1DB67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E6DC3-99BF-4779-8DAA-E673A3D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24463-1EF1-4473-9F96-EE4315E5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DF92-A9FB-4A3B-88FD-1DB77E4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7D58F-8393-4CA9-8D60-B4B7CBD5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00A0B-A359-488F-9B5E-ECA282B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6891-D962-45A5-B592-29FCA71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40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F6B5D-40AF-4695-8E6A-3B9DD74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14CA25-EAA2-4F18-8C30-BCB72C2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467966-00E1-46CC-8816-5E3CD361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9DFD4-6A01-476E-8BDE-B23C2BD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F604-09F8-40B0-9470-AB5D936C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22C9C-E706-4B93-9D2D-8FC2B865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2CD21-019F-4739-A955-951274D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AA72D-8515-4646-8B21-F8EF5287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4C682-22B2-4CA6-A25B-7ABACE7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DB99-138E-4FCE-8BDD-300FAC37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DB8F7-CD53-48A6-9B2F-7E256BA9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025F-9B15-4B38-8EB7-9101DD25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0EE1F-C9B2-44F7-A1AB-F9E0AD1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9F0F-C144-4F86-B60F-6DBC415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67BBC-67BE-44D9-9D3B-CB9742DB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6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59CFDE-5903-4B42-9012-BBD0B5FA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FE2F0-F4C3-41D9-84ED-6F904AE2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5DC57-1DFB-4287-BBBC-077D55336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19B3-F807-4F78-9ED5-58D6C3743EEB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12B37-2921-4453-B7CE-2D64E59D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B1436-CEA7-4BDE-A991-67325A27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1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46834E-C0B4-4ABF-AA29-9612FCE0233D}"/>
              </a:ext>
            </a:extLst>
          </p:cNvPr>
          <p:cNvSpPr txBox="1"/>
          <p:nvPr/>
        </p:nvSpPr>
        <p:spPr>
          <a:xfrm>
            <a:off x="1023457" y="536895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Abrimos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26273-0B57-4F1B-964F-DCB11064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456"/>
            <a:ext cx="12192000" cy="5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18BBE9-9082-4490-BC9F-8BA30591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7"/>
            <a:ext cx="12192000" cy="64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47A1D2-4EFF-4DFE-9DD0-38C86FE7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0616"/>
              </p:ext>
            </p:extLst>
          </p:nvPr>
        </p:nvGraphicFramePr>
        <p:xfrm>
          <a:off x="1906165" y="702888"/>
          <a:ext cx="9226027" cy="358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Login</a:t>
                      </a:r>
                      <a:r>
                        <a:rPr lang="es-MX" dirty="0"/>
                        <a:t> guru99 – Inicio de sesión sin cuenta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</a:t>
                      </a:r>
                      <a:r>
                        <a:rPr lang="es-MX" dirty="0" err="1"/>
                        <a:t>submit</a:t>
                      </a:r>
                      <a:r>
                        <a:rPr lang="es-MX" dirty="0"/>
                        <a:t> en </a:t>
                      </a:r>
                      <a:r>
                        <a:rPr lang="es-MX" dirty="0" err="1"/>
                        <a:t>sign</a:t>
                      </a:r>
                      <a:r>
                        <a:rPr lang="es-MX" dirty="0"/>
                        <a:t>-in sin haber puesto datos la pagina inicia sesión igualmente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la parte de inicio de sesión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-in” 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sin poner datos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 error y solicitar el ingreso de </a:t>
                      </a:r>
                      <a:r>
                        <a:rPr lang="es-MX" dirty="0" err="1"/>
                        <a:t>User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 y </a:t>
                      </a:r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</a:t>
                      </a:r>
                      <a:r>
                        <a:rPr lang="es-MX" dirty="0" err="1"/>
                        <a:t>Login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Susccesfully</a:t>
                      </a:r>
                      <a:r>
                        <a:rPr lang="es-MX" dirty="0"/>
                        <a:t>” sin ingresar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6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414DB7-C26B-4C51-BE5F-DD779D1F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0"/>
            <a:ext cx="11081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19A1CA-99BD-45E1-B85D-867B6B7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0"/>
            <a:ext cx="11078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6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5</cp:revision>
  <dcterms:created xsi:type="dcterms:W3CDTF">2023-06-05T20:07:49Z</dcterms:created>
  <dcterms:modified xsi:type="dcterms:W3CDTF">2023-06-05T20:37:47Z</dcterms:modified>
</cp:coreProperties>
</file>