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08EB9E-756F-4EF9-9325-5C9916CA03EC}"/>
              </a:ext>
            </a:extLst>
          </p:cNvPr>
          <p:cNvSpPr txBox="1"/>
          <p:nvPr/>
        </p:nvSpPr>
        <p:spPr>
          <a:xfrm>
            <a:off x="1937857" y="184558"/>
            <a:ext cx="3132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Tercer</a:t>
            </a:r>
            <a:r>
              <a:rPr lang="en-US" b="1" dirty="0">
                <a:solidFill>
                  <a:srgbClr val="FF0000"/>
                </a:solidFill>
              </a:rPr>
              <a:t>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4E41E-8FE1-4032-85EC-FA57C056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" y="1182848"/>
            <a:ext cx="11281411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097937-55DE-402F-949F-4F9366B1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" y="0"/>
            <a:ext cx="1119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6F6F0EB4-D5B0-497F-95A6-1FE0AF28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0717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Opcion</a:t>
                      </a:r>
                      <a:r>
                        <a:rPr lang="es-MX" dirty="0"/>
                        <a:t>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redirecciona al </a:t>
                      </a:r>
                      <a:r>
                        <a:rPr lang="es-MX" dirty="0" err="1"/>
                        <a:t>index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te redireccionas al </a:t>
                      </a:r>
                      <a:r>
                        <a:rPr lang="es-MX" dirty="0" err="1"/>
                        <a:t>index</a:t>
                      </a:r>
                      <a:r>
                        <a:rPr lang="es-MX" dirty="0"/>
                        <a:t> de la pagina, en este caso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a la izquierda de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Mostrar contenido de los cruceros.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te redirecciona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3CFC2-8C6A-48C4-9157-9536C353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2" y="0"/>
            <a:ext cx="1132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6B7C3-A37F-416B-A3C6-011D1FBF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" y="0"/>
            <a:ext cx="1115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35190F-F12A-4A2B-8C00-566E50AC997C}"/>
              </a:ext>
            </a:extLst>
          </p:cNvPr>
          <p:cNvSpPr txBox="1"/>
          <p:nvPr/>
        </p:nvSpPr>
        <p:spPr>
          <a:xfrm>
            <a:off x="2004969" y="444617"/>
            <a:ext cx="313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Segundo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D5E20-A292-46F2-B139-DA7E4046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7"/>
            <a:ext cx="12192000" cy="5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F1A93EF2-E78D-404E-925F-B0F5223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55445"/>
              </p:ext>
            </p:extLst>
          </p:nvPr>
        </p:nvGraphicFramePr>
        <p:xfrm>
          <a:off x="1906165" y="702888"/>
          <a:ext cx="9226027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/</a:t>
                      </a:r>
                      <a:r>
                        <a:rPr lang="es-MX" dirty="0" err="1"/>
                        <a:t>Vocations</a:t>
                      </a:r>
                      <a:r>
                        <a:rPr lang="es-MX" dirty="0"/>
                        <a:t> no lleva a ninguna parte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“</a:t>
                      </a:r>
                      <a:r>
                        <a:rPr lang="es-MX" dirty="0" err="1"/>
                        <a:t>your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</a:t>
                      </a:r>
                      <a:r>
                        <a:rPr lang="es-MX" dirty="0"/>
                        <a:t>” y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 no produce ninguna </a:t>
                      </a:r>
                      <a:r>
                        <a:rPr lang="es-MX" dirty="0" err="1"/>
                        <a:t>redireccion</a:t>
                      </a:r>
                      <a:r>
                        <a:rPr lang="es-MX" dirty="0"/>
                        <a:t> y la </a:t>
                      </a:r>
                      <a:r>
                        <a:rPr lang="es-MX" dirty="0" err="1"/>
                        <a:t>url</a:t>
                      </a:r>
                      <a:r>
                        <a:rPr lang="es-MX" dirty="0"/>
                        <a:t> permanece sin cambios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: Ver mas información detallada sobre el destino.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Vacations</a:t>
                      </a:r>
                      <a:r>
                        <a:rPr lang="es-MX" dirty="0"/>
                        <a:t>: Mostrar contenido sobre los destinos destacados.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no te redirecciona a ninguna parte, no muestra ningún mensaje de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1F97BA-F2A3-4E52-A280-051B0598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9C3316-EF32-4977-A755-B876C23C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3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356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10</cp:revision>
  <dcterms:created xsi:type="dcterms:W3CDTF">2023-06-05T20:07:49Z</dcterms:created>
  <dcterms:modified xsi:type="dcterms:W3CDTF">2023-06-05T21:43:27Z</dcterms:modified>
</cp:coreProperties>
</file>