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6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1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7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6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0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7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4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1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1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2884" y="2834546"/>
            <a:ext cx="6582034" cy="156583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cmeFont" pitchFamily="2" charset="0"/>
              </a:rPr>
              <a:t>ARQUITECTURA Y CONECTIVIDAD</a:t>
            </a:r>
            <a:endParaRPr lang="es-AR" dirty="0">
              <a:latin typeface="AcmeFon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3265" y="5268185"/>
            <a:ext cx="5247502" cy="1093530"/>
          </a:xfrm>
        </p:spPr>
        <p:txBody>
          <a:bodyPr>
            <a:normAutofit/>
          </a:bodyPr>
          <a:lstStyle/>
          <a:p>
            <a:r>
              <a:rPr lang="es-ES" sz="4800" dirty="0" smtClean="0">
                <a:latin typeface="AcmeFont" pitchFamily="2" charset="0"/>
              </a:rPr>
              <a:t>TRABAJO FINAL</a:t>
            </a:r>
            <a:endParaRPr lang="es-AR" sz="48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7771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AcmeFont</vt:lpstr>
      <vt:lpstr>Arial</vt:lpstr>
      <vt:lpstr>Calibri</vt:lpstr>
      <vt:lpstr>Calibri Light</vt:lpstr>
      <vt:lpstr>Tema de Office</vt:lpstr>
      <vt:lpstr>ARQUITECTURA Y CONECTIVIDAD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CONECTIVIDAD</dc:title>
  <dc:creator>Pedro</dc:creator>
  <cp:lastModifiedBy>Pedro</cp:lastModifiedBy>
  <cp:revision>1</cp:revision>
  <dcterms:created xsi:type="dcterms:W3CDTF">2023-06-21T09:47:37Z</dcterms:created>
  <dcterms:modified xsi:type="dcterms:W3CDTF">2023-06-21T09:48:05Z</dcterms:modified>
</cp:coreProperties>
</file>