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9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63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1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7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466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81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0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72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4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19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1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00754-9E35-40B4-A92A-C1060CFE0E11}" type="datetimeFigureOut">
              <a:rPr lang="es-AR" smtClean="0"/>
              <a:t>21/6/2023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6890-B390-4811-8A7F-E0CF6403E29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92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2884" y="2834546"/>
            <a:ext cx="6582034" cy="1565833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cmeFont" pitchFamily="2" charset="0"/>
              </a:rPr>
              <a:t>ARQUITECTURA Y CONECTIVIDAD</a:t>
            </a:r>
            <a:endParaRPr lang="es-AR" dirty="0">
              <a:latin typeface="AcmeFont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3265" y="5268185"/>
            <a:ext cx="5247502" cy="1093530"/>
          </a:xfrm>
        </p:spPr>
        <p:txBody>
          <a:bodyPr>
            <a:normAutofit/>
          </a:bodyPr>
          <a:lstStyle/>
          <a:p>
            <a:r>
              <a:rPr lang="es-ES" sz="4800" dirty="0" smtClean="0">
                <a:latin typeface="AcmeFont" pitchFamily="2" charset="0"/>
              </a:rPr>
              <a:t>TRABAJO FINAL</a:t>
            </a:r>
            <a:endParaRPr lang="es-AR" sz="48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28" y="1544326"/>
            <a:ext cx="9111048" cy="5313674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0087" y="2350374"/>
            <a:ext cx="2883244" cy="1642100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AcmeFont" pitchFamily="2" charset="0"/>
              </a:rPr>
              <a:t>Diagrama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electrónico: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03" y="2373600"/>
            <a:ext cx="7849695" cy="4286848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5547" y="1931347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Simulación módulo GPS: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15547" y="1931347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Simulación Pantalla OLED: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803" y="2484825"/>
            <a:ext cx="786874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196" y="2133376"/>
            <a:ext cx="2350561" cy="4563279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5547" y="3972763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Probando en APP MQTT: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651888"/>
            <a:ext cx="8364117" cy="5061949"/>
          </a:xfrm>
          <a:prstGeom prst="rect">
            <a:avLst/>
          </a:prstGeom>
        </p:spPr>
      </p:pic>
      <p:pic>
        <p:nvPicPr>
          <p:cNvPr id="6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76" y="0"/>
            <a:ext cx="3626254" cy="1449859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5196" y="-82379"/>
            <a:ext cx="4335713" cy="1734268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867712" y="3676201"/>
            <a:ext cx="6367848" cy="442253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Probando en APP Visual: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6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108" y="4756655"/>
            <a:ext cx="5051854" cy="788103"/>
          </a:xfrm>
        </p:spPr>
        <p:txBody>
          <a:bodyPr>
            <a:normAutofit/>
          </a:bodyPr>
          <a:lstStyle/>
          <a:p>
            <a:r>
              <a:rPr lang="es-ES" sz="3200" dirty="0" smtClean="0">
                <a:latin typeface="AcmeFont" pitchFamily="2" charset="0"/>
              </a:rPr>
              <a:t>MODULO GPS NEO 6M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27" y="3636021"/>
            <a:ext cx="3877216" cy="3029373"/>
          </a:xfrm>
          <a:prstGeom prst="rect">
            <a:avLst/>
          </a:prstGeom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3519616" y="2857140"/>
            <a:ext cx="5051854" cy="788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smtClean="0">
                <a:latin typeface="AcmeFont" pitchFamily="2" charset="0"/>
              </a:rPr>
              <a:t>HARDWARE UTILIZADO:</a:t>
            </a:r>
            <a:endParaRPr lang="es-AR" sz="3200" dirty="0">
              <a:latin typeface="AcmeFo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7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67416" y="3371937"/>
            <a:ext cx="6112476" cy="1325563"/>
          </a:xfrm>
        </p:spPr>
        <p:txBody>
          <a:bodyPr/>
          <a:lstStyle/>
          <a:p>
            <a:r>
              <a:rPr lang="es-ES" dirty="0" smtClean="0">
                <a:latin typeface="AcmeFont" pitchFamily="2" charset="0"/>
              </a:rPr>
              <a:t>Pantalla Oled de 0,96”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950" y="2886421"/>
            <a:ext cx="299126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967416" y="3371937"/>
            <a:ext cx="57829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Modulo GSM Sim 800L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5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6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57" y="3070621"/>
            <a:ext cx="387721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4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4967415" y="3371937"/>
            <a:ext cx="6359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latin typeface="AcmeFont" pitchFamily="2" charset="0"/>
              </a:rPr>
              <a:t>Regulador de voltaje </a:t>
            </a:r>
            <a:r>
              <a:rPr lang="es-ES" dirty="0" err="1" smtClean="0">
                <a:latin typeface="AcmeFont" pitchFamily="2" charset="0"/>
              </a:rPr>
              <a:t>step</a:t>
            </a:r>
            <a:r>
              <a:rPr lang="es-ES" dirty="0" smtClean="0">
                <a:latin typeface="AcmeFont" pitchFamily="2" charset="0"/>
              </a:rPr>
              <a:t> </a:t>
            </a:r>
            <a:r>
              <a:rPr lang="es-ES" dirty="0" err="1" smtClean="0">
                <a:latin typeface="AcmeFont" pitchFamily="2" charset="0"/>
              </a:rPr>
              <a:t>down</a:t>
            </a:r>
            <a:r>
              <a:rPr lang="es-ES" dirty="0" smtClean="0">
                <a:latin typeface="AcmeFont" pitchFamily="2" charset="0"/>
              </a:rPr>
              <a:t> LM2596S 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7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8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1" y="3226590"/>
            <a:ext cx="390579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1" y="3181554"/>
            <a:ext cx="3344090" cy="2082425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4967415" y="3371937"/>
            <a:ext cx="63596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AcmeFont" pitchFamily="2" charset="0"/>
              </a:rPr>
              <a:t>Microcontrolador</a:t>
            </a:r>
            <a:r>
              <a:rPr lang="es-ES" dirty="0" smtClean="0">
                <a:latin typeface="AcmeFont" pitchFamily="2" charset="0"/>
              </a:rPr>
              <a:t> ESP32</a:t>
            </a:r>
            <a:endParaRPr lang="es-AR" dirty="0">
              <a:latin typeface="AcmeFont" pitchFamily="2" charset="0"/>
            </a:endParaRPr>
          </a:p>
        </p:txBody>
      </p:sp>
      <p:pic>
        <p:nvPicPr>
          <p:cNvPr id="6" name="image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7" name="image2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8390" y="2377423"/>
            <a:ext cx="10515600" cy="919978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Realizando pruebas, previas al montaje del proyecto: Código pantalla OLED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91" y="3230056"/>
            <a:ext cx="2572257" cy="352825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539" y="3025552"/>
            <a:ext cx="2951103" cy="36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717" y="2883243"/>
            <a:ext cx="3000912" cy="3827367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629664" y="2558654"/>
            <a:ext cx="5494639" cy="1807400"/>
          </a:xfrm>
        </p:spPr>
        <p:txBody>
          <a:bodyPr>
            <a:normAutofit fontScale="90000"/>
          </a:bodyPr>
          <a:lstStyle/>
          <a:p>
            <a:r>
              <a:rPr lang="es-ES" sz="3200" dirty="0" smtClean="0">
                <a:latin typeface="AcmeFont" pitchFamily="2" charset="0"/>
              </a:rPr>
              <a:t>Realizando pruebas, previas al montaje del proyecto: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 </a:t>
            </a:r>
            <a:br>
              <a:rPr lang="es-ES" sz="3200" dirty="0" smtClean="0">
                <a:latin typeface="AcmeFont" pitchFamily="2" charset="0"/>
              </a:rPr>
            </a:br>
            <a:r>
              <a:rPr lang="es-ES" sz="3200" dirty="0" smtClean="0">
                <a:latin typeface="AcmeFont" pitchFamily="2" charset="0"/>
              </a:rPr>
              <a:t>Modulo GPS SIM800L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546" y="4479566"/>
            <a:ext cx="2210108" cy="20672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981" y="4266838"/>
            <a:ext cx="1813890" cy="236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0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757" y="496604"/>
            <a:ext cx="3626254" cy="1595807"/>
          </a:xfrm>
          <a:prstGeom prst="rect">
            <a:avLst/>
          </a:prstGeom>
        </p:spPr>
      </p:pic>
      <p:pic>
        <p:nvPicPr>
          <p:cNvPr id="5" name="image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8277" y="414225"/>
            <a:ext cx="4335713" cy="1908846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69557" y="2011596"/>
            <a:ext cx="9597081" cy="82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latin typeface="AcmeFont" pitchFamily="2" charset="0"/>
              </a:rPr>
              <a:t>Realizando simulación en WOKWI:</a:t>
            </a:r>
            <a:endParaRPr lang="es-AR" sz="3200" dirty="0">
              <a:latin typeface="AcmeFont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714" y="2711051"/>
            <a:ext cx="6886832" cy="4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14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Panorámica</PresentationFormat>
  <Paragraphs>16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AcmeFont</vt:lpstr>
      <vt:lpstr>Arial</vt:lpstr>
      <vt:lpstr>Calibri</vt:lpstr>
      <vt:lpstr>Calibri Light</vt:lpstr>
      <vt:lpstr>Tema de Office</vt:lpstr>
      <vt:lpstr>ARQUITECTURA Y CONECTIVIDAD</vt:lpstr>
      <vt:lpstr>MODULO GPS NEO 6M</vt:lpstr>
      <vt:lpstr>Pantalla Oled de 0,96”</vt:lpstr>
      <vt:lpstr>Presentación de PowerPoint</vt:lpstr>
      <vt:lpstr>Presentación de PowerPoint</vt:lpstr>
      <vt:lpstr>Presentación de PowerPoint</vt:lpstr>
      <vt:lpstr>Realizando pruebas, previas al montaje del proyecto: Código pantalla OLED</vt:lpstr>
      <vt:lpstr>Realizando pruebas, previas al montaje del proyecto:   Modulo GPS SIM800L</vt:lpstr>
      <vt:lpstr>Presentación de PowerPoint</vt:lpstr>
      <vt:lpstr>Diagrama electrónico:</vt:lpstr>
      <vt:lpstr>Simulación módulo GPS:</vt:lpstr>
      <vt:lpstr>Simulación Pantalla OLED:</vt:lpstr>
      <vt:lpstr>Probando en APP MQTT:</vt:lpstr>
      <vt:lpstr>Probando en APP Visual: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CONECTIVIDAD</dc:title>
  <dc:creator>Pedro</dc:creator>
  <cp:lastModifiedBy>Pedro</cp:lastModifiedBy>
  <cp:revision>13</cp:revision>
  <dcterms:created xsi:type="dcterms:W3CDTF">2023-06-21T09:47:37Z</dcterms:created>
  <dcterms:modified xsi:type="dcterms:W3CDTF">2023-06-21T10:29:09Z</dcterms:modified>
</cp:coreProperties>
</file>