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95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463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718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473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466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81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209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172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940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419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810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929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12884" y="2834546"/>
            <a:ext cx="6582034" cy="1565833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AcmeFont" pitchFamily="2" charset="0"/>
              </a:rPr>
              <a:t>ARQUITECTURA Y CONECTIVIDAD</a:t>
            </a:r>
            <a:endParaRPr lang="es-AR" dirty="0">
              <a:latin typeface="AcmeFont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53265" y="5268185"/>
            <a:ext cx="5247502" cy="1093530"/>
          </a:xfrm>
        </p:spPr>
        <p:txBody>
          <a:bodyPr>
            <a:normAutofit/>
          </a:bodyPr>
          <a:lstStyle/>
          <a:p>
            <a:r>
              <a:rPr lang="es-ES" sz="4800" dirty="0" smtClean="0">
                <a:latin typeface="AcmeFont" pitchFamily="2" charset="0"/>
              </a:rPr>
              <a:t>TRABAJO FINAL</a:t>
            </a:r>
            <a:endParaRPr lang="es-AR" sz="4800" dirty="0">
              <a:latin typeface="AcmeFont" pitchFamily="2" charset="0"/>
            </a:endParaRPr>
          </a:p>
        </p:txBody>
      </p:sp>
      <p:pic>
        <p:nvPicPr>
          <p:cNvPr id="4" name="image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757" y="496604"/>
            <a:ext cx="3626254" cy="1595807"/>
          </a:xfrm>
          <a:prstGeom prst="rect">
            <a:avLst/>
          </a:prstGeom>
        </p:spPr>
      </p:pic>
      <p:pic>
        <p:nvPicPr>
          <p:cNvPr id="5" name="image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8277" y="414225"/>
            <a:ext cx="4335713" cy="190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1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108" y="4756655"/>
            <a:ext cx="5051854" cy="788103"/>
          </a:xfrm>
        </p:spPr>
        <p:txBody>
          <a:bodyPr>
            <a:normAutofit/>
          </a:bodyPr>
          <a:lstStyle/>
          <a:p>
            <a:r>
              <a:rPr lang="es-ES" sz="3200" dirty="0" smtClean="0">
                <a:latin typeface="AcmeFont" pitchFamily="2" charset="0"/>
              </a:rPr>
              <a:t>MODULO GPS NEO 6M</a:t>
            </a:r>
            <a:endParaRPr lang="es-AR" sz="3200" dirty="0">
              <a:latin typeface="AcmeFont" pitchFamily="2" charset="0"/>
            </a:endParaRPr>
          </a:p>
        </p:txBody>
      </p:sp>
      <p:pic>
        <p:nvPicPr>
          <p:cNvPr id="4" name="image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757" y="496604"/>
            <a:ext cx="3626254" cy="1595807"/>
          </a:xfrm>
          <a:prstGeom prst="rect">
            <a:avLst/>
          </a:prstGeom>
        </p:spPr>
      </p:pic>
      <p:pic>
        <p:nvPicPr>
          <p:cNvPr id="5" name="image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8277" y="414225"/>
            <a:ext cx="4335713" cy="190884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727" y="3636021"/>
            <a:ext cx="3877216" cy="3029373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3519616" y="2857140"/>
            <a:ext cx="5051854" cy="788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smtClean="0">
                <a:latin typeface="AcmeFont" pitchFamily="2" charset="0"/>
              </a:rPr>
              <a:t>HARDWARE UTILIZADO:</a:t>
            </a:r>
            <a:endParaRPr lang="es-AR" sz="3200" dirty="0">
              <a:latin typeface="Acme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7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67416" y="3371937"/>
            <a:ext cx="6112476" cy="1325563"/>
          </a:xfrm>
        </p:spPr>
        <p:txBody>
          <a:bodyPr/>
          <a:lstStyle/>
          <a:p>
            <a:r>
              <a:rPr lang="es-ES" dirty="0" smtClean="0">
                <a:latin typeface="AcmeFont" pitchFamily="2" charset="0"/>
              </a:rPr>
              <a:t>Pantalla Oled de 0,96”</a:t>
            </a:r>
            <a:endParaRPr lang="es-AR" dirty="0">
              <a:latin typeface="AcmeFont" pitchFamily="2" charset="0"/>
            </a:endParaRPr>
          </a:p>
        </p:txBody>
      </p:sp>
      <p:pic>
        <p:nvPicPr>
          <p:cNvPr id="4" name="image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757" y="496604"/>
            <a:ext cx="3626254" cy="1595807"/>
          </a:xfrm>
          <a:prstGeom prst="rect">
            <a:avLst/>
          </a:prstGeom>
        </p:spPr>
      </p:pic>
      <p:pic>
        <p:nvPicPr>
          <p:cNvPr id="5" name="image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8277" y="414225"/>
            <a:ext cx="4335713" cy="190884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950" y="2886421"/>
            <a:ext cx="2991267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967416" y="3371937"/>
            <a:ext cx="57829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latin typeface="AcmeFont" pitchFamily="2" charset="0"/>
              </a:rPr>
              <a:t>Modulo GSM Sim 800L</a:t>
            </a:r>
            <a:endParaRPr lang="es-AR" dirty="0">
              <a:latin typeface="AcmeFont" pitchFamily="2" charset="0"/>
            </a:endParaRPr>
          </a:p>
        </p:txBody>
      </p:sp>
      <p:pic>
        <p:nvPicPr>
          <p:cNvPr id="5" name="image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757" y="496604"/>
            <a:ext cx="3626254" cy="1595807"/>
          </a:xfrm>
          <a:prstGeom prst="rect">
            <a:avLst/>
          </a:prstGeom>
        </p:spPr>
      </p:pic>
      <p:pic>
        <p:nvPicPr>
          <p:cNvPr id="6" name="image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8277" y="414225"/>
            <a:ext cx="4335713" cy="190884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257" y="3070621"/>
            <a:ext cx="3877216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4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4967415" y="3371937"/>
            <a:ext cx="63596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latin typeface="AcmeFont" pitchFamily="2" charset="0"/>
              </a:rPr>
              <a:t>Regulador de voltaje </a:t>
            </a:r>
            <a:r>
              <a:rPr lang="es-ES" dirty="0" err="1" smtClean="0">
                <a:latin typeface="AcmeFont" pitchFamily="2" charset="0"/>
              </a:rPr>
              <a:t>step</a:t>
            </a:r>
            <a:r>
              <a:rPr lang="es-ES" dirty="0" smtClean="0">
                <a:latin typeface="AcmeFont" pitchFamily="2" charset="0"/>
              </a:rPr>
              <a:t> </a:t>
            </a:r>
            <a:r>
              <a:rPr lang="es-ES" dirty="0" err="1" smtClean="0">
                <a:latin typeface="AcmeFont" pitchFamily="2" charset="0"/>
              </a:rPr>
              <a:t>down</a:t>
            </a:r>
            <a:r>
              <a:rPr lang="es-ES" dirty="0" smtClean="0">
                <a:latin typeface="AcmeFont" pitchFamily="2" charset="0"/>
              </a:rPr>
              <a:t> LM2596S </a:t>
            </a:r>
            <a:endParaRPr lang="es-AR" dirty="0">
              <a:latin typeface="AcmeFont" pitchFamily="2" charset="0"/>
            </a:endParaRPr>
          </a:p>
        </p:txBody>
      </p:sp>
      <p:pic>
        <p:nvPicPr>
          <p:cNvPr id="7" name="image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757" y="496604"/>
            <a:ext cx="3626254" cy="1595807"/>
          </a:xfrm>
          <a:prstGeom prst="rect">
            <a:avLst/>
          </a:prstGeom>
        </p:spPr>
      </p:pic>
      <p:pic>
        <p:nvPicPr>
          <p:cNvPr id="8" name="image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8277" y="414225"/>
            <a:ext cx="4335713" cy="190884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91" y="3226590"/>
            <a:ext cx="3905795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0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8662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</Words>
  <Application>Microsoft Office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AcmeFont</vt:lpstr>
      <vt:lpstr>Arial</vt:lpstr>
      <vt:lpstr>Calibri</vt:lpstr>
      <vt:lpstr>Calibri Light</vt:lpstr>
      <vt:lpstr>Tema de Office</vt:lpstr>
      <vt:lpstr>ARQUITECTURA Y CONECTIVIDAD</vt:lpstr>
      <vt:lpstr>MODULO GPS NEO 6M</vt:lpstr>
      <vt:lpstr>Pantalla Oled de 0,96”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Y CONECTIVIDAD</dc:title>
  <dc:creator>Pedro</dc:creator>
  <cp:lastModifiedBy>Pedro</cp:lastModifiedBy>
  <cp:revision>3</cp:revision>
  <dcterms:created xsi:type="dcterms:W3CDTF">2023-06-21T09:47:37Z</dcterms:created>
  <dcterms:modified xsi:type="dcterms:W3CDTF">2023-06-21T09:58:37Z</dcterms:modified>
</cp:coreProperties>
</file>