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Bree Serif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BreeSerif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35f870f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535f870f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35f870f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35f870f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35f870f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35f870f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35f870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535f870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35f870f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535f870f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35f870f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535f870f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35f870f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535f870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35f870fe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35f870fe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535f870fe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535f870fe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535f870f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535f870f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35f870f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35f870f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35f870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35f87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35f870f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35f870f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35f870f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35f870f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35f870fe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535f870f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35f870f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535f870f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35f870fe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35f870fe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50200"/>
            <a:ext cx="547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80">
                <a:latin typeface="Bree Serif"/>
                <a:ea typeface="Bree Serif"/>
                <a:cs typeface="Bree Serif"/>
                <a:sym typeface="Bree Serif"/>
              </a:rPr>
              <a:t>Seminario Soporte a la </a:t>
            </a:r>
            <a:r>
              <a:rPr lang="es" sz="3480">
                <a:latin typeface="Bree Serif"/>
                <a:ea typeface="Bree Serif"/>
                <a:cs typeface="Bree Serif"/>
                <a:sym typeface="Bree Serif"/>
              </a:rPr>
              <a:t>Gestión</a:t>
            </a:r>
            <a:r>
              <a:rPr lang="es" sz="3480">
                <a:latin typeface="Bree Serif"/>
                <a:ea typeface="Bree Serif"/>
                <a:cs typeface="Bree Serif"/>
                <a:sym typeface="Bree Serif"/>
              </a:rPr>
              <a:t> de Datos con </a:t>
            </a:r>
            <a:r>
              <a:rPr lang="es" sz="3480">
                <a:latin typeface="Bree Serif"/>
                <a:ea typeface="Bree Serif"/>
                <a:cs typeface="Bree Serif"/>
                <a:sym typeface="Bree Serif"/>
              </a:rPr>
              <a:t>Programación</a:t>
            </a:r>
            <a:r>
              <a:rPr lang="es" sz="3480">
                <a:latin typeface="Bree Serif"/>
                <a:ea typeface="Bree Serif"/>
                <a:cs typeface="Bree Serif"/>
                <a:sym typeface="Bree Serif"/>
              </a:rPr>
              <a:t> Visual 2021</a:t>
            </a:r>
            <a:endParaRPr sz="318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8725" y="3512575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Bruschi Federico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Gaytan Franco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¿Por qué usar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544500" y="1199500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servidor web de desarrollo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44500" y="17617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Viene con un depurador propio</a:t>
            </a:r>
            <a:endParaRPr sz="29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44500" y="2323950"/>
            <a:ext cx="527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soporte integrado para pruebas unitarias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44500" y="2881113"/>
            <a:ext cx="51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Es compatible con WSGI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44500" y="3438300"/>
            <a:ext cx="5143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Podemos usar extensiones para ORM’s (no tiene ORM propia)</a:t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¿Por qué usar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544500" y="1199500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servidor web de desarrollo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44500" y="17617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Viene con un depurador propio</a:t>
            </a:r>
            <a:endParaRPr sz="29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44500" y="2323950"/>
            <a:ext cx="527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soporte integrado para pruebas unitarias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44500" y="2874900"/>
            <a:ext cx="51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Es compatible con WSGI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44500" y="3321300"/>
            <a:ext cx="5143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Podemos usar extensiones para ORM’s (no tiene ORM propia)</a:t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33800" y="4133400"/>
            <a:ext cx="51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Existe mucha documentación disponible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518" y="3084600"/>
            <a:ext cx="1601487" cy="20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544500" y="1118150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Es 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más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Robusto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44500" y="15331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Posee ORM propia</a:t>
            </a:r>
            <a:endParaRPr sz="29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33800" y="1942950"/>
            <a:ext cx="52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Arquitectura  monolítica</a:t>
            </a:r>
            <a:endParaRPr sz="1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44500" y="2341500"/>
            <a:ext cx="51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Es un poco más lento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44500" y="2787900"/>
            <a:ext cx="4296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Documentación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sencilla de encontrar y aplicar</a:t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544500" y="3455075"/>
            <a:ext cx="595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Existe mucha documentación disponible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56075" y="-1012575"/>
            <a:ext cx="3068325" cy="306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4841025" y="318450"/>
            <a:ext cx="364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Es </a:t>
            </a: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más</a:t>
            </a: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 ligero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841025" y="751725"/>
            <a:ext cx="51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No posee ORM propia (se usan extensiones)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841025" y="1177575"/>
            <a:ext cx="52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Arquitectura de 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microservicios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841025" y="2140525"/>
            <a:ext cx="52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Documentación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dispersa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854150" y="1652138"/>
            <a:ext cx="52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Es más sencillo y ligero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854150" y="2617375"/>
            <a:ext cx="52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Es 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más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flexible (integrable)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22150" y="3886413"/>
            <a:ext cx="52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Más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demanda en el 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ámbito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laboral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522150" y="4267363"/>
            <a:ext cx="52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Es más seguro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854150" y="3076275"/>
            <a:ext cx="2829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Gran cantidad de librerías listas para integrar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798400" y="381997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Curva de aprendizaje baja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22150" y="4624275"/>
            <a:ext cx="531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Curva de aprendizaje alta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422425" y="467500"/>
            <a:ext cx="422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Extensiones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733475" y="12464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Flask-Script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733475" y="1837925"/>
            <a:ext cx="543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Flask-Bootstrap</a:t>
            </a:r>
            <a:endParaRPr sz="23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733475" y="2422638"/>
            <a:ext cx="52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Flask-WTF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33475" y="3007375"/>
            <a:ext cx="51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Flask-Sqlalchemy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733475" y="3592100"/>
            <a:ext cx="303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Flask-login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ctrTitle"/>
          </p:nvPr>
        </p:nvSpPr>
        <p:spPr>
          <a:xfrm>
            <a:off x="343250" y="284000"/>
            <a:ext cx="5478600" cy="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latin typeface="Bree Serif"/>
                <a:ea typeface="Bree Serif"/>
                <a:cs typeface="Bree Serif"/>
                <a:sym typeface="Bree Serif"/>
              </a:rPr>
              <a:t>Requisitos para aprender Flask</a:t>
            </a:r>
            <a:endParaRPr sz="258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465625" y="1524600"/>
            <a:ext cx="4188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Moderado conocimiento de Python</a:t>
            </a:r>
            <a:endParaRPr sz="1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65625" y="2058450"/>
            <a:ext cx="4188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Mínimo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conocimiento de HTML y CSS</a:t>
            </a:r>
            <a:endParaRPr sz="1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465625" y="2647950"/>
            <a:ext cx="47253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Tener instalada cualquier 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versión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de 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Python 3</a:t>
            </a:r>
            <a:endParaRPr sz="1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465625" y="3275675"/>
            <a:ext cx="4188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Tener instalado un editor de código</a:t>
            </a:r>
            <a:endParaRPr sz="1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ctrTitle"/>
          </p:nvPr>
        </p:nvSpPr>
        <p:spPr>
          <a:xfrm>
            <a:off x="343250" y="284000"/>
            <a:ext cx="5478600" cy="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latin typeface="Bree Serif"/>
                <a:ea typeface="Bree Serif"/>
                <a:cs typeface="Bree Serif"/>
                <a:sym typeface="Bree Serif"/>
              </a:rPr>
              <a:t>Funciones básicas de Flask</a:t>
            </a:r>
            <a:endParaRPr sz="258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220875" y="1335450"/>
            <a:ext cx="44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Bree Serif"/>
                <a:ea typeface="Bree Serif"/>
                <a:cs typeface="Bree Serif"/>
                <a:sym typeface="Bree Serif"/>
              </a:rPr>
              <a:t>app.run</a:t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75" y="2060550"/>
            <a:ext cx="4417800" cy="251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ctrTitle"/>
          </p:nvPr>
        </p:nvSpPr>
        <p:spPr>
          <a:xfrm>
            <a:off x="343250" y="284000"/>
            <a:ext cx="5478600" cy="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latin typeface="Bree Serif"/>
                <a:ea typeface="Bree Serif"/>
                <a:cs typeface="Bree Serif"/>
                <a:sym typeface="Bree Serif"/>
              </a:rPr>
              <a:t>Funciones básicas de Flask</a:t>
            </a:r>
            <a:endParaRPr sz="258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20875" y="1319650"/>
            <a:ext cx="44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Bree Serif"/>
                <a:ea typeface="Bree Serif"/>
                <a:cs typeface="Bree Serif"/>
                <a:sym typeface="Bree Serif"/>
              </a:rPr>
              <a:t>Módulo</a:t>
            </a:r>
            <a:r>
              <a:rPr lang="es" sz="2300">
                <a:latin typeface="Bree Serif"/>
                <a:ea typeface="Bree Serif"/>
                <a:cs typeface="Bree Serif"/>
                <a:sym typeface="Bree Serif"/>
              </a:rPr>
              <a:t> render_template</a:t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75" y="2042400"/>
            <a:ext cx="5478600" cy="179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ctrTitle"/>
          </p:nvPr>
        </p:nvSpPr>
        <p:spPr>
          <a:xfrm>
            <a:off x="343250" y="284000"/>
            <a:ext cx="5478600" cy="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latin typeface="Bree Serif"/>
                <a:ea typeface="Bree Serif"/>
                <a:cs typeface="Bree Serif"/>
                <a:sym typeface="Bree Serif"/>
              </a:rPr>
              <a:t>Funciones básicas de Flask</a:t>
            </a:r>
            <a:endParaRPr sz="258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27900"/>
            <a:ext cx="5669450" cy="247456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220875" y="1319650"/>
            <a:ext cx="44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Bree Serif"/>
                <a:ea typeface="Bree Serif"/>
                <a:cs typeface="Bree Serif"/>
                <a:sym typeface="Bree Serif"/>
              </a:rPr>
              <a:t>Modulo MySQL</a:t>
            </a:r>
            <a:endParaRPr sz="23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725" y="875650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757325" y="1887650"/>
            <a:ext cx="4417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Bree Serif"/>
                <a:ea typeface="Bree Serif"/>
                <a:cs typeface="Bree Serif"/>
                <a:sym typeface="Bree Serif"/>
              </a:rPr>
              <a:t>FINAL DE LA PRESENTACIÓN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Bree Serif"/>
                <a:ea typeface="Bree Serif"/>
                <a:cs typeface="Bree Serif"/>
                <a:sym typeface="Bree Serif"/>
              </a:rPr>
              <a:t>Muchas Gracias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¿Qué es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04875" y="12464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Es un microframework minimalista escrito en python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¿Qué es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04875" y="12464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Es un microframework minimalista escrito en python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4875" y="1761725"/>
            <a:ext cx="543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Permite crear páginas web dinámicas de manera muy sencilla</a:t>
            </a:r>
            <a:endParaRPr sz="23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¿Qué es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04875" y="12464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Es un microframework minimalista escrito en python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4875" y="1761725"/>
            <a:ext cx="543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Permite crear páginas web dinámicas de manera muy sencilla</a:t>
            </a:r>
            <a:endParaRPr sz="23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04875" y="2577925"/>
            <a:ext cx="52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 una curva de aprendizaje muy baja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62650" y="320285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¿Qué es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04875" y="12464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Es un microframework minimalista escrito en python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04875" y="1761725"/>
            <a:ext cx="543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</a:t>
            </a: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ermite crear páginas web dinámicas de manera muy sencilla</a:t>
            </a:r>
            <a:endParaRPr sz="23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4875" y="2577925"/>
            <a:ext cx="52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 una curva de aprendizaje muy baja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04875" y="3187075"/>
            <a:ext cx="51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Utiliza el </a:t>
            </a: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patrón</a:t>
            </a: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 Modelo Vista Controlador (MVC)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¿Por qué usar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44500" y="1199500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servidor web de desarrollo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¿Por qué usar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44500" y="1199500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servidor web de desarrollo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44500" y="17617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Viene con un depurador propio</a:t>
            </a:r>
            <a:endParaRPr sz="29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¿Por qué usar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44500" y="1199500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servidor web de desarrollo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44500" y="17617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Viene con un depurador propio</a:t>
            </a:r>
            <a:endParaRPr sz="29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44500" y="2323950"/>
            <a:ext cx="5238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soporte integrado para pruebas unitarias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544500" y="467500"/>
            <a:ext cx="324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¿Por qué usar Flask?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700" y="912975"/>
            <a:ext cx="2638550" cy="3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44500" y="1199500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servidor web de desarrollo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44500" y="1761725"/>
            <a:ext cx="5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Viene con un depurador propio</a:t>
            </a:r>
            <a:endParaRPr sz="29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44500" y="2323950"/>
            <a:ext cx="527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Incluye un soporte integrado para pruebas unitarias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44500" y="3071250"/>
            <a:ext cx="51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Es compatible con WSGI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