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80" r:id="rId6"/>
    <p:sldId id="281" r:id="rId7"/>
    <p:sldId id="282" r:id="rId8"/>
    <p:sldId id="283" r:id="rId9"/>
    <p:sldId id="260" r:id="rId10"/>
    <p:sldId id="259" r:id="rId11"/>
    <p:sldId id="262" r:id="rId12"/>
    <p:sldId id="263" r:id="rId13"/>
    <p:sldId id="264" r:id="rId14"/>
    <p:sldId id="265" r:id="rId15"/>
    <p:sldId id="268" r:id="rId16"/>
    <p:sldId id="266" r:id="rId17"/>
    <p:sldId id="269" r:id="rId18"/>
    <p:sldId id="270" r:id="rId19"/>
    <p:sldId id="261" r:id="rId20"/>
    <p:sldId id="267" r:id="rId21"/>
    <p:sldId id="271" r:id="rId22"/>
    <p:sldId id="272" r:id="rId23"/>
    <p:sldId id="273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19.2</a:t>
            </a:r>
          </a:p>
        </p:txBody>
      </p:sp>
    </p:spTree>
    <p:extLst>
      <p:ext uri="{BB962C8B-B14F-4D97-AF65-F5344CB8AC3E}">
        <p14:creationId xmlns:p14="http://schemas.microsoft.com/office/powerpoint/2010/main" val="21366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sólo serializa los atributos públicos y los valores de propiedad de un objeto en una secuencia XML.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no convierte los métodos, indexadores, atributos privados ni propiedades de sólo lectura (salvo colecciones de sólo lectura).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central de 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es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sus métodos más importantes son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37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secuencia XML que genera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cumple con la recomendación 1.0 del W3C (www.w3.org) acerca del lenguaje de definición de esquemas XML (XSD).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Además, los tipos de datos generados cumplen las especificaciones enumeradas en el documento titulado "XML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Schema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2: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Datatypes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".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crear una aplicación que utiliza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debe tener en cuenta los siguientes elementos y sus implicaciones:</a:t>
            </a:r>
          </a:p>
        </p:txBody>
      </p:sp>
    </p:spTree>
    <p:extLst>
      <p:ext uri="{BB962C8B-B14F-4D97-AF65-F5344CB8AC3E}">
        <p14:creationId xmlns:p14="http://schemas.microsoft.com/office/powerpoint/2010/main" val="217048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crea archivos C# (.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y los compila en archivos 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el directorio especificado por la variable de entorno TEMP; la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produce con esos archivos DLL.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pueden serializar los atributos y propiedades públicas.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no se pueden serializar.</a:t>
            </a:r>
          </a:p>
        </p:txBody>
      </p:sp>
    </p:spTree>
    <p:extLst>
      <p:ext uri="{BB962C8B-B14F-4D97-AF65-F5344CB8AC3E}">
        <p14:creationId xmlns:p14="http://schemas.microsoft.com/office/powerpoint/2010/main" val="19398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XMLSerializer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la cual puede serializar objetos del tipo especificado en el parámetro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06405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generar archivos con contenido de datos XML que cumple con la recomendación 1.0 del W3C (www.w3.org) acerca del lenguaje de definición de esquemas XML (XSD).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se escribirá.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indicará cual será la codificación.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2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escribirá en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serializará.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 y su codificación.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Encoding.UTF8);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la conexión al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altLang="es-AR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leer archivos con contenido de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están los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1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XML.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leerá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10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debe colocar un constructor por defecto en las clases a serializar.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guardaran los atributos o propiedades públicas.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hay relación de herencia, se deberá colocar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XmlInclude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typeof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(Clase))] en la clase base e indicando cada clase heredada.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Espacio de nombres: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System.Xml.Serialization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Binaria</a:t>
            </a:r>
          </a:p>
        </p:txBody>
      </p:sp>
    </p:spTree>
    <p:extLst>
      <p:ext uri="{BB962C8B-B14F-4D97-AF65-F5344CB8AC3E}">
        <p14:creationId xmlns:p14="http://schemas.microsoft.com/office/powerpoint/2010/main" val="267255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2868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¿Qué es?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el proceso de convertir un objeto en memoria en una secuencia lineal de bytes.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¿Para qué sirve?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otro proceso.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otra máquina.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disco.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una base de datos.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70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Serialización</a:t>
            </a:r>
            <a:r>
              <a:rPr lang="es-ES" dirty="0"/>
              <a:t> Binaria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poder hacer una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 se debe agregar el marcador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Serializable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]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258355"/>
            <a:ext cx="9613861" cy="202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12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objetos en formato binario.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encuentra en el espacio de nombres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System.Runtime.Serialization.Formatters.Binary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serializar atributos públicos y privados.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más importantes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4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</a:t>
            </a:r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graph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archivo binario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archivo binario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42290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FileStream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7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 un objeto para leer, escribir, abrir y cerrar archivos.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indicando ubicación y el modo en que se creará o abrirá el archivo.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bloque de bytes y escribe los datos en el buffer dado.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Seek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System.IO.SeekOrigin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 la posición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valor dado.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 bloque de bytes en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50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 		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escribirá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serializará.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(“C:\\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archivo.bin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”,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835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Deserialización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630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s-AR" sz="2000">
                <a:solidFill>
                  <a:srgbClr val="008000"/>
                </a:solidFill>
                <a:latin typeface="Consolas" panose="020B0609020204030204" pitchFamily="49" charset="0"/>
              </a:rPr>
              <a:t>// Objeto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que leerá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759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Formatters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Controlan el formato de la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 XML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 lvl="1"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incluyen todos los atributos y propiedades, ya sean públicas o privadas.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¿Y después?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reconstruye el objeto mediante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Deserialización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- proceso inverso.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 en el mismo proceso o no, en la misma máquina o no.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3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Serialización </a:t>
            </a:r>
            <a:r>
              <a:rPr lang="es-AR" dirty="0" err="1"/>
              <a:t>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041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Serialización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JavaScript Object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Notation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(JSON) es un estándar abierto que se suele utilizar para transferir datos a través de la web.</a:t>
            </a: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JSON es más compacto y se suele utilizar en entornos web y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mobile</a:t>
            </a:r>
            <a:r>
              <a:rPr lang="es-AR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serialización JSON transforma las propiedades públicas de un objeto en una cadena de texto, array de bytes o en un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cumpla con la especificación de JSON.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  <a:p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Mediante el sitio 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https://jsonlint.com/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validar el formato del objeto.</a:t>
            </a:r>
          </a:p>
        </p:txBody>
      </p:sp>
    </p:spTree>
    <p:extLst>
      <p:ext uri="{BB962C8B-B14F-4D97-AF65-F5344CB8AC3E}">
        <p14:creationId xmlns:p14="http://schemas.microsoft.com/office/powerpoint/2010/main" val="236512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Formato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21308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objeto en JSON se encuentra encerrado entre llaves ({})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Dentro de las mismas se declaran sus propiedades en pares propiedad-valor.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propiedad y su valor se separan por el símbolo :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nombre de cada propiedad se encierra entre comillas dobles.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del valor dependerá del tipo de dato: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650086-EB26-415A-A609-69A809CFC0EB}"/>
              </a:ext>
            </a:extLst>
          </p:cNvPr>
          <p:cNvSpPr txBox="1"/>
          <p:nvPr/>
        </p:nvSpPr>
        <p:spPr>
          <a:xfrm>
            <a:off x="1904301" y="4350446"/>
            <a:ext cx="7457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{</a:t>
            </a:r>
          </a:p>
          <a:p>
            <a:r>
              <a:rPr lang="es-AR" dirty="0"/>
              <a:t>    "</a:t>
            </a:r>
            <a:r>
              <a:rPr lang="es-AR" dirty="0" err="1"/>
              <a:t>propiedadTexto</a:t>
            </a:r>
            <a:r>
              <a:rPr lang="es-AR" dirty="0"/>
              <a:t>": "valor",	// string</a:t>
            </a:r>
          </a:p>
          <a:p>
            <a:r>
              <a:rPr lang="es-AR" dirty="0"/>
              <a:t>    "</a:t>
            </a:r>
            <a:r>
              <a:rPr lang="es-AR" dirty="0" err="1"/>
              <a:t>propiedadNumerica</a:t>
            </a:r>
            <a:r>
              <a:rPr lang="es-AR" dirty="0"/>
              <a:t>": 20,	// numérico</a:t>
            </a:r>
          </a:p>
          <a:p>
            <a:r>
              <a:rPr lang="es-AR" dirty="0"/>
              <a:t>    "</a:t>
            </a:r>
            <a:r>
              <a:rPr lang="es-AR" dirty="0" err="1"/>
              <a:t>propiedadBooleana</a:t>
            </a:r>
            <a:r>
              <a:rPr lang="es-AR" dirty="0"/>
              <a:t>": true,	// </a:t>
            </a:r>
            <a:r>
              <a:rPr lang="es-AR" dirty="0" err="1"/>
              <a:t>boolean</a:t>
            </a:r>
            <a:endParaRPr lang="es-AR" dirty="0"/>
          </a:p>
          <a:p>
            <a:r>
              <a:rPr lang="es-AR" dirty="0"/>
              <a:t>    "</a:t>
            </a:r>
            <a:r>
              <a:rPr lang="es-AR" dirty="0" err="1"/>
              <a:t>propiedadNula</a:t>
            </a:r>
            <a:r>
              <a:rPr lang="es-AR" dirty="0"/>
              <a:t>": </a:t>
            </a:r>
            <a:r>
              <a:rPr lang="es-AR" dirty="0" err="1"/>
              <a:t>null</a:t>
            </a:r>
            <a:r>
              <a:rPr lang="es-AR" dirty="0"/>
              <a:t>		// objecto</a:t>
            </a:r>
          </a:p>
          <a:p>
            <a:r>
              <a:rPr lang="es-AR" dirty="0"/>
              <a:t>    "</a:t>
            </a:r>
            <a:r>
              <a:rPr lang="es-AR" dirty="0" err="1"/>
              <a:t>propiedadColeccion</a:t>
            </a:r>
            <a:r>
              <a:rPr lang="es-AR" dirty="0"/>
              <a:t>": []	// colección de elementos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0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necesito para serializar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Incorporar el espacio de nombres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System.Text.Json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Utilizaremos la clase estática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JsonSerializer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Serializaremos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Este método retornará un string listo para guardar o transferir.</a:t>
            </a:r>
          </a:p>
          <a:p>
            <a:pPr>
              <a:defRPr/>
            </a:pP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Deserializaremos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Serialización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hlink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("Juan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Perez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JsonSerializer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.Serialize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(empleado);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r>
              <a:rPr lang="es-ES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NombreCompleto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":"Juan 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Perez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</a:p>
          <a:p>
            <a:pPr marL="76200" indent="0">
              <a:spcBef>
                <a:spcPts val="0"/>
              </a:spcBef>
              <a:buNone/>
            </a:pPr>
            <a:endParaRPr lang="es-AR" alt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Deserialización (utiliza método genérico)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JsonSerializer.Deserialize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</p:spTree>
    <p:extLst>
      <p:ext uri="{BB962C8B-B14F-4D97-AF65-F5344CB8AC3E}">
        <p14:creationId xmlns:p14="http://schemas.microsoft.com/office/powerpoint/2010/main" val="26968603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183</TotalTime>
  <Words>1651</Words>
  <Application>Microsoft Office PowerPoint</Application>
  <PresentationFormat>Panorámica</PresentationFormat>
  <Paragraphs>219</Paragraphs>
  <Slides>25</Slides>
  <Notes>0</Notes>
  <HiddenSlides>10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Consolas</vt:lpstr>
      <vt:lpstr>Franklin Gothic Medium</vt:lpstr>
      <vt:lpstr>Trebuchet MS</vt:lpstr>
      <vt:lpstr>Berlín</vt:lpstr>
      <vt:lpstr>Serialización</vt:lpstr>
      <vt:lpstr>Serialización</vt:lpstr>
      <vt:lpstr>Formatters</vt:lpstr>
      <vt:lpstr>Serialización Json</vt:lpstr>
      <vt:lpstr>Serialización JSON</vt:lpstr>
      <vt:lpstr>Formato JSON</vt:lpstr>
      <vt:lpstr>Qué necesito para serializar JSON</vt:lpstr>
      <vt:lpstr>Ejemplo</vt:lpstr>
      <vt:lpstr>Serialización XML</vt:lpstr>
      <vt:lpstr>Serialización XML</vt:lpstr>
      <vt:lpstr>Serialización XML</vt:lpstr>
      <vt:lpstr>Serialización XML</vt:lpstr>
      <vt:lpstr>XMLSerializer</vt:lpstr>
      <vt:lpstr>XmlTextWriter</vt:lpstr>
      <vt:lpstr>Ejemplo</vt:lpstr>
      <vt:lpstr>XmlTextReader</vt:lpstr>
      <vt:lpstr>Ejemplo</vt:lpstr>
      <vt:lpstr>Resumen</vt:lpstr>
      <vt:lpstr>Serialización Binaria</vt:lpstr>
      <vt:lpstr>Serialización Binaria</vt:lpstr>
      <vt:lpstr>BinaryFormatter</vt:lpstr>
      <vt:lpstr>Métodos BinaryFormatter</vt:lpstr>
      <vt:lpstr>FileStream</vt:lpstr>
      <vt:lpstr>Ejemplo Serialización</vt:lpstr>
      <vt:lpstr>Ejemplo Deserialización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Serialización</dc:title>
  <dc:creator>Admin</dc:creator>
  <cp:lastModifiedBy>Darth Vader</cp:lastModifiedBy>
  <cp:revision>12</cp:revision>
  <dcterms:created xsi:type="dcterms:W3CDTF">2018-10-24T17:16:52Z</dcterms:created>
  <dcterms:modified xsi:type="dcterms:W3CDTF">2021-10-20T22:28:18Z</dcterms:modified>
</cp:coreProperties>
</file>