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5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5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52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744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32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82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78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4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4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1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6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85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Base de Datos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63074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F70CEFA-071E-436D-9A14-EC122AC78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594" y="2187422"/>
            <a:ext cx="5924556" cy="4553131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FA4EFF2A-150E-42A1-8230-091A61D3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s-AR" dirty="0"/>
              <a:t>Siempre recordar la clausula WHERE</a:t>
            </a:r>
          </a:p>
        </p:txBody>
      </p:sp>
    </p:spTree>
    <p:extLst>
      <p:ext uri="{BB962C8B-B14F-4D97-AF65-F5344CB8AC3E}">
        <p14:creationId xmlns:p14="http://schemas.microsoft.com/office/powerpoint/2010/main" val="342246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Paquete </a:t>
            </a:r>
            <a:r>
              <a:rPr lang="es-AR" dirty="0" err="1"/>
              <a:t>Nuget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Instalar el paquete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System.Data.SqlClient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Botón derecho sobre el proyecto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Seleccionar Administrar Paquete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NuGet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Examinar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Buscar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System.Data.SqlClient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Instalar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Agregar al código fuente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using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System.Data.SqlClient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3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Conexión a SQL Server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cadena de conexión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Connection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es donde se especificarán los datos (usuario, servidor, etc.) de una conexión a una fuente de datos.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SQL Server, a fin de ejemplo, utilizaremos cadenas similares a esta: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generar una cadena diferente puede seguir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Wizard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la pestaña Data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Source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Visual Studio.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80321" y="3674866"/>
            <a:ext cx="961386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 </a:t>
            </a:r>
            <a:r>
              <a:rPr lang="es-A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=[Instancia Del Servidor];</a:t>
            </a:r>
          </a:p>
          <a:p>
            <a:pPr>
              <a:defRPr/>
            </a:pP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  </a:t>
            </a:r>
            <a:r>
              <a:rPr lang="es-A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Catalog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=[Nombre de la B.D.];</a:t>
            </a:r>
          </a:p>
          <a:p>
            <a:pPr>
              <a:defRPr/>
            </a:pP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  </a:t>
            </a:r>
            <a:r>
              <a:rPr lang="es-A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Integrated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Security=True"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8505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de Conexión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677734"/>
            <a:ext cx="9613861" cy="23192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AR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s-A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System.Data.SqlClient</a:t>
            </a:r>
            <a:r>
              <a:rPr lang="es-A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s-AR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s-A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conexion</a:t>
            </a:r>
            <a:r>
              <a:rPr lang="es-A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conexion</a:t>
            </a:r>
            <a:r>
              <a:rPr lang="es-A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s-A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</a:t>
            </a:r>
            <a:r>
              <a:rPr lang="es-A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97731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Command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Representa un procedimiento almacenado o una instrucción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Transact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-SQL que se ejecuta en una base de datos de SQL Server.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comando puede ser de diferentes tipos (Procedimiento Almacenado, etc.), por ahora solo utilizaremos del tipo texto.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comando deberá estar asociado a una conexión, en la cual ejecutará sus acciones.</a:t>
            </a:r>
          </a:p>
        </p:txBody>
      </p:sp>
    </p:spTree>
    <p:extLst>
      <p:ext uri="{BB962C8B-B14F-4D97-AF65-F5344CB8AC3E}">
        <p14:creationId xmlns:p14="http://schemas.microsoft.com/office/powerpoint/2010/main" val="77348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de </a:t>
            </a:r>
            <a:r>
              <a:rPr lang="es-AR" dirty="0" err="1"/>
              <a:t>Command</a:t>
            </a:r>
            <a:endParaRPr lang="es-A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0321" y="2489916"/>
            <a:ext cx="9613861" cy="295784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comando;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 =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  <a:defRPr/>
            </a:pPr>
            <a:r>
              <a:rPr lang="es-A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Por defecto es tipo </a:t>
            </a:r>
            <a:r>
              <a:rPr lang="es-AR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s-A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comando.CommandType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System.Data.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s-A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Asocio comando y conexión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comando.Connection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conexion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8247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de consulta </a:t>
            </a:r>
            <a:r>
              <a:rPr lang="es-AR" dirty="0" err="1"/>
              <a:t>Select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2" y="2172749"/>
            <a:ext cx="9613860" cy="440835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comando.CommandText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Campo1,Campo2 FROM Tabla"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conexion.Open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SqlDataReader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comando.ExecuteReader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oDr.Read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  <a:defRPr/>
            </a:pP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Lógica...</a:t>
            </a:r>
            <a:endParaRPr lang="es-A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aux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"nombre"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conexion.Close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6119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con </a:t>
            </a:r>
            <a:r>
              <a:rPr lang="es-AR" dirty="0" err="1"/>
              <a:t>using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2" y="4622334"/>
            <a:ext cx="9613860" cy="19587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1" dirty="0">
                <a:solidFill>
                  <a:srgbClr val="0000FF"/>
                </a:solidFill>
                <a:effectLst/>
                <a:latin typeface="SFMono-Regular"/>
              </a:rPr>
              <a:t>using</a:t>
            </a:r>
            <a:r>
              <a:rPr lang="en-US" b="0" i="0" dirty="0">
                <a:solidFill>
                  <a:srgbClr val="BFC7D5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SFMono-Regular"/>
              </a:rPr>
              <a:t>SqlConnection</a:t>
            </a:r>
            <a:r>
              <a:rPr lang="en-US" b="0" i="0" dirty="0">
                <a:solidFill>
                  <a:srgbClr val="BFC7D5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SFMono-Regular"/>
              </a:rPr>
              <a:t>connection = </a:t>
            </a:r>
            <a:r>
              <a:rPr lang="en-US" b="0" i="1" dirty="0">
                <a:solidFill>
                  <a:schemeClr val="bg1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SFMono-Regular"/>
              </a:rPr>
              <a:t>SqlConnection</a:t>
            </a:r>
            <a:r>
              <a:rPr lang="en-US" b="0" i="0" dirty="0">
                <a:solidFill>
                  <a:schemeClr val="bg1"/>
                </a:solidFill>
                <a:effectLst/>
                <a:latin typeface="SFMono-Regular"/>
              </a:rPr>
              <a:t>(connection))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SFMono-Regular"/>
              </a:rPr>
              <a:t>{ </a:t>
            </a:r>
          </a:p>
          <a:p>
            <a:pPr marL="0" indent="0" algn="l">
              <a:buNone/>
            </a:pPr>
            <a:r>
              <a:rPr lang="es-A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Lógica...</a:t>
            </a:r>
            <a:endParaRPr lang="en-US" dirty="0">
              <a:solidFill>
                <a:schemeClr val="bg1"/>
              </a:solidFill>
              <a:latin typeface="SFMono-Regular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SFMono-Regular"/>
              </a:rPr>
              <a:t>}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AA4CDBE-31F7-434C-A722-06DAF418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misma operatorio podría realizarse utilizando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using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con un formato similar al visto para archivos.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Recordemos que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using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maneja el cierre de la conexión.</a:t>
            </a:r>
          </a:p>
        </p:txBody>
      </p:sp>
    </p:spTree>
    <p:extLst>
      <p:ext uri="{BB962C8B-B14F-4D97-AF65-F5344CB8AC3E}">
        <p14:creationId xmlns:p14="http://schemas.microsoft.com/office/powerpoint/2010/main" val="210165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</a:t>
            </a:r>
            <a:r>
              <a:rPr lang="es-AR" dirty="0" err="1"/>
              <a:t>Insert</a:t>
            </a:r>
            <a:r>
              <a:rPr lang="es-AR" dirty="0"/>
              <a:t>, </a:t>
            </a:r>
            <a:r>
              <a:rPr lang="es-AR" dirty="0" err="1"/>
              <a:t>Update</a:t>
            </a:r>
            <a:r>
              <a:rPr lang="es-AR" dirty="0"/>
              <a:t> y </a:t>
            </a:r>
            <a:r>
              <a:rPr lang="es-AR" dirty="0" err="1"/>
              <a:t>Delete</a:t>
            </a:r>
            <a:endParaRPr lang="es-A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0320" y="2339662"/>
            <a:ext cx="9613861" cy="426247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AR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A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consulta;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consulta = </a:t>
            </a:r>
            <a:r>
              <a:rPr lang="es-AR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"UPDATE Personas SET nombre = '</a:t>
            </a:r>
            <a:r>
              <a:rPr lang="es-AR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Fer</a:t>
            </a:r>
            <a:r>
              <a:rPr lang="es-AR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WHERE id = 1"</a:t>
            </a:r>
            <a:r>
              <a:rPr lang="es-A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//consulta = </a:t>
            </a:r>
            <a:r>
              <a:rPr lang="es-AR" sz="2200" dirty="0">
                <a:solidFill>
                  <a:srgbClr val="3399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AR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 INTO Personas (nombre)  VALUES('Pedro')</a:t>
            </a:r>
            <a:r>
              <a:rPr lang="es-AR" sz="2200" dirty="0">
                <a:solidFill>
                  <a:srgbClr val="3399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AR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AR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//consulta = </a:t>
            </a:r>
            <a:r>
              <a:rPr lang="es-AR" sz="2200" dirty="0">
                <a:solidFill>
                  <a:srgbClr val="3399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AR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 FROM Personas WHERE id = 1</a:t>
            </a:r>
            <a:r>
              <a:rPr lang="es-AR" sz="2200" dirty="0">
                <a:solidFill>
                  <a:srgbClr val="33993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AR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AR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s-AR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comando.CommandText</a:t>
            </a:r>
            <a:r>
              <a:rPr lang="es-A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consulta;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conexion.Open</a:t>
            </a:r>
            <a:r>
              <a:rPr lang="es-A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comando.ExecuteNonQuery</a:t>
            </a:r>
            <a:r>
              <a:rPr lang="es-A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conexion.Close</a:t>
            </a:r>
            <a:r>
              <a:rPr lang="es-A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399288587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17</TotalTime>
  <Words>452</Words>
  <Application>Microsoft Office PowerPoint</Application>
  <PresentationFormat>Panorámica</PresentationFormat>
  <Paragraphs>73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Consolas</vt:lpstr>
      <vt:lpstr>Franklin Gothic Medium</vt:lpstr>
      <vt:lpstr>SFMono-Regular</vt:lpstr>
      <vt:lpstr>Trebuchet MS</vt:lpstr>
      <vt:lpstr>Wingdings</vt:lpstr>
      <vt:lpstr>Berlín</vt:lpstr>
      <vt:lpstr>Base de Datos SQL</vt:lpstr>
      <vt:lpstr>Paquete Nuget</vt:lpstr>
      <vt:lpstr>Conexión a SQL Server</vt:lpstr>
      <vt:lpstr>Ejemplo de Conexión</vt:lpstr>
      <vt:lpstr>Command</vt:lpstr>
      <vt:lpstr>Ejemplo de Command</vt:lpstr>
      <vt:lpstr>Ejemplo de consulta Select</vt:lpstr>
      <vt:lpstr>Ejemplo con using</vt:lpstr>
      <vt:lpstr>Ejemplo Insert, Update y Delete</vt:lpstr>
      <vt:lpstr>Siempre recordar la clausula WHERE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</dc:title>
  <dc:creator>Admin</dc:creator>
  <cp:lastModifiedBy>Darth Vader</cp:lastModifiedBy>
  <cp:revision>7</cp:revision>
  <dcterms:created xsi:type="dcterms:W3CDTF">2018-10-24T17:42:59Z</dcterms:created>
  <dcterms:modified xsi:type="dcterms:W3CDTF">2021-10-21T18:57:02Z</dcterms:modified>
</cp:coreProperties>
</file>