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71" r:id="rId5"/>
    <p:sldId id="270" r:id="rId6"/>
    <p:sldId id="265" r:id="rId7"/>
    <p:sldId id="266" r:id="rId8"/>
    <p:sldId id="262" r:id="rId9"/>
    <p:sldId id="26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201" autoAdjust="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23/3/2022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7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66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0/w/NTQ1MTg2NjM5NDBa/t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utnfra.github.io/programacion_2_laboratorio_2_apunt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Federico Dávila</a:t>
            </a:r>
          </a:p>
          <a:p>
            <a:r>
              <a:rPr lang="es-AR" dirty="0"/>
              <a:t>Esteban Prieto</a:t>
            </a:r>
          </a:p>
          <a:p>
            <a:r>
              <a:rPr lang="es-AR" dirty="0"/>
              <a:t>Primer Semestre 2022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2ºC (Miércoles): PP 11 de mayo y SP 22 de junio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2ºC (Jueves): PP 5 de mayo y SP 16 de junio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 (*):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26 de julio (válidas para recuperatorio de parciales y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2 de agosto (válidas para recuperatorio de parciales, pero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 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 (*):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28 de julio (válidas para recuperatorio de parciales y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04 de agosto (válidas para recuperatorio de parciales, pero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 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800" dirty="0"/>
              <a:t>* Fechas sujetas a modificación por parte de la facultad</a:t>
            </a:r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18 de abril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02 de mayo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03 de junio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20 de junio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recuperatorio: lunes previo a primer llamado a finales a las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recuperatorio: lunes previo a segundo llamado a finales a las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 (desde imposibilidad de promoción hasta desaprobación directa de la cursada).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f.davila@sistemas-utnfra.com.ar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 DEL ALUMNO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(2022 preferentemente)</a:t>
            </a:r>
          </a:p>
          <a:p>
            <a:pPr lvl="1"/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utilizará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Core 5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 (2019 en adelante)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Meet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3903"/>
          </a:xfrm>
        </p:spPr>
        <p:txBody>
          <a:bodyPr>
            <a:normAutofit fontScale="85000" lnSpcReduction="20000"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alumnos fueron invitados a las clases vía Google Calendar a los emails informados en la UTN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 aceptar la invitación a dichos eventos (al aceptar dicha invitación, podrán ingresar a las reuniones sin necesitar autorización del docente)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evento figura el link al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las clases (mismo link para toda la cursada)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 entrar a las reuniones con dicho email, figurando su nombre y apellido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docente se reserva el derecho a quitar de la reunión a quienes no sean identificables como alumnos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docente se reserva el derecho a no aceptar alumnos en la reunión, ya que deberían haber aceptado </a:t>
            </a:r>
            <a:r>
              <a:rPr lang="es-A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evento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77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Información de la material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Google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Classroom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Git Hub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42117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¡Únanse!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 -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fluida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consultas sobre los temas vistos y ejercicios.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página se podrá encontrar una guía de ejercicios dividida por clases para llevar adelante diversas prácticas a lo largo del cuatrimestre.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quedarán para resolver en sus casas y hacer las consultas en clase que crean necesarias.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CUESTIONARIOS 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campus, dentro de cada clase, podrán encontrar un cuestionario con preguntas teóricas.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759</TotalTime>
  <Words>861</Words>
  <Application>Microsoft Office PowerPoint</Application>
  <PresentationFormat>Panorámica</PresentationFormat>
  <Paragraphs>114</Paragraphs>
  <Slides>13</Slides>
  <Notes>7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 DEL ALUMNO</vt:lpstr>
      <vt:lpstr>Google Meet</vt:lpstr>
      <vt:lpstr>Información de la material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Darth Vader</cp:lastModifiedBy>
  <cp:revision>61</cp:revision>
  <dcterms:created xsi:type="dcterms:W3CDTF">2018-03-20T12:29:42Z</dcterms:created>
  <dcterms:modified xsi:type="dcterms:W3CDTF">2022-03-23T15:50:48Z</dcterms:modified>
</cp:coreProperties>
</file>