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Introducción a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2022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603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14907"/>
              </p:ext>
            </p:extLst>
          </p:nvPr>
        </p:nvGraphicFramePr>
        <p:xfrm>
          <a:off x="292100" y="2154766"/>
          <a:ext cx="11417300" cy="45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</a:rPr>
                        <a:t>Tipo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  <a:cs typeface="Times New Roman" pitchFamily="18" charset="0"/>
                        </a:rPr>
                        <a:t>Conversiones permitidas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sbyte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byte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</a:t>
                      </a: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decimal</a:t>
                      </a: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7182"/>
              </p:ext>
            </p:extLst>
          </p:nvPr>
        </p:nvGraphicFramePr>
        <p:xfrm>
          <a:off x="1981200" y="21928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Asignación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=</a:t>
                      </a: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Adición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+</a:t>
                      </a: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Sustracción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-</a:t>
                      </a: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Multiplicación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*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División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/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Negación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!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Módulo (Parte entera de la división)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%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</a:t>
                      </a: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 o Igual</a:t>
                      </a:r>
                      <a:endParaRPr kumimoji="0" lang="es-AR" sz="18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&gt;=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 o Igual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&lt;=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3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6970"/>
              </p:ext>
            </p:extLst>
          </p:nvPr>
        </p:nvGraphicFramePr>
        <p:xfrm>
          <a:off x="1981200" y="2116666"/>
          <a:ext cx="8128000" cy="23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Descripción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C#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Y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es-AR" sz="36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O</a:t>
                      </a: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Negación lógica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Igualdad</a:t>
                      </a:r>
                      <a:endParaRPr kumimoji="0" lang="es-AR" sz="36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Desigualdad</a:t>
                      </a:r>
                      <a:endParaRPr kumimoji="0" lang="es-AR" sz="3600" b="0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  <a:endParaRPr kumimoji="0" lang="es-AR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98600" y="45593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En C# todas las evaluaciones se hacen por “cortocircuito”</a:t>
            </a:r>
            <a:endParaRPr lang="es-AR" sz="2400" dirty="0">
              <a:latin typeface="Trebuchet MS (Cuerpo)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705721" y="50463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True,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//entonces 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(Hacer1() || Hacer2())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5900021" y="50209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False,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//entonces 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(Hacer1() &amp;&amp; Hacer2())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79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72321" y="22015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172321" y="43224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3677521" y="2201565"/>
            <a:ext cx="3307479" cy="3830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7182721" y="2201564"/>
            <a:ext cx="3307479" cy="3830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&lt;= 20)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Hacer3();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742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473455"/>
            <a:ext cx="10588693" cy="4003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</a:p>
          <a:p>
            <a:pPr marL="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1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DEFAULT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863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298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Partes: declaración, prueba, acción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746755"/>
            <a:ext cx="10588693" cy="174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nombres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nombres)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es un elemento de nombres.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80320" y="416560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La sentencia </a:t>
            </a:r>
            <a:r>
              <a:rPr lang="es-AR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foreach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 permite recorrer arreglos y colecciones</a:t>
            </a:r>
            <a:endParaRPr lang="es-AR" sz="2400" dirty="0"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2984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839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648201"/>
            <a:ext cx="10588693" cy="18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01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428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HolaMundo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 C#"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nombre completamente cualificado.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1138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42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El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punto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entrada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para los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programas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en C#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la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función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Main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static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Es un modificador que permite ejecutar un método sin tener que instanciar a una variable (sin crear un objeto).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 debe ser estático.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Indica el tipo de valor de retorno del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(). No necesariamente tiene que ser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[] </a:t>
            </a: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args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: Es un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Array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tipo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que puede recibir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() como parámetro. Este parámetro es opcional.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537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Console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clase pública y estática.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la entrada, salida y errores de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aplicaciones de consola.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miembro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NameSpace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95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1048-0960-4397-A091-7405B2A1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</a:t>
            </a:r>
            <a:r>
              <a:rPr lang="es-AR" dirty="0" err="1"/>
              <a:t>.Net</a:t>
            </a:r>
            <a:r>
              <a:rPr lang="es-AR" dirty="0"/>
              <a:t>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11D18-7F64-43D5-B286-2D62E366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.NET Core es la plataforma de desarrollo de Microsoft, de código fuente </a:t>
            </a:r>
            <a:r>
              <a:rPr lang="es-A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abierto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multiplataforma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de alto rendimiento para la creación de todo tipo de aplicaciones.</a:t>
            </a:r>
          </a:p>
          <a:p>
            <a:endParaRPr lang="es-A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 primer versión fue liberada en el año 2016.</a:t>
            </a:r>
          </a:p>
          <a:p>
            <a:endParaRPr lang="es-A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.NET Core, a diferencia del .NET Framework, no tiene este tipo de dependencia del sistema Windows y es modular, usando el sistema de paquetes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NuGet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22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Clear()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Limpia el buffer de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clrscr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</a:t>
            </a: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el próximo carácter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entrada. Devuelve un entero.</a:t>
            </a:r>
          </a:p>
          <a:p>
            <a:pPr lvl="1"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ReadKey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Obtiene el carácter presionado por el usuario. La tecla presionada puede mostrarse en la consola. 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 /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getche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9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ReadLine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Lee la siguiente línea de caracteres de la consola. Devuelve un </a:t>
            </a:r>
            <a:r>
              <a:rPr lang="es-E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gets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</a:t>
            </a: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Escribe 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se le pasa como parámetro a la salida estándar.</a:t>
            </a:r>
          </a:p>
          <a:p>
            <a:pPr lvl="1">
              <a:buNone/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printf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C. </a:t>
            </a: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WriteLine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Ídem método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Write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pero introduce un salto de línea al final de la cadena.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0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65150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BackGroundColor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o establece el color de fondo de la consola.</a:t>
            </a: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ForeGroundColor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o establece el color del texto de la consola.</a:t>
            </a:r>
          </a:p>
          <a:p>
            <a:pPr marL="565150" indent="-565150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Title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: Obtiene o establece el título de la consola.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377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de salida de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Con los marcadores (</a:t>
            </a:r>
            <a:r>
              <a:rPr lang="es-ES" kern="0" dirty="0">
                <a:solidFill>
                  <a:srgbClr val="FCEB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“{}”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), además de indicar el número de parámetro que se usará, podemos indicar la forma en que se mostrará. 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Cuantos caracteres se mostrarán y si se formatearán a la derecha o la izquierda o también se pueden indicar otros valores de formato.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4612245"/>
            <a:ext cx="10588693" cy="15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"Hola!"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"Acá iría mi texto: {0}"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643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Formato de salida de 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Fomato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 completo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{ N [, M ][: Formato ] }   (*)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número del parámetro, empezando por cero.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ancho usado para mostrar el parámetro, el cual se rellenará con espacios. Si M es negativo, se justificará a la izquierda, y si es positivo, se justificará a la derecha.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Formato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una cadena que indicará un formato extra a usar con ese parámetro.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37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Formato de salida de Texto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6244"/>
            <a:ext cx="10588693" cy="337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"{0,10}{1,-10}{2}"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10, 15, 23);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       10 15        23</a:t>
            </a:r>
          </a:p>
          <a:p>
            <a:pPr marL="76200" indent="0">
              <a:buNone/>
            </a:pP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 0,10:#,###.00}{1,10}"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10.476, 15.355);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10.48         15.355</a:t>
            </a:r>
          </a:p>
        </p:txBody>
      </p:sp>
    </p:spTree>
    <p:extLst>
      <p:ext uri="{BB962C8B-B14F-4D97-AF65-F5344CB8AC3E}">
        <p14:creationId xmlns:p14="http://schemas.microsoft.com/office/powerpoint/2010/main" val="264723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C1048-0960-4397-A091-7405B2A1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¿Cómo funciona </a:t>
            </a:r>
            <a:r>
              <a:rPr lang="es-AR" dirty="0" err="1"/>
              <a:t>.Net</a:t>
            </a:r>
            <a:r>
              <a:rPr lang="es-AR" dirty="0"/>
              <a:t>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11D18-7F64-43D5-B286-2D62E366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programa se compila y se traduce a CIL (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Intermediate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Posteriormente, el programa es ensamblado a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bytecode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generar un archivo ensamblado CLI (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Infrastructure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 .exe o .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dll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correrlo, este </a:t>
            </a:r>
            <a:r>
              <a:rPr lang="es-AR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ejecutado por el 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CLR (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Runtime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), no por el sistema operativo directamente, por esta razón se le llama “Código Manejado” (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Managed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Code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CLR, mediante el compilador JIT (Just In Time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Compiler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), se encarga de compilar este código manejado en lenguaje intermedio a lenguaje máquina nativo, para que pueda ser ejecutado por el CPU.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CIL (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Intermediate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Language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el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lenguage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que entiende </a:t>
            </a:r>
            <a:r>
              <a:rPr lang="es-AR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.Net</a:t>
            </a:r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C# es un lenguaje que comprendemos los humanos.</a:t>
            </a:r>
          </a:p>
          <a:p>
            <a:r>
              <a:rPr lang="es-A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código es traducido a CIL.</a:t>
            </a:r>
          </a:p>
        </p:txBody>
      </p:sp>
    </p:spTree>
    <p:extLst>
      <p:ext uri="{BB962C8B-B14F-4D97-AF65-F5344CB8AC3E}">
        <p14:creationId xmlns:p14="http://schemas.microsoft.com/office/powerpoint/2010/main" val="7107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Define un conjunto común de “tipos” de datos orientados a objetos.</a:t>
            </a:r>
          </a:p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lenguaje de programación .NET debe implementar los tipos definidos por el CTS.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 tipo hereda directa o indirectamente del tipo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System.Object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CTS define tipos de VALOR y de REFERENCIA</a:t>
            </a:r>
          </a:p>
        </p:txBody>
      </p:sp>
    </p:spTree>
    <p:extLst>
      <p:ext uri="{BB962C8B-B14F-4D97-AF65-F5344CB8AC3E}">
        <p14:creationId xmlns:p14="http://schemas.microsoft.com/office/powerpoint/2010/main" val="377370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181930" y="2190950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OBJECT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2587" y="2743200"/>
            <a:ext cx="3531071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Reference </a:t>
            </a:r>
            <a:r>
              <a:rPr lang="es-AR" dirty="0" err="1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4540" y="2743200"/>
            <a:ext cx="7289408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Value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0977" y="328350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500977" y="379511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Interfaz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500977" y="4305836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Array</a:t>
            </a:r>
            <a:endParaRPr lang="es-AR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00976" y="481656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String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00975" y="5301802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Delegado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500974" y="5812527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Otros</a:t>
            </a:r>
          </a:p>
        </p:txBody>
      </p:sp>
      <p:cxnSp>
        <p:nvCxnSpPr>
          <p:cNvPr id="16" name="Conector angular 15"/>
          <p:cNvCxnSpPr>
            <a:stCxn id="9" idx="3"/>
          </p:cNvCxnSpPr>
          <p:nvPr/>
        </p:nvCxnSpPr>
        <p:spPr>
          <a:xfrm flipV="1">
            <a:off x="2458566" y="2564438"/>
            <a:ext cx="1702158" cy="905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0" idx="3"/>
          </p:cNvCxnSpPr>
          <p:nvPr/>
        </p:nvCxnSpPr>
        <p:spPr>
          <a:xfrm flipV="1">
            <a:off x="2458566" y="2564438"/>
            <a:ext cx="1702158" cy="141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3"/>
          </p:cNvCxnSpPr>
          <p:nvPr/>
        </p:nvCxnSpPr>
        <p:spPr>
          <a:xfrm flipV="1">
            <a:off x="2458566" y="2564438"/>
            <a:ext cx="1702158" cy="192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</p:cNvCxnSpPr>
          <p:nvPr/>
        </p:nvCxnSpPr>
        <p:spPr>
          <a:xfrm flipV="1">
            <a:off x="2458565" y="2564438"/>
            <a:ext cx="1702159" cy="2438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3" idx="3"/>
          </p:cNvCxnSpPr>
          <p:nvPr/>
        </p:nvCxnSpPr>
        <p:spPr>
          <a:xfrm flipV="1">
            <a:off x="2458564" y="2564438"/>
            <a:ext cx="1702160" cy="2924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3"/>
            <a:endCxn id="5" idx="2"/>
          </p:cNvCxnSpPr>
          <p:nvPr/>
        </p:nvCxnSpPr>
        <p:spPr>
          <a:xfrm flipV="1">
            <a:off x="2458563" y="2564438"/>
            <a:ext cx="1702162" cy="3434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83937" y="3483524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ValueType</a:t>
            </a:r>
            <a:endParaRPr lang="es-AR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515165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Int16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6515165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Int32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6515165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Int64</a:t>
            </a:r>
          </a:p>
        </p:txBody>
      </p:sp>
      <p:sp>
        <p:nvSpPr>
          <p:cNvPr id="31" name="Rectángulo redondeado 30"/>
          <p:cNvSpPr/>
          <p:nvPr/>
        </p:nvSpPr>
        <p:spPr>
          <a:xfrm>
            <a:off x="6515164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Decimal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6515163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Boolean</a:t>
            </a:r>
            <a:endParaRPr lang="es-AR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8494383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UInt16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8494383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UInt32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8494383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UInt64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8494382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Single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8494381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Otros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4743076" y="377598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Byte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4743076" y="4287586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Char</a:t>
            </a:r>
            <a:endParaRPr lang="es-AR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214670" y="3771800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Double</a:t>
            </a:r>
            <a:endParaRPr lang="es-AR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0214670" y="4282525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Enum</a:t>
            </a:r>
            <a:endParaRPr lang="es-AR" dirty="0"/>
          </a:p>
        </p:txBody>
      </p:sp>
      <p:cxnSp>
        <p:nvCxnSpPr>
          <p:cNvPr id="55" name="Conector angular 54"/>
          <p:cNvCxnSpPr>
            <a:stCxn id="27" idx="0"/>
            <a:endCxn id="5" idx="3"/>
          </p:cNvCxnSpPr>
          <p:nvPr/>
        </p:nvCxnSpPr>
        <p:spPr>
          <a:xfrm rot="16200000" flipV="1">
            <a:off x="6148211" y="1369002"/>
            <a:ext cx="1105830" cy="3123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0" idx="3"/>
          </p:cNvCxnSpPr>
          <p:nvPr/>
        </p:nvCxnSpPr>
        <p:spPr>
          <a:xfrm flipV="1">
            <a:off x="6237361" y="3667120"/>
            <a:ext cx="1046576" cy="295607"/>
          </a:xfrm>
          <a:prstGeom prst="bentConnector3">
            <a:avLst>
              <a:gd name="adj1" fmla="val 1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1" idx="3"/>
          </p:cNvCxnSpPr>
          <p:nvPr/>
        </p:nvCxnSpPr>
        <p:spPr>
          <a:xfrm flipV="1">
            <a:off x="6237361" y="3670268"/>
            <a:ext cx="1046576" cy="804062"/>
          </a:xfrm>
          <a:prstGeom prst="bentConnector3">
            <a:avLst>
              <a:gd name="adj1" fmla="val 1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8" idx="3"/>
            <a:endCxn id="27" idx="2"/>
          </p:cNvCxnSpPr>
          <p:nvPr/>
        </p:nvCxnSpPr>
        <p:spPr>
          <a:xfrm flipV="1">
            <a:off x="8009450" y="3857012"/>
            <a:ext cx="253282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9" idx="3"/>
            <a:endCxn id="27" idx="2"/>
          </p:cNvCxnSpPr>
          <p:nvPr/>
        </p:nvCxnSpPr>
        <p:spPr>
          <a:xfrm flipV="1">
            <a:off x="8009450" y="3857012"/>
            <a:ext cx="253282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8" idx="1"/>
            <a:endCxn id="27" idx="3"/>
          </p:cNvCxnSpPr>
          <p:nvPr/>
        </p:nvCxnSpPr>
        <p:spPr>
          <a:xfrm rot="10800000">
            <a:off x="9241526" y="3670269"/>
            <a:ext cx="973144" cy="799001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7" idx="1"/>
            <a:endCxn id="27" idx="3"/>
          </p:cNvCxnSpPr>
          <p:nvPr/>
        </p:nvCxnSpPr>
        <p:spPr>
          <a:xfrm rot="10800000">
            <a:off x="9241526" y="3670268"/>
            <a:ext cx="973144" cy="288276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34" idx="1"/>
            <a:endCxn id="27" idx="2"/>
          </p:cNvCxnSpPr>
          <p:nvPr/>
        </p:nvCxnSpPr>
        <p:spPr>
          <a:xfrm rot="10800000">
            <a:off x="8262733" y="3857013"/>
            <a:ext cx="231651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5" idx="1"/>
            <a:endCxn id="27" idx="2"/>
          </p:cNvCxnSpPr>
          <p:nvPr/>
        </p:nvCxnSpPr>
        <p:spPr>
          <a:xfrm rot="10800000">
            <a:off x="8262733" y="3857012"/>
            <a:ext cx="231651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6" idx="1"/>
            <a:endCxn id="27" idx="2"/>
          </p:cNvCxnSpPr>
          <p:nvPr/>
        </p:nvCxnSpPr>
        <p:spPr>
          <a:xfrm rot="10800000">
            <a:off x="8262733" y="3857013"/>
            <a:ext cx="231651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27" idx="2"/>
          </p:cNvCxnSpPr>
          <p:nvPr/>
        </p:nvCxnSpPr>
        <p:spPr>
          <a:xfrm rot="10800000">
            <a:off x="8262732" y="3857012"/>
            <a:ext cx="231650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1"/>
            <a:endCxn id="27" idx="2"/>
          </p:cNvCxnSpPr>
          <p:nvPr/>
        </p:nvCxnSpPr>
        <p:spPr>
          <a:xfrm rot="10800000">
            <a:off x="8262733" y="3857013"/>
            <a:ext cx="231649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30" idx="3"/>
            <a:endCxn id="27" idx="2"/>
          </p:cNvCxnSpPr>
          <p:nvPr/>
        </p:nvCxnSpPr>
        <p:spPr>
          <a:xfrm flipV="1">
            <a:off x="8009450" y="3857012"/>
            <a:ext cx="253282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1" idx="3"/>
            <a:endCxn id="27" idx="2"/>
          </p:cNvCxnSpPr>
          <p:nvPr/>
        </p:nvCxnSpPr>
        <p:spPr>
          <a:xfrm flipV="1">
            <a:off x="8009449" y="3857012"/>
            <a:ext cx="253283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2" idx="3"/>
            <a:endCxn id="27" idx="2"/>
          </p:cNvCxnSpPr>
          <p:nvPr/>
        </p:nvCxnSpPr>
        <p:spPr>
          <a:xfrm flipV="1">
            <a:off x="8009448" y="3857012"/>
            <a:ext cx="253284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37697"/>
              </p:ext>
            </p:extLst>
          </p:nvPr>
        </p:nvGraphicFramePr>
        <p:xfrm>
          <a:off x="232010" y="194105"/>
          <a:ext cx="10208528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Categoría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Clase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 Alias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Enteros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sin signo (8-bit)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(8-bit)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Int16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(16-bit)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short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Int32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(32-bit)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Int64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(64-bit)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long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Punto Flotante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Single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simple precisión (32-bit)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float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doble precisión (64-bit)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decimal de 96-bit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Lógicos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Boolean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valor booleano (true o false)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Otros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caracter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Unicode (16-bit)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La raíz de la jerarquía de objetos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Una cadena de caracteres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unicode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inmutable y de tamaño fijo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escalares son constantes o variable que contiene un dato atómico y unidimensional.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variables no escalares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(vector), lista y objeto, que pueden tener almacenado en su estructura más de un valor.</a:t>
            </a:r>
          </a:p>
        </p:txBody>
      </p:sp>
    </p:spTree>
    <p:extLst>
      <p:ext uri="{BB962C8B-B14F-4D97-AF65-F5344CB8AC3E}">
        <p14:creationId xmlns:p14="http://schemas.microsoft.com/office/powerpoint/2010/main" val="316942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Predeterminados (atributos de clase)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Enteros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Punto flotante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0 (cero)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Lógicos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False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Referencias</a:t>
            </a:r>
          </a:p>
          <a:p>
            <a:pPr lvl="1">
              <a:defRPr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8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Implícitas: no interviene el programador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Explícitas: interviene el programador, ya que puede haber perdida de datos.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879855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flotante = 15;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995389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entero =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)15.2;</a:t>
            </a: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9637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213</TotalTime>
  <Words>1538</Words>
  <Application>Microsoft Office PowerPoint</Application>
  <PresentationFormat>Panorámica</PresentationFormat>
  <Paragraphs>334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Consolas</vt:lpstr>
      <vt:lpstr>Franklin Gothic Medium</vt:lpstr>
      <vt:lpstr>Source Sans Pro</vt:lpstr>
      <vt:lpstr>Trebuchet MS</vt:lpstr>
      <vt:lpstr>Trebuchet MS (Cuerpo)</vt:lpstr>
      <vt:lpstr>Wingdings</vt:lpstr>
      <vt:lpstr>Berlín</vt:lpstr>
      <vt:lpstr>Introducción a C#</vt:lpstr>
      <vt:lpstr>¿Qué es .Net Core?</vt:lpstr>
      <vt:lpstr>¿Cómo funciona .Net Core?</vt:lpstr>
      <vt:lpstr>Common Type System (CTS)</vt:lpstr>
      <vt:lpstr>Common Type System (CTS)</vt:lpstr>
      <vt:lpstr>Presentación de PowerPoint</vt:lpstr>
      <vt:lpstr>Tipos de Datos</vt:lpstr>
      <vt:lpstr>Valores Predeterminados (atributos de clase)</vt:lpstr>
      <vt:lpstr>Conversiones Básicas</vt:lpstr>
      <vt:lpstr>Conversiones Implícitas</vt:lpstr>
      <vt:lpstr>Operadores Aritméticos</vt:lpstr>
      <vt:lpstr>Operadores Lógicos</vt:lpstr>
      <vt:lpstr>Sentencias Condicionales</vt:lpstr>
      <vt:lpstr>Sentencias Condicionales</vt:lpstr>
      <vt:lpstr>Sentencias Repetitivas</vt:lpstr>
      <vt:lpstr>Sentencias Repetitivas</vt:lpstr>
      <vt:lpstr>Entry Point</vt:lpstr>
      <vt:lpstr>Entry Point</vt:lpstr>
      <vt:lpstr>Console</vt:lpstr>
      <vt:lpstr>Métodos</vt:lpstr>
      <vt:lpstr>Métodos</vt:lpstr>
      <vt:lpstr>Propiedades</vt:lpstr>
      <vt:lpstr>Formato de salida de Texto</vt:lpstr>
      <vt:lpstr>Formato de salida de Texto</vt:lpstr>
      <vt:lpstr>Formato de salida de 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C#</dc:title>
  <dc:creator>Admin</dc:creator>
  <cp:lastModifiedBy>Darth Vader</cp:lastModifiedBy>
  <cp:revision>17</cp:revision>
  <dcterms:created xsi:type="dcterms:W3CDTF">2018-08-29T20:13:40Z</dcterms:created>
  <dcterms:modified xsi:type="dcterms:W3CDTF">2021-12-17T13:27:01Z</dcterms:modified>
</cp:coreProperties>
</file>