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F5A1-7446-44A0-B97C-0997BD9FD97A}" type="datetimeFigureOut">
              <a:rPr lang="es-AR" smtClean="0"/>
              <a:t>22/9/2021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38EC-C070-4CAC-AF90-AF0BF91F19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1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a.F</a:t>
            </a:r>
            <a:r>
              <a:rPr lang="en-US" altLang="es-AR" dirty="0">
                <a:latin typeface="Arial" panose="020B0604020202020204" pitchFamily="34" charset="0"/>
              </a:rPr>
              <a:t>() =&gt; A.F</a:t>
            </a:r>
          </a:p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b.F</a:t>
            </a:r>
            <a:r>
              <a:rPr lang="en-US" altLang="es-AR" dirty="0">
                <a:latin typeface="Arial" panose="020B0604020202020204" pitchFamily="34" charset="0"/>
              </a:rPr>
              <a:t>() =&gt; B.F</a:t>
            </a:r>
          </a:p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a.G</a:t>
            </a:r>
            <a:r>
              <a:rPr lang="en-US" altLang="es-AR" dirty="0">
                <a:latin typeface="Arial" panose="020B0604020202020204" pitchFamily="34" charset="0"/>
              </a:rPr>
              <a:t>() =&gt; B.G</a:t>
            </a:r>
          </a:p>
          <a:p>
            <a:pPr eaLnBrk="1" hangingPunct="1"/>
            <a:r>
              <a:rPr lang="en-US" altLang="es-AR" dirty="0" err="1">
                <a:latin typeface="Arial" panose="020B0604020202020204" pitchFamily="34" charset="0"/>
              </a:rPr>
              <a:t>b.G</a:t>
            </a:r>
            <a:r>
              <a:rPr lang="en-US" altLang="es-AR">
                <a:latin typeface="Arial" panose="020B0604020202020204" pitchFamily="34" charset="0"/>
              </a:rPr>
              <a:t>() =&gt; B.G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138EC-C070-4CAC-AF90-AF0BF91F19B6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73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Abstract</a:t>
            </a:r>
            <a:r>
              <a:rPr lang="es-AR" dirty="0"/>
              <a:t> y Virtual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0345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9713" y="672104"/>
            <a:ext cx="9390958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g.DrawEllipse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g.DrawRect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3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3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sirve para métodos, propiedades, indexadores o evento declarado y permitir que este sea anulado en una clase derivada.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declaración de método de instancia incluye un modificador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dice que el este es un método virtual.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existe un modificador virtual, se dice que el método es un método no virtual.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172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implementación de un método no virtual es invariable, o sea es la misma tanto si se invoca un método en una instancia de la clase en la que se declaró o en una instancia de una clase derivada.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cambio, en un método virtual se puede sustituir por clases derivadas. El proceso de sustitución de la implementación de un método virtual heredado es conocido como reemplazamiento del método.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172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invocación de un método virtual, el tipo en tiempo de ejecución de la instancia para la que tiene lugar la invocación determina la implementación del método real a invocar.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se invoca un método no virtual, el factor determinante es el tipo en tiempo de compilación de la instancia.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618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Podemos concluir que cuando se invoca un método denominado N con una lista de argumentos A en una instancia con un tipo C en tiempo de compilación y un tipo “r” en tiempo de ejecución (donde “r” es C o una clase derivada de C):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invocación se procesa de la forma siguiente: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primer lugar, la resolución de sobrecarga se aplica a C, N y A para seleccionar un método específico M del conjunto de métodos heredados y declarados por C.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continuación, si M es un método no virtual, se invoca M.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no, M es un método virtual, y se invoca la implementación más derivada de M con respecto a 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09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15167"/>
            <a:ext cx="9613861" cy="45333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C_Derivada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Cerrar llave 4"/>
          <p:cNvSpPr/>
          <p:nvPr/>
        </p:nvSpPr>
        <p:spPr>
          <a:xfrm>
            <a:off x="8075054" y="2704563"/>
            <a:ext cx="734095" cy="168713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872633" y="336346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Conjunto M</a:t>
            </a:r>
          </a:p>
        </p:txBody>
      </p:sp>
    </p:spTree>
    <p:extLst>
      <p:ext uri="{BB962C8B-B14F-4D97-AF65-F5344CB8AC3E}">
        <p14:creationId xmlns:p14="http://schemas.microsoft.com/office/powerpoint/2010/main" val="184010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necesario para ampliar o modificar la implementación abstracta o virtual de un método, propiedad,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indixador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evento heredado.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proporciona una nueva implementación de un miembro que se hereda de una clase base. El método invalidado por una declaración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conoce como método base invalidado.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base reemplazado debe tener la misma firma que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8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reemplazar un método estático o no virtual. El método base reemplazado debe ser virtual,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puede cambiar la accesibilidad del método virtual.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el método virtual deben tener el mismo modificador de nivel de acceso.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pueden usar los modificadores new,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static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virtual para modificar un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de propiedad de invalidación debe especificar exactamente el mismo modificador de acceso, tipo y nombre que la propiedad heredada, y la propiedad invalidada debe ser virtual,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6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15167"/>
            <a:ext cx="9613861" cy="2163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 propio </a:t>
            </a:r>
            <a:r>
              <a:rPr lang="es-A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/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357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88833"/>
            <a:ext cx="9613861" cy="1080938"/>
          </a:xfrm>
        </p:spPr>
        <p:txBody>
          <a:bodyPr/>
          <a:lstStyle/>
          <a:p>
            <a:r>
              <a:rPr lang="es-AR" dirty="0"/>
              <a:t>Virtuales vs No Virtuales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48424" y="1502688"/>
            <a:ext cx="8393113" cy="535531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"A.F"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"A.G"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"B.F"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"B.G"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93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Definición Formal: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Efecto de separar conceptualmente algo de algo.</a:t>
            </a:r>
          </a:p>
          <a:p>
            <a:pPr marL="0" indent="0"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indicar que una clase está incompleta y que sólo se va a utilizar como una clase base.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30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abstractas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crear una instancia de una clase abstracta directamente, y es un error en tiempo de compilación utilizar el operador new en una clase abstracta.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Aunque es posible tener variables y valores cuyos tipos en tiempo de compilación sean abstractos, tales variables y valores serán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contendrán referencias a instancias de clases no abstractas derivadas de los tipos abstractos.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permite que una clase abstracta contenga miembros abstractos, aunque no es necesario.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sellar una clase abstracta.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075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abstractas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83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clase no abstracta se deriva de una clase abstracta, la clase no abstracta debe incluir implementaciones reales de todos los miembros abstractos heredados; por lo tanto, reemplaza a estos miembros abstractos.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abstractas se sitúan en la cima de la jerarquía de clases.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Establecen la estructura y significado del código.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Facilitan la creación de marcos de trabajo, esto es posible ya que las clases abstractas poseen una información y un comportamiento común a todas las clases derivadas de un marco de trabajo.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60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31072"/>
            <a:ext cx="10588693" cy="4301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a0 = </a:t>
            </a: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ERROR!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b0 = </a:t>
            </a: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Correcta!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</a:t>
            </a: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Qué opinan?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31072"/>
            <a:ext cx="10588693" cy="4301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Implementación real de F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687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declaración de método de instancia incluye un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dice que el método es un método abstracto.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declaraciones de métodos abstractos sólo se permiten en clases abstractas.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Aunque, por definición formal, un método abstracto es también implícitamente un método virtual, no puede tener el modificador virtual.</a:t>
            </a:r>
          </a:p>
        </p:txBody>
      </p:sp>
    </p:spTree>
    <p:extLst>
      <p:ext uri="{BB962C8B-B14F-4D97-AF65-F5344CB8AC3E}">
        <p14:creationId xmlns:p14="http://schemas.microsoft.com/office/powerpoint/2010/main" val="293099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Dada la definición formal, podríamos decir: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de método abstracto introduce un nuevo método virtual, pero no proporciona una implementación del método.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esto es necesario que las clases derivadas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abstractas proporcionen su propia implementación mediante el reemplazo del método.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Debido a que un método abstracto no proporciona una implementación real, el cuerpo-del-método de un método abstracto consiste simplemente en un punto y coma.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métodos y propiedades que se declaran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implementación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1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0" y="2336873"/>
            <a:ext cx="9613861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endParaRPr lang="es-AR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s-AR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Pintar(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1742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60</TotalTime>
  <Words>1373</Words>
  <Application>Microsoft Office PowerPoint</Application>
  <PresentationFormat>Panorámica</PresentationFormat>
  <Paragraphs>162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Franklin Gothic Medium</vt:lpstr>
      <vt:lpstr>Source Sans Pro</vt:lpstr>
      <vt:lpstr>Trebuchet MS</vt:lpstr>
      <vt:lpstr>Berlín</vt:lpstr>
      <vt:lpstr>Abstract y Virtual</vt:lpstr>
      <vt:lpstr>Abstracción</vt:lpstr>
      <vt:lpstr>Clases abstractas</vt:lpstr>
      <vt:lpstr>Clases abstractas</vt:lpstr>
      <vt:lpstr>Abstracción</vt:lpstr>
      <vt:lpstr>Abstracción</vt:lpstr>
      <vt:lpstr>Miembros abstractos</vt:lpstr>
      <vt:lpstr>Miembros abstractos</vt:lpstr>
      <vt:lpstr>Miembros abstractos</vt:lpstr>
      <vt:lpstr>Presentación de PowerPoint</vt:lpstr>
      <vt:lpstr>Miembros Virtuales</vt:lpstr>
      <vt:lpstr>Miembros Virtuales</vt:lpstr>
      <vt:lpstr>Miembros Virtuales</vt:lpstr>
      <vt:lpstr>Miembros Virtuales</vt:lpstr>
      <vt:lpstr>Miembros Virtuales</vt:lpstr>
      <vt:lpstr>Redefinición de Métodos</vt:lpstr>
      <vt:lpstr>Redefinición de Métodos</vt:lpstr>
      <vt:lpstr>Redefinición de Métodos</vt:lpstr>
      <vt:lpstr>Virtuales vs No Virtuales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y Virtual</dc:title>
  <dc:creator>Admin</dc:creator>
  <cp:lastModifiedBy>Darth Vader</cp:lastModifiedBy>
  <cp:revision>7</cp:revision>
  <dcterms:created xsi:type="dcterms:W3CDTF">2018-09-11T14:06:31Z</dcterms:created>
  <dcterms:modified xsi:type="dcterms:W3CDTF">2021-09-22T17:54:12Z</dcterms:modified>
</cp:coreProperties>
</file>