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Interfaces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091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Interfaces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4487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5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PruebaInterfazImplicita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PruebaInterfazImplicita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Produce un error de compilación de que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la clase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//no contiene ese método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s-AR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obj.MiMetodo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Debemos castear el objeto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IMiInterfaz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5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7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Interfaces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 un contrato que establece una clase en el cual esta clase asegura que implementará un conjunto de métodos.</a:t>
            </a:r>
          </a:p>
          <a:p>
            <a:pPr>
              <a:defRPr/>
            </a:pP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Son una manera de describir qué debería hacer una clase sin especificar el cómo.</a:t>
            </a:r>
          </a:p>
          <a:p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la descripción de uno o más métodos que posteriormente alguna clase puede implementar.</a:t>
            </a:r>
          </a:p>
        </p:txBody>
      </p:sp>
    </p:spTree>
    <p:extLst>
      <p:ext uri="{BB962C8B-B14F-4D97-AF65-F5344CB8AC3E}">
        <p14:creationId xmlns:p14="http://schemas.microsoft.com/office/powerpoint/2010/main" val="379011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Generalidades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C# no permite especificar atributos en las interfaces.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los métodos son públicos (no se permite especificarlo).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los métodos son como “abstractos” ya que no cuentan con implementación (no se permite especificarlo).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pueden especificar propiedades (sin implementación).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clases pueden implementar varias interfaces.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interfaces pueden “simular” algo parecido a la herencia múltiple.</a:t>
            </a: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Definen el “qué” y no el “cómo”.</a:t>
            </a: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9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Definir una interfaz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4198513"/>
            <a:ext cx="9613861" cy="1737675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utiliza la palabra reservada 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interface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itchFamily="34" charset="0"/>
              </a:rPr>
              <a:t>Por convención, los nombres de las interfaces comienzan con la letra I seguida del identificador.</a:t>
            </a:r>
            <a:endParaRPr lang="es-A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17314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INombreInterface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//Miembros de la 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3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Definir una interfaz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3693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INombreInterface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dato);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INombreInterface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{ }</a:t>
            </a:r>
            <a:endParaRPr lang="es-A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ES" alt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s-ES" alt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buNone/>
            </a:pPr>
            <a:r>
              <a:rPr lang="es-AR" altLang="es-AR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obj.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altLang="es-AR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1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Definir una interfaz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3709116"/>
            <a:ext cx="9613861" cy="2189408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Para que una clase implemente una interface se emplea el operador dos puntos (</a:t>
            </a:r>
            <a:r>
              <a:rPr lang="es-ES" b="1" dirty="0">
                <a:latin typeface="Franklin Gothic Medium" panose="020B0603020102020204" pitchFamily="34" charset="0"/>
              </a:rPr>
              <a:t>:</a:t>
            </a:r>
            <a:r>
              <a:rPr lang="es-ES" dirty="0"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Para implementar una interface a una clase derivada, primero hay que indicar la clase base, luego la interface separadas por una coma (</a:t>
            </a:r>
            <a:r>
              <a:rPr lang="es-ES" b="1" dirty="0">
                <a:latin typeface="Franklin Gothic Medium" panose="020B0603020102020204" pitchFamily="34" charset="0"/>
              </a:rPr>
              <a:t>,</a:t>
            </a:r>
            <a:r>
              <a:rPr lang="es-ES" dirty="0"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r>
              <a:rPr lang="es-ES" dirty="0">
                <a:latin typeface="Franklin Gothic Medium" panose="020B0603020102020204" pitchFamily="34" charset="0"/>
              </a:rPr>
              <a:t>Para sobrescribir los miembros de las interfaces </a:t>
            </a:r>
            <a:r>
              <a:rPr lang="es-ES" b="1" dirty="0">
                <a:latin typeface="Franklin Gothic Medium" panose="020B0603020102020204" pitchFamily="34" charset="0"/>
              </a:rPr>
              <a:t>NO</a:t>
            </a:r>
            <a:r>
              <a:rPr lang="es-ES" dirty="0">
                <a:latin typeface="Franklin Gothic Medium" panose="020B0603020102020204" pitchFamily="34" charset="0"/>
              </a:rPr>
              <a:t> se emplea la palabra </a:t>
            </a:r>
            <a:r>
              <a:rPr lang="es-ES" b="1" dirty="0" err="1">
                <a:latin typeface="Franklin Gothic Medium" panose="020B0603020102020204" pitchFamily="34" charset="0"/>
              </a:rPr>
              <a:t>override</a:t>
            </a:r>
            <a:r>
              <a:rPr lang="es-ES" dirty="0">
                <a:latin typeface="Franklin Gothic Medium" panose="020B0603020102020204" pitchFamily="34" charset="0"/>
              </a:rPr>
              <a:t>, ya que no fueron declaradas como </a:t>
            </a:r>
            <a:r>
              <a:rPr lang="es-ES" i="1" dirty="0">
                <a:latin typeface="Franklin Gothic Medium" panose="020B0603020102020204" pitchFamily="34" charset="0"/>
              </a:rPr>
              <a:t>virtual </a:t>
            </a:r>
            <a:r>
              <a:rPr lang="es-ES" dirty="0">
                <a:latin typeface="Franklin Gothic Medium" panose="020B0603020102020204" pitchFamily="34" charset="0"/>
              </a:rPr>
              <a:t>o</a:t>
            </a:r>
            <a:r>
              <a:rPr lang="es-ES" i="1" dirty="0">
                <a:latin typeface="Franklin Gothic Medium" panose="020B0603020102020204" pitchFamily="34" charset="0"/>
              </a:rPr>
              <a:t> </a:t>
            </a:r>
            <a:r>
              <a:rPr lang="es-ES" i="1" dirty="0" err="1">
                <a:latin typeface="Franklin Gothic Medium" panose="020B0603020102020204" pitchFamily="34" charset="0"/>
              </a:rPr>
              <a:t>abstract</a:t>
            </a:r>
            <a:r>
              <a:rPr lang="es-ES" dirty="0">
                <a:latin typeface="Franklin Gothic Medium" panose="020B0603020102020204" pitchFamily="34" charset="0"/>
              </a:rPr>
              <a:t> en la interface.</a:t>
            </a:r>
          </a:p>
          <a:p>
            <a:pPr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1280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NombreClase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INombreInterface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//Miembros de la interface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898524"/>
            <a:ext cx="9613861" cy="677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[modificadores]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NombreClase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 IMiInterface1, IMiInterface2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Implementación explícita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5407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s-AR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miembros implementados explícitamente sirven para ocultar la implementación de miembros de interfaces a las clases que lo implementan.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También sirve para evitar la ambigüedad cuando, por ejemplo, una clase implementa dos interfaces las cuales poseen un miembro con la misma firma.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Las clases derivadas de clases que implementan interfaces de manera explícita no pueden sobrescribir los métodos definidos explícitamente.</a:t>
            </a: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Sintácticamente la implementación de una interfaz de manera explícita e implícita es igual, lo único que cambia es la firma del miembro en la clase que implementa la interfaz.</a:t>
            </a:r>
          </a:p>
        </p:txBody>
      </p:sp>
    </p:spTree>
    <p:extLst>
      <p:ext uri="{BB962C8B-B14F-4D97-AF65-F5344CB8AC3E}">
        <p14:creationId xmlns:p14="http://schemas.microsoft.com/office/powerpoint/2010/main" val="423908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Interfaz explícita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4198513"/>
            <a:ext cx="9613861" cy="1737675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coloca el nombre de la interfaz adelante del nombre del método que se esta implementando explícitamente y además no se le indica la visibilidad.</a:t>
            </a: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2"/>
            <a:ext cx="9613861" cy="17314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INombreInterface.NombreMetodo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7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Interfaz explícita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2273833"/>
            <a:ext cx="9613861" cy="37406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IMiInterfaz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PruebaInterfazImplicita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IMiInterfaz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IMiInterfaz.MiMetodo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"Hola"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849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27</TotalTime>
  <Words>554</Words>
  <Application>Microsoft Office PowerPoint</Application>
  <PresentationFormat>Panorámica</PresentationFormat>
  <Paragraphs>83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Consolas</vt:lpstr>
      <vt:lpstr>Franklin Gothic Medium</vt:lpstr>
      <vt:lpstr>Trebuchet MS</vt:lpstr>
      <vt:lpstr>Berlín</vt:lpstr>
      <vt:lpstr>Interfaces</vt:lpstr>
      <vt:lpstr>Interfaces</vt:lpstr>
      <vt:lpstr>Generalidades</vt:lpstr>
      <vt:lpstr>Definir una interfaz</vt:lpstr>
      <vt:lpstr>Definir una interfaz</vt:lpstr>
      <vt:lpstr>Definir una interfaz</vt:lpstr>
      <vt:lpstr>Implementación explícita</vt:lpstr>
      <vt:lpstr>Interfaz explícita</vt:lpstr>
      <vt:lpstr>Interfaz explícita</vt:lpstr>
      <vt:lpstr>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Admin</dc:creator>
  <cp:lastModifiedBy>Darth Vader</cp:lastModifiedBy>
  <cp:revision>4</cp:revision>
  <dcterms:created xsi:type="dcterms:W3CDTF">2018-09-27T19:41:33Z</dcterms:created>
  <dcterms:modified xsi:type="dcterms:W3CDTF">2021-10-14T23:44:13Z</dcterms:modified>
</cp:coreProperties>
</file>