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33A112-E7D1-4CEF-9636-E3069EEEC63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25/10/2021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Empresiones</a:t>
            </a:r>
            <a:r>
              <a:rPr lang="es-AR" dirty="0"/>
              <a:t> Lambda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23.2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Expresiones lambda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utilizan para crear funciones anónimas (funciones sin nombre ni declaración formal).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Normalmente se utilizan como argumentos de métodos que tienen delegados como parámetros de entrada.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operador conocido como Lambda es el =&gt;, y es utilizado para separar la lista de parámetros del cuerpo del método anónimo.</a:t>
            </a:r>
          </a:p>
        </p:txBody>
      </p:sp>
      <p:sp>
        <p:nvSpPr>
          <p:cNvPr id="4" name="Google Shape;408;p22">
            <a:extLst>
              <a:ext uri="{FF2B5EF4-FFF2-40B4-BE49-F238E27FC236}">
                <a16:creationId xmlns:a16="http://schemas.microsoft.com/office/drawing/2014/main" id="{47C15CEC-D3EF-4FE7-B710-E4EF4C893BBA}"/>
              </a:ext>
            </a:extLst>
          </p:cNvPr>
          <p:cNvSpPr txBox="1">
            <a:spLocks/>
          </p:cNvSpPr>
          <p:nvPr/>
        </p:nvSpPr>
        <p:spPr>
          <a:xfrm>
            <a:off x="680320" y="4899985"/>
            <a:ext cx="9613861" cy="126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// Sentencias de código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Expresiones lambda y 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expresiones lambda pueden ser convertidas a un tipo delegado.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tipo delegado deberá coincidir con los parámetros y el tipo de retorno de la expresión.</a:t>
            </a:r>
          </a:p>
        </p:txBody>
      </p:sp>
    </p:spTree>
    <p:extLst>
      <p:ext uri="{BB962C8B-B14F-4D97-AF65-F5344CB8AC3E}">
        <p14:creationId xmlns:p14="http://schemas.microsoft.com/office/powerpoint/2010/main" val="352709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Action</a:t>
            </a:r>
            <a:r>
              <a:rPr lang="es-AR" dirty="0"/>
              <a:t> y </a:t>
            </a:r>
            <a:r>
              <a:rPr lang="es-AR" dirty="0" err="1"/>
              <a:t>Func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una expresión lambda no devuelve un valor, se puede convertir en uno de los tipos delegados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Action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; de lo contrario, se puede convertir en uno de los tipos delegados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Func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  <p:sp>
        <p:nvSpPr>
          <p:cNvPr id="4" name="Google Shape;408;p22">
            <a:extLst>
              <a:ext uri="{FF2B5EF4-FFF2-40B4-BE49-F238E27FC236}">
                <a16:creationId xmlns:a16="http://schemas.microsoft.com/office/drawing/2014/main" id="{3A64A6CA-B226-4901-88E0-0547F5911C22}"/>
              </a:ext>
            </a:extLst>
          </p:cNvPr>
          <p:cNvSpPr txBox="1">
            <a:spLocks/>
          </p:cNvSpPr>
          <p:nvPr/>
        </p:nvSpPr>
        <p:spPr>
          <a:xfrm>
            <a:off x="680320" y="3429000"/>
            <a:ext cx="9613861" cy="3009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Devuelve valor int. Imprime 25 por consola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1D1DFF"/>
                </a:solidFill>
                <a:latin typeface="Consolas" panose="020B0609020204030204" pitchFamily="49" charset="0"/>
              </a:rPr>
              <a:t>Func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1D1D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>
                <a:solidFill>
                  <a:srgbClr val="1D1D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elevarAlCuadrado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 =&gt; x * x;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elevarAlCuadrado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(5));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Sin retorno. Imprime ¡Hola Mundo! por consola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1D1DFF"/>
                </a:solidFill>
                <a:latin typeface="Consolas" panose="020B0609020204030204" pitchFamily="49" charset="0"/>
              </a:rPr>
              <a:t>Action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1D1D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saludar = nombre =&gt;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1D1DFF"/>
                </a:solidFill>
                <a:latin typeface="Consolas" panose="020B0609020204030204" pitchFamily="49" charset="0"/>
              </a:rPr>
              <a:t>$</a:t>
            </a:r>
            <a:r>
              <a:rPr lang="es-AR" sz="2000" dirty="0">
                <a:solidFill>
                  <a:schemeClr val="bg2"/>
                </a:solidFill>
                <a:latin typeface="Consolas" panose="020B0609020204030204" pitchFamily="49" charset="0"/>
              </a:rPr>
              <a:t>"¡Hola {nombre}!"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saludar(</a:t>
            </a:r>
            <a:r>
              <a:rPr lang="es-AR" sz="2000" dirty="0">
                <a:solidFill>
                  <a:schemeClr val="bg2"/>
                </a:solidFill>
                <a:latin typeface="Consolas" panose="020B0609020204030204" pitchFamily="49" charset="0"/>
              </a:rPr>
              <a:t>"Mundo"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298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Sort</a:t>
            </a:r>
            <a:r>
              <a:rPr lang="es-AR" dirty="0"/>
              <a:t> con expresiones lambda</a:t>
            </a:r>
          </a:p>
        </p:txBody>
      </p:sp>
      <p:sp>
        <p:nvSpPr>
          <p:cNvPr id="4" name="Google Shape;408;p22">
            <a:extLst>
              <a:ext uri="{FF2B5EF4-FFF2-40B4-BE49-F238E27FC236}">
                <a16:creationId xmlns:a16="http://schemas.microsoft.com/office/drawing/2014/main" id="{47C15CEC-D3EF-4FE7-B710-E4EF4C893BBA}"/>
              </a:ext>
            </a:extLst>
          </p:cNvPr>
          <p:cNvSpPr txBox="1">
            <a:spLocks/>
          </p:cNvSpPr>
          <p:nvPr/>
        </p:nvSpPr>
        <p:spPr>
          <a:xfrm>
            <a:off x="680320" y="2336873"/>
            <a:ext cx="9613861" cy="3833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list.Sort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	(emp1,emp2) =&gt;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		emp2.Apellido.CompareTo(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emp1.Apellido)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72386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401</TotalTime>
  <Words>240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Franklin Gothic Medium</vt:lpstr>
      <vt:lpstr>Trebuchet MS</vt:lpstr>
      <vt:lpstr>Berlín</vt:lpstr>
      <vt:lpstr>Empresiones Lambda</vt:lpstr>
      <vt:lpstr>Expresiones lambda</vt:lpstr>
      <vt:lpstr>Expresiones lambda y delegados</vt:lpstr>
      <vt:lpstr>Action y Func</vt:lpstr>
      <vt:lpstr>Sort con expresiones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Darth Vader</cp:lastModifiedBy>
  <cp:revision>13</cp:revision>
  <dcterms:created xsi:type="dcterms:W3CDTF">2018-10-24T18:05:28Z</dcterms:created>
  <dcterms:modified xsi:type="dcterms:W3CDTF">2021-10-25T13:31:18Z</dcterms:modified>
</cp:coreProperties>
</file>