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Threads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971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controles de </a:t>
            </a:r>
            <a:r>
              <a:rPr lang="es-AR" dirty="0" err="1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89408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OtroMetodo(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texto)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.textBox.InvokeRequired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.OtroMetodo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texto };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.textBox.Text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texto;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sistemas operativos, un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hilo de ejecución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hebra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subproceso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una secuencia de tareas encadenadas muy pequeña que puede ser ejecutada por un sistema operativo.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es simplemente una tarea que puede ser ejecutada al mismo tiempo que otra tarea.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hilos de ejecución que comparten los mismos recursos, sumados a estos recursos, son en conjunto conocidos como un proceso.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secundario va a tener su propia pila de ejecución, independiente de la del hilo principal.</a:t>
            </a:r>
          </a:p>
        </p:txBody>
      </p:sp>
    </p:spTree>
    <p:extLst>
      <p:ext uri="{BB962C8B-B14F-4D97-AF65-F5344CB8AC3E}">
        <p14:creationId xmlns:p14="http://schemas.microsoft.com/office/powerpoint/2010/main" val="22775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8058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proceso sigue en ejecución mientras al menos uno de sus hilos de ejecución siga activo.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 el momento en el que todos los hilos de ejecución finalizan, el proceso no existe más y todos sus recursos son liberados.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837127" y="4623515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Hilo Principal</a:t>
            </a: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2562896" y="5934042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Hilo Secundario</a:t>
            </a:r>
          </a:p>
        </p:txBody>
      </p:sp>
      <p:cxnSp>
        <p:nvCxnSpPr>
          <p:cNvPr id="8" name="Conector recto de flecha 7"/>
          <p:cNvCxnSpPr>
            <a:stCxn id="5" idx="0"/>
            <a:endCxn id="9" idx="1"/>
          </p:cNvCxnSpPr>
          <p:nvPr/>
        </p:nvCxnSpPr>
        <p:spPr>
          <a:xfrm flipV="1">
            <a:off x="2253803" y="4936970"/>
            <a:ext cx="7830355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084158" y="475230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 ciclo de vida</a:t>
            </a:r>
          </a:p>
        </p:txBody>
      </p:sp>
      <p:cxnSp>
        <p:nvCxnSpPr>
          <p:cNvPr id="12" name="Conector recto de flecha 11"/>
          <p:cNvCxnSpPr>
            <a:endCxn id="6" idx="3"/>
          </p:cNvCxnSpPr>
          <p:nvPr/>
        </p:nvCxnSpPr>
        <p:spPr>
          <a:xfrm flipH="1">
            <a:off x="3271234" y="4958366"/>
            <a:ext cx="7543" cy="9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0"/>
            <a:endCxn id="16" idx="1"/>
          </p:cNvCxnSpPr>
          <p:nvPr/>
        </p:nvCxnSpPr>
        <p:spPr>
          <a:xfrm>
            <a:off x="3979572" y="6268893"/>
            <a:ext cx="4145525" cy="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125097" y="609856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 ciclo de vida</a:t>
            </a:r>
          </a:p>
        </p:txBody>
      </p:sp>
    </p:spTree>
    <p:extLst>
      <p:ext uri="{BB962C8B-B14F-4D97-AF65-F5344CB8AC3E}">
        <p14:creationId xmlns:p14="http://schemas.microsoft.com/office/powerpoint/2010/main" val="13098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básico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63025"/>
            <a:ext cx="8393113" cy="44442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Agrego la biblioteca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14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</a:t>
            </a:r>
            <a:r>
              <a:rPr lang="es-AR" dirty="0" err="1"/>
              <a:t>Parametrizados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método utilizado puede tener parámetros.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deberemos utilizar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ParameterizedThreadStart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instanciar el nuevo hilo.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parámetro se pasará mediante el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dicho hilo.</a:t>
            </a:r>
          </a:p>
        </p:txBody>
      </p:sp>
    </p:spTree>
    <p:extLst>
      <p:ext uri="{BB962C8B-B14F-4D97-AF65-F5344CB8AC3E}">
        <p14:creationId xmlns:p14="http://schemas.microsoft.com/office/powerpoint/2010/main" val="11754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parámetros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89722"/>
            <a:ext cx="8763000" cy="23951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ParameterizedThreadStart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Hilo, indicando el parámetro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0321" y="4853501"/>
            <a:ext cx="8763000" cy="184665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sz="24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)o);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400" kern="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975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y Controles Visuales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deseamos modificar un control visual de un formulario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TextBox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ComboBox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Label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 desde un hilo diferente al principal (“dueño” de estos controles) deberemos invocar a dicho hilo.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le consultaremos al control si necesita ser invocado el hilo principal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InvokeRequired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Luego invocaremos dicho hilo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mediante un delegado.</a:t>
            </a:r>
          </a:p>
        </p:txBody>
      </p:sp>
    </p:spTree>
    <p:extLst>
      <p:ext uri="{BB962C8B-B14F-4D97-AF65-F5344CB8AC3E}">
        <p14:creationId xmlns:p14="http://schemas.microsoft.com/office/powerpoint/2010/main" val="382188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controles de </a:t>
            </a:r>
            <a:r>
              <a:rPr lang="es-AR" dirty="0" err="1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50772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.label.InvokeRequired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.label.BeginInvoke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MethodInvoker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3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y Controles Visuales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Dicha invocación puede necesitar parámetros.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resolver este caso, utilizaremos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realizar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(sincrónico, espera que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finalice para ejecutar otro) 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(asincrónico) se pasará el delegado y dicho array.</a:t>
            </a:r>
          </a:p>
        </p:txBody>
      </p:sp>
    </p:spTree>
    <p:extLst>
      <p:ext uri="{BB962C8B-B14F-4D97-AF65-F5344CB8AC3E}">
        <p14:creationId xmlns:p14="http://schemas.microsoft.com/office/powerpoint/2010/main" val="20292617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218</TotalTime>
  <Words>544</Words>
  <Application>Microsoft Office PowerPoint</Application>
  <PresentationFormat>Panorámica</PresentationFormat>
  <Paragraphs>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Consolas</vt:lpstr>
      <vt:lpstr>Franklin Gothic Medium</vt:lpstr>
      <vt:lpstr>Trebuchet MS</vt:lpstr>
      <vt:lpstr>Wingdings</vt:lpstr>
      <vt:lpstr>Berlín</vt:lpstr>
      <vt:lpstr>Threads</vt:lpstr>
      <vt:lpstr>Hilos de Ejecución</vt:lpstr>
      <vt:lpstr>Hilos de Ejecución</vt:lpstr>
      <vt:lpstr>Ejemplo básico</vt:lpstr>
      <vt:lpstr>Hilos Parametrizados</vt:lpstr>
      <vt:lpstr>Ejemplo con parámetros</vt:lpstr>
      <vt:lpstr>Hilos y Controles Visuales</vt:lpstr>
      <vt:lpstr>Ejemplo con controles de Form</vt:lpstr>
      <vt:lpstr>Hilos y Controles Visuales</vt:lpstr>
      <vt:lpstr>Ejemplo con controles de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Admin</dc:creator>
  <cp:lastModifiedBy>Fede</cp:lastModifiedBy>
  <cp:revision>13</cp:revision>
  <dcterms:created xsi:type="dcterms:W3CDTF">2018-10-24T17:51:16Z</dcterms:created>
  <dcterms:modified xsi:type="dcterms:W3CDTF">2020-06-11T00:22:48Z</dcterms:modified>
</cp:coreProperties>
</file>