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33A112-E7D1-4CEF-9636-E3069EEEC63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73DE6-DE1A-4DB8-BCA4-E501DEAF0967}" type="datetimeFigureOut">
              <a:rPr lang="es-AR" smtClean="0"/>
              <a:t>2/7/2021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38E0E-AB04-42E0-BE3D-1C4BCC9EDD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928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491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6246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818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389381/how-to-ignore-event-class-member-for-binary-serializ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Eventos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23</a:t>
            </a: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2021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030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25711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button1.Click +=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s-AR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"Uso el manejador de eventos"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5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Manejadores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quitar un evento de un manejador de eventos en tiempo de ejecución, hay que utilizar la instrucción -=.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instrucción -= quita de la lista de invocación del evento del 'emisor', el manejador.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130697" y="3503435"/>
            <a:ext cx="7549280" cy="4746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objEmisor.evento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-= </a:t>
            </a:r>
            <a:r>
              <a:rPr 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83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 vs Delegados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suscripción (x += y) y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desuscripción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(x -= y) también son válidas para objetos del tipo de los Delegados, así como el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Invoke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BeginInvoke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etc. Entonces, ¿por qué utilizar eventos?</a:t>
            </a: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evento es al delegado lo que una propiedad a un atributo: sirve para encapsular.</a:t>
            </a: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objeto del tipo de un delegado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MiDelegado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 = new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MiDelegado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()) es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reinstanciable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por ende se puede desasociar a todos sus manejadores en una línea. En cambio el evento no.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0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FC820-134A-4E4A-9795-D77112B1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 en serialización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8C3FF0-9644-439D-A8DA-812E4612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lack-Lato"/>
              </a:rPr>
              <a:t>A </a:t>
            </a:r>
            <a:r>
              <a:rPr lang="en-US" b="0" i="0" dirty="0" err="1">
                <a:effectLst/>
                <a:latin typeface="Slack-Lato"/>
              </a:rPr>
              <a:t>veces</a:t>
            </a:r>
            <a:r>
              <a:rPr lang="en-US" b="0" i="0" dirty="0">
                <a:effectLst/>
                <a:latin typeface="Slack-Lato"/>
              </a:rPr>
              <a:t> no </a:t>
            </a:r>
            <a:r>
              <a:rPr lang="en-US" b="0" i="0" dirty="0" err="1">
                <a:effectLst/>
                <a:latin typeface="Slack-Lato"/>
              </a:rPr>
              <a:t>queremos</a:t>
            </a:r>
            <a:r>
              <a:rPr lang="en-US" b="0" i="0" dirty="0">
                <a:effectLst/>
                <a:latin typeface="Slack-Lato"/>
              </a:rPr>
              <a:t> </a:t>
            </a:r>
            <a:r>
              <a:rPr lang="en-US" b="0" i="0" dirty="0" err="1">
                <a:effectLst/>
                <a:latin typeface="Slack-Lato"/>
              </a:rPr>
              <a:t>serializar</a:t>
            </a:r>
            <a:r>
              <a:rPr lang="en-US" b="0" i="0" dirty="0">
                <a:effectLst/>
                <a:latin typeface="Slack-Lato"/>
              </a:rPr>
              <a:t> </a:t>
            </a:r>
            <a:r>
              <a:rPr lang="en-US" b="0" i="0" dirty="0" err="1">
                <a:effectLst/>
                <a:latin typeface="Slack-Lato"/>
              </a:rPr>
              <a:t>toda</a:t>
            </a:r>
            <a:r>
              <a:rPr lang="en-US" b="0" i="0" dirty="0">
                <a:effectLst/>
                <a:latin typeface="Slack-Lato"/>
              </a:rPr>
              <a:t> la </a:t>
            </a:r>
            <a:r>
              <a:rPr lang="en-US" b="0" i="0" dirty="0" err="1">
                <a:effectLst/>
                <a:latin typeface="Slack-Lato"/>
              </a:rPr>
              <a:t>clase</a:t>
            </a:r>
            <a:r>
              <a:rPr lang="en-US" b="0" i="0" dirty="0">
                <a:effectLst/>
                <a:latin typeface="Slack-Lato"/>
              </a:rPr>
              <a:t>, o temenos un </a:t>
            </a:r>
            <a:r>
              <a:rPr lang="en-US" b="0" i="0" dirty="0" err="1">
                <a:effectLst/>
                <a:latin typeface="Slack-Lato"/>
              </a:rPr>
              <a:t>evento</a:t>
            </a:r>
            <a:r>
              <a:rPr lang="en-US" b="0" i="0" dirty="0">
                <a:effectLst/>
                <a:latin typeface="Slack-Lato"/>
              </a:rPr>
              <a:t> </a:t>
            </a:r>
            <a:r>
              <a:rPr lang="en-US" b="0" i="0" dirty="0" err="1">
                <a:effectLst/>
                <a:latin typeface="Slack-Lato"/>
              </a:rPr>
              <a:t>asociado</a:t>
            </a:r>
            <a:r>
              <a:rPr lang="en-US" b="0" i="0" dirty="0">
                <a:effectLst/>
                <a:latin typeface="Slack-Lato"/>
              </a:rPr>
              <a:t> a una </a:t>
            </a:r>
            <a:r>
              <a:rPr lang="en-US" b="0" i="0" dirty="0" err="1">
                <a:effectLst/>
                <a:latin typeface="Slack-Lato"/>
              </a:rPr>
              <a:t>clase</a:t>
            </a:r>
            <a:r>
              <a:rPr lang="en-US" b="0" i="0" dirty="0">
                <a:effectLst/>
                <a:latin typeface="Slack-Lato"/>
              </a:rPr>
              <a:t> que no </a:t>
            </a:r>
            <a:r>
              <a:rPr lang="en-US" b="0" i="0" dirty="0" err="1">
                <a:effectLst/>
                <a:latin typeface="Slack-Lato"/>
              </a:rPr>
              <a:t>deseamos</a:t>
            </a:r>
            <a:r>
              <a:rPr lang="en-US" b="0" i="0" dirty="0">
                <a:effectLst/>
                <a:latin typeface="Slack-Lato"/>
              </a:rPr>
              <a:t> que sea </a:t>
            </a:r>
            <a:r>
              <a:rPr lang="en-US" b="0" i="0" dirty="0" err="1">
                <a:effectLst/>
                <a:latin typeface="Slack-Lato"/>
              </a:rPr>
              <a:t>parte</a:t>
            </a:r>
            <a:r>
              <a:rPr lang="en-US" b="0" i="0" dirty="0">
                <a:effectLst/>
                <a:latin typeface="Slack-Lato"/>
              </a:rPr>
              <a:t> de una </a:t>
            </a:r>
            <a:r>
              <a:rPr lang="en-US" b="0" i="0" dirty="0" err="1">
                <a:effectLst/>
                <a:latin typeface="Slack-Lato"/>
              </a:rPr>
              <a:t>serialización</a:t>
            </a:r>
            <a:r>
              <a:rPr lang="en-US" b="0" i="0" dirty="0">
                <a:effectLst/>
                <a:latin typeface="Slack-Lato"/>
              </a:rPr>
              <a:t>, para </a:t>
            </a:r>
            <a:r>
              <a:rPr lang="en-US" b="0" i="0" dirty="0" err="1">
                <a:effectLst/>
                <a:latin typeface="Slack-Lato"/>
              </a:rPr>
              <a:t>eso</a:t>
            </a:r>
            <a:r>
              <a:rPr lang="en-US" b="0" i="0" dirty="0">
                <a:effectLst/>
                <a:latin typeface="Slack-Lato"/>
              </a:rPr>
              <a:t> </a:t>
            </a:r>
            <a:r>
              <a:rPr lang="en-US" b="0" i="0" dirty="0" err="1">
                <a:effectLst/>
                <a:latin typeface="Slack-Lato"/>
              </a:rPr>
              <a:t>podemos</a:t>
            </a:r>
            <a:r>
              <a:rPr lang="en-US" b="0" i="0" dirty="0">
                <a:effectLst/>
                <a:latin typeface="Slack-Lato"/>
              </a:rPr>
              <a:t> </a:t>
            </a:r>
            <a:r>
              <a:rPr lang="en-US" b="0" i="0" dirty="0" err="1">
                <a:effectLst/>
                <a:latin typeface="Slack-Lato"/>
              </a:rPr>
              <a:t>utilizar</a:t>
            </a:r>
            <a:endParaRPr lang="en-US" b="0" i="0" dirty="0">
              <a:effectLst/>
              <a:latin typeface="Slack-Lato"/>
            </a:endParaRPr>
          </a:p>
          <a:p>
            <a:pPr lvl="1"/>
            <a:r>
              <a:rPr lang="en-US" b="0" i="0" dirty="0">
                <a:effectLst/>
                <a:latin typeface="Slack-Lato"/>
              </a:rPr>
              <a:t>Para </a:t>
            </a:r>
            <a:r>
              <a:rPr lang="en-US" b="0" i="0" dirty="0" err="1">
                <a:effectLst/>
                <a:latin typeface="Slack-Lato"/>
              </a:rPr>
              <a:t>atributos</a:t>
            </a:r>
            <a:r>
              <a:rPr lang="en-US" dirty="0">
                <a:latin typeface="Slack-Lato"/>
              </a:rPr>
              <a:t>: </a:t>
            </a:r>
            <a:r>
              <a:rPr lang="en-US" b="0" i="0" dirty="0">
                <a:effectLst/>
                <a:latin typeface="Slack-Lato"/>
              </a:rPr>
              <a:t>[field: </a:t>
            </a:r>
            <a:r>
              <a:rPr lang="en-US" b="0" i="0" dirty="0" err="1">
                <a:effectLst/>
                <a:latin typeface="Slack-Lato"/>
              </a:rPr>
              <a:t>NonSerialized</a:t>
            </a:r>
            <a:r>
              <a:rPr lang="en-US" b="0" i="0" dirty="0">
                <a:effectLst/>
                <a:latin typeface="Slack-Lato"/>
              </a:rPr>
              <a:t>]</a:t>
            </a:r>
          </a:p>
          <a:p>
            <a:pPr lvl="1"/>
            <a:r>
              <a:rPr lang="en-US" b="0" i="0" dirty="0">
                <a:effectLst/>
                <a:latin typeface="Slack-Lato"/>
              </a:rPr>
              <a:t>Para </a:t>
            </a:r>
            <a:r>
              <a:rPr lang="en-US" b="0" i="0" dirty="0" err="1">
                <a:effectLst/>
                <a:latin typeface="Slack-Lato"/>
              </a:rPr>
              <a:t>propiedades</a:t>
            </a:r>
            <a:r>
              <a:rPr lang="en-US" b="0" i="0" dirty="0">
                <a:effectLst/>
                <a:latin typeface="Slack-Lato"/>
              </a:rPr>
              <a:t>: [field: </a:t>
            </a:r>
            <a:r>
              <a:rPr lang="en-US" b="0" i="0" dirty="0" err="1">
                <a:effectLst/>
                <a:latin typeface="Slack-Lato"/>
              </a:rPr>
              <a:t>NonSerialized</a:t>
            </a:r>
            <a:r>
              <a:rPr lang="en-US" b="0" i="0" dirty="0">
                <a:effectLst/>
                <a:latin typeface="Slack-Lato"/>
              </a:rPr>
              <a:t>]</a:t>
            </a:r>
          </a:p>
          <a:p>
            <a:endParaRPr lang="en-US" u="none" strike="noStrike" dirty="0">
              <a:solidFill>
                <a:srgbClr val="D1D2D3"/>
              </a:solidFill>
              <a:latin typeface="Slack-Lato"/>
              <a:hlinkClick r:id="rId2"/>
            </a:endParaRPr>
          </a:p>
          <a:p>
            <a:r>
              <a:rPr lang="en-US" b="0" i="0" u="none" strike="noStrike" dirty="0">
                <a:effectLst/>
                <a:latin typeface="Slack-Lato"/>
                <a:hlinkClick r:id="rId2"/>
              </a:rPr>
              <a:t>https://stackoverflow.com/questions/2389381/how-to-ignore-event-class-member-for-binary-serialization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76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es el modo que tiene una </a:t>
            </a:r>
            <a:r>
              <a:rPr lang="es-A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clase dada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 proporcionar notificaciones a sus clientes cuando ocurre algo en particular dentro del objeto.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uso más habitual para los eventos lo vemos en las interfaces gráficas (evento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Click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un botón, evento Load de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Form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etc.).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eventos proporcionan un medio apropiado para que los objetos puedan señalizar cambios de estado que pueden resultar útiles para los clientes de ese objeto.</a:t>
            </a:r>
          </a:p>
        </p:txBody>
      </p:sp>
    </p:spTree>
    <p:extLst>
      <p:ext uri="{BB962C8B-B14F-4D97-AF65-F5344CB8AC3E}">
        <p14:creationId xmlns:p14="http://schemas.microsoft.com/office/powerpoint/2010/main" val="289649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es un mensaje enviado por un objeto para indicar que se ha producido una acción invocada programáticamente o por un usuario.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evento tiene un emisor que produce el evento y un receptor que lo captura.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Utilizando eventos, los componentes de la interfaz avisan a la lógica de negocios que el usuario ha ejecutado alguna acción sobre los componentes de la misma (por ejemplo: presionar el botón del Mouse o presionar una tecla).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49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Delegados y eventos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938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objeto que produce (desencadena) el evento se denomina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emisor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del evento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procedimiento que captura el evento se denomina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receptor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manejador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del evento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cualquier caso, el emisor no sabe qué objeto o método responderá a los eventos que produzca. 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ello, es necesario tener un componente que enlace el emisor del evento con el receptor del evento.</a:t>
            </a:r>
          </a:p>
        </p:txBody>
      </p:sp>
    </p:spTree>
    <p:extLst>
      <p:ext uri="{BB962C8B-B14F-4D97-AF65-F5344CB8AC3E}">
        <p14:creationId xmlns:p14="http://schemas.microsoft.com/office/powerpoint/2010/main" val="34756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Delegados y eventos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93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Framework .NET utiliza un tipo de delegado para trabajar como un puntero a función entre el emisor y el receptor del evento.</a:t>
            </a:r>
          </a:p>
          <a:p>
            <a:pPr>
              <a:lnSpc>
                <a:spcPct val="80000"/>
              </a:lnSpc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la mayoría de casos, el Framework .NET crea el delegado y se ocupa de gestionar los detalles por nosotros. </a:t>
            </a:r>
          </a:p>
          <a:p>
            <a:pPr>
              <a:lnSpc>
                <a:spcPct val="80000"/>
              </a:lnSpc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Sin embargo, es posible crear delegados para los casos en que se desee que un evento utilice diferentes controladores de eventos en diferentes circunstancias.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2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Delegados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05595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eventos se declaran mediante delegados.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delegado es un tipo que representa referencias a métodos con una lista de parámetros determinada y un tipo de valor devuelto.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objeto delegado encapsula un método de modo que se pueda llamar de forma anónima.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ocurre el evento, se llama a los delegados que proporcionan los clientes para el evento.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463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Delegados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son como los punteros de función de C++, pero tienen seguridad de tipos.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permiten pasar los métodos como parámetros.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pueden encadenarse entre sí; por ejemplo, se puede llamar a varios métodos en un solo evento.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puede tener múltiples manejadores y viceversa.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0" y="5236701"/>
            <a:ext cx="9613861" cy="1241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MiDelegado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EventArgs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e);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MiDelegado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ElEvento;</a:t>
            </a:r>
            <a:endParaRPr 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8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Esquema de Eventos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0321" y="2472744"/>
            <a:ext cx="2268941" cy="6568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Acción</a:t>
            </a:r>
          </a:p>
        </p:txBody>
      </p:sp>
      <p:sp>
        <p:nvSpPr>
          <p:cNvPr id="5" name="Flecha derecha 4"/>
          <p:cNvSpPr/>
          <p:nvPr/>
        </p:nvSpPr>
        <p:spPr>
          <a:xfrm>
            <a:off x="3052293" y="2472744"/>
            <a:ext cx="2163651" cy="656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 invoca al...</a:t>
            </a:r>
          </a:p>
        </p:txBody>
      </p:sp>
      <p:sp>
        <p:nvSpPr>
          <p:cNvPr id="6" name="Recortar rectángulo de esquina sencilla 5"/>
          <p:cNvSpPr/>
          <p:nvPr/>
        </p:nvSpPr>
        <p:spPr>
          <a:xfrm>
            <a:off x="5318975" y="2472745"/>
            <a:ext cx="2268941" cy="65682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Delegado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7690947" y="2472744"/>
            <a:ext cx="2163651" cy="656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Invoca los...</a:t>
            </a:r>
          </a:p>
        </p:txBody>
      </p:sp>
      <p:sp>
        <p:nvSpPr>
          <p:cNvPr id="8" name="Flecha izquierda y arriba 7"/>
          <p:cNvSpPr/>
          <p:nvPr/>
        </p:nvSpPr>
        <p:spPr>
          <a:xfrm>
            <a:off x="8229601" y="2801155"/>
            <a:ext cx="2240924" cy="238982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Método/s asociado/s</a:t>
            </a:r>
          </a:p>
        </p:txBody>
      </p:sp>
      <p:sp>
        <p:nvSpPr>
          <p:cNvPr id="10" name="Google Shape;408;p22"/>
          <p:cNvSpPr txBox="1">
            <a:spLocks/>
          </p:cNvSpPr>
          <p:nvPr/>
        </p:nvSpPr>
        <p:spPr>
          <a:xfrm>
            <a:off x="680321" y="3933604"/>
            <a:ext cx="7549280" cy="1381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 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Manejadores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asociar un evento a un manejador de eventos en tiempo de ejecución, hay que 'agregarlo' al evento del emisor.</a:t>
            </a:r>
          </a:p>
          <a:p>
            <a:pPr lvl="1">
              <a:buNone/>
              <a:defRPr/>
            </a:pP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instrucción 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+= 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agrega a la lista de invocación del evento del 'emisor', el nuevo manejador.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130697" y="3899220"/>
            <a:ext cx="7549280" cy="4746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objEmisor.evento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+= </a:t>
            </a:r>
            <a:r>
              <a:rPr 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21513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373</TotalTime>
  <Words>958</Words>
  <Application>Microsoft Office PowerPoint</Application>
  <PresentationFormat>Panorámica</PresentationFormat>
  <Paragraphs>93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Franklin Gothic Medium</vt:lpstr>
      <vt:lpstr>Segoe UI</vt:lpstr>
      <vt:lpstr>Slack-Lato</vt:lpstr>
      <vt:lpstr>Trebuchet MS</vt:lpstr>
      <vt:lpstr>Berlín</vt:lpstr>
      <vt:lpstr>Eventos</vt:lpstr>
      <vt:lpstr>Eventos</vt:lpstr>
      <vt:lpstr>Eventos</vt:lpstr>
      <vt:lpstr>Delegados y eventos</vt:lpstr>
      <vt:lpstr>Delegados y eventos</vt:lpstr>
      <vt:lpstr>Delegados</vt:lpstr>
      <vt:lpstr>Delegados</vt:lpstr>
      <vt:lpstr>Esquema de Eventos</vt:lpstr>
      <vt:lpstr>Manejadores</vt:lpstr>
      <vt:lpstr>Ejemplo</vt:lpstr>
      <vt:lpstr>Manejadores</vt:lpstr>
      <vt:lpstr>Eventos vs Delegados</vt:lpstr>
      <vt:lpstr>Error en serialización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Eventos</dc:title>
  <dc:creator>Admin</dc:creator>
  <cp:lastModifiedBy>Darth Vader</cp:lastModifiedBy>
  <cp:revision>11</cp:revision>
  <dcterms:created xsi:type="dcterms:W3CDTF">2018-10-24T18:05:28Z</dcterms:created>
  <dcterms:modified xsi:type="dcterms:W3CDTF">2021-07-02T16:55:59Z</dcterms:modified>
</cp:coreProperties>
</file>