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5"/>
  </p:notesMasterIdLst>
  <p:sldIdLst>
    <p:sldId id="256" r:id="rId2"/>
    <p:sldId id="263" r:id="rId3"/>
    <p:sldId id="264" r:id="rId4"/>
    <p:sldId id="271" r:id="rId5"/>
    <p:sldId id="270" r:id="rId6"/>
    <p:sldId id="265" r:id="rId7"/>
    <p:sldId id="266" r:id="rId8"/>
    <p:sldId id="262" r:id="rId9"/>
    <p:sldId id="267" r:id="rId10"/>
    <p:sldId id="258" r:id="rId11"/>
    <p:sldId id="259" r:id="rId12"/>
    <p:sldId id="260" r:id="rId13"/>
    <p:sldId id="261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84201" autoAdjust="0"/>
  </p:normalViewPr>
  <p:slideViewPr>
    <p:cSldViewPr snapToGrid="0">
      <p:cViewPr varScale="1">
        <p:scale>
          <a:sx n="107" d="100"/>
          <a:sy n="107" d="100"/>
        </p:scale>
        <p:origin x="138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6648A2-EA33-47F9-96A0-CE144141342A}" type="datetimeFigureOut">
              <a:rPr lang="es-AR" smtClean="0"/>
              <a:t>16/3/2021</a:t>
            </a:fld>
            <a:endParaRPr lang="es-A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0ADE5F-4420-48D4-8147-C3A8E3B2A19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901852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dirty="0"/>
              <a:t>Aun no debe estar habilitado, probar en los siguientes días.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0ADE5F-4420-48D4-8147-C3A8E3B2A19B}" type="slidenum">
              <a:rPr lang="es-AR" smtClean="0"/>
              <a:t>4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39725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dirty="0"/>
              <a:t>Aun no debe estar habilitado, probar en los siguientes días.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0ADE5F-4420-48D4-8147-C3A8E3B2A19B}" type="slidenum">
              <a:rPr lang="es-AR" smtClean="0"/>
              <a:t>5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706683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0ADE5F-4420-48D4-8147-C3A8E3B2A19B}" type="slidenum">
              <a:rPr lang="es-AR" smtClean="0"/>
              <a:t>6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128015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0ADE5F-4420-48D4-8147-C3A8E3B2A19B}" type="slidenum">
              <a:rPr lang="es-AR" smtClean="0"/>
              <a:t>10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236291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0ADE5F-4420-48D4-8147-C3A8E3B2A19B}" type="slidenum">
              <a:rPr lang="es-AR" smtClean="0"/>
              <a:t>11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66797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dirty="0"/>
              <a:t>Los días y</a:t>
            </a:r>
            <a:r>
              <a:rPr lang="es-AR" baseline="0" dirty="0"/>
              <a:t> horarios son estrictos.</a:t>
            </a:r>
          </a:p>
          <a:p>
            <a:r>
              <a:rPr lang="es-AR" dirty="0"/>
              <a:t>El TP1 es el definitivo, los demás están en revisión.</a:t>
            </a:r>
          </a:p>
          <a:p>
            <a:r>
              <a:rPr lang="es-AR" dirty="0"/>
              <a:t>Ir</a:t>
            </a:r>
            <a:r>
              <a:rPr lang="es-AR" baseline="0" dirty="0"/>
              <a:t> adelantando, no dejar todo para último momento</a:t>
            </a:r>
          </a:p>
          <a:p>
            <a:r>
              <a:rPr lang="es-AR" baseline="0" dirty="0"/>
              <a:t>Chequear “</a:t>
            </a:r>
            <a:r>
              <a:rPr lang="es-AR" dirty="0"/>
              <a:t>¿Cómo entregar los trabajos prácticos?” en</a:t>
            </a:r>
            <a:r>
              <a:rPr lang="es-AR" baseline="0" dirty="0"/>
              <a:t> el Campus</a:t>
            </a:r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0ADE5F-4420-48D4-8147-C3A8E3B2A19B}" type="slidenum">
              <a:rPr lang="es-AR" smtClean="0"/>
              <a:t>12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473426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0ADE5F-4420-48D4-8147-C3A8E3B2A19B}" type="slidenum">
              <a:rPr lang="es-AR" smtClean="0"/>
              <a:t>13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361707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3/16/2021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3/16/2021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3/16/2021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3/16/2021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3/16/2021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3/16/2021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3/16/2021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3/16/2021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3/16/2021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3/16/2021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3/16/2021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3/16/2021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3/16/2021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3/16/2021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3/16/2021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3/16/2021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3/16/2021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3/16/2021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ithub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lassroom.google.com/u/0/w/NTQ1MTg2NjM5NDBa/t/al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0322" y="2827600"/>
            <a:ext cx="8144134" cy="1373070"/>
          </a:xfrm>
        </p:spPr>
        <p:txBody>
          <a:bodyPr/>
          <a:lstStyle/>
          <a:p>
            <a:r>
              <a:rPr lang="es-AR" dirty="0"/>
              <a:t>Programación y Laboratorio II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AR" dirty="0"/>
              <a:t>Prof. Federico Dávila</a:t>
            </a:r>
          </a:p>
          <a:p>
            <a:r>
              <a:rPr lang="es-AR" dirty="0"/>
              <a:t>Primer Semestre 2021</a:t>
            </a:r>
          </a:p>
        </p:txBody>
      </p:sp>
    </p:spTree>
    <p:extLst>
      <p:ext uri="{BB962C8B-B14F-4D97-AF65-F5344CB8AC3E}">
        <p14:creationId xmlns:p14="http://schemas.microsoft.com/office/powerpoint/2010/main" val="23691837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EXÁMENES PARCIALES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Fechas </a:t>
            </a:r>
            <a:r>
              <a:rPr lang="es-AR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tentativas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 examen (podrán cambiar durante la cursada)</a:t>
            </a:r>
          </a:p>
          <a:p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Laboratorio de Computación II:</a:t>
            </a:r>
          </a:p>
          <a:p>
            <a:pPr lvl="1"/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2ºD (Martes): 27 de abril y 06 de julio 18:30hs</a:t>
            </a:r>
          </a:p>
          <a:p>
            <a:pPr lvl="1"/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2ºC (Jueves): </a:t>
            </a:r>
            <a:r>
              <a:rPr lang="es-A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06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 13 de mayo y 08 de julio 18:30hs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959693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EXÁMENES FINALES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3739462"/>
          </a:xfrm>
        </p:spPr>
        <p:txBody>
          <a:bodyPr>
            <a:normAutofit/>
          </a:bodyPr>
          <a:lstStyle/>
          <a:p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Laboratorio II (*):</a:t>
            </a:r>
          </a:p>
          <a:p>
            <a:pPr lvl="1"/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Jueves 29 de Julio (válidas para recuperatorio de parciales y </a:t>
            </a:r>
            <a:r>
              <a:rPr lang="es-A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promoción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pPr lvl="1"/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Jueves 05 de agosto (válidas para recuperatorio de parciales, pero </a:t>
            </a:r>
            <a:r>
              <a:rPr lang="es-A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 para promoción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r>
              <a:rPr lang="es-AR" sz="1800" dirty="0"/>
              <a:t>* Fechas sujetas a modificación por parte de la facultad</a:t>
            </a:r>
          </a:p>
        </p:txBody>
      </p:sp>
    </p:spTree>
    <p:extLst>
      <p:ext uri="{BB962C8B-B14F-4D97-AF65-F5344CB8AC3E}">
        <p14:creationId xmlns:p14="http://schemas.microsoft.com/office/powerpoint/2010/main" val="37401022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TRABAJOS PRÁCTICOS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063927"/>
          </a:xfrm>
        </p:spPr>
        <p:txBody>
          <a:bodyPr>
            <a:normAutofit fontScale="92500" lnSpcReduction="10000"/>
          </a:bodyPr>
          <a:lstStyle/>
          <a:p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Fecha límite de publicación en GIT:</a:t>
            </a:r>
          </a:p>
          <a:p>
            <a:pPr lvl="1"/>
            <a:r>
              <a:rPr lang="es-A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TP1 – 19 de abril 10 a.m.</a:t>
            </a:r>
          </a:p>
          <a:p>
            <a:pPr lvl="1"/>
            <a:r>
              <a:rPr lang="es-A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TP2 – 10 de mayo 10 a.m.</a:t>
            </a:r>
          </a:p>
          <a:p>
            <a:pPr lvl="1"/>
            <a:r>
              <a:rPr lang="es-A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TP3 – 14 de junio 10 a.m.</a:t>
            </a:r>
          </a:p>
          <a:p>
            <a:pPr lvl="1"/>
            <a:r>
              <a:rPr lang="es-A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TP4 – 12 de julio 10 a.m.</a:t>
            </a:r>
          </a:p>
          <a:p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1er recuperatorio: lunes previo a primer llamado a finales a las 10 a.m.</a:t>
            </a:r>
          </a:p>
          <a:p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2do recuperatorio: lunes previo a segundo llamado a finales a las 10 a.m.</a:t>
            </a:r>
          </a:p>
          <a:p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Pasadas esas fechas y </a:t>
            </a:r>
            <a:r>
              <a:rPr lang="es-AR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horas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la cursada está desaprobada.</a:t>
            </a:r>
          </a:p>
          <a:p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Los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TPs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son individuales, no se realizan en grupo y la detección de copias será penada (desde imposibilidad de promoción hasta desaprobación directa de la cursada).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1468360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PROMOCIÓN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3739463"/>
          </a:xfrm>
        </p:spPr>
        <p:txBody>
          <a:bodyPr>
            <a:normAutofit/>
          </a:bodyPr>
          <a:lstStyle/>
          <a:p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Desde comienzos de 2018 las materias cuentan con promoción directa.</a:t>
            </a:r>
          </a:p>
          <a:p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 lograrlo deberán:</a:t>
            </a:r>
          </a:p>
          <a:p>
            <a:pPr lvl="1"/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Aprobar ambos parciales con nota IGUAL o SUPERIOR a </a:t>
            </a:r>
            <a:r>
              <a:rPr lang="es-A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en cada uno de ellos.</a:t>
            </a:r>
          </a:p>
          <a:p>
            <a:pPr lvl="1"/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Las notas no son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promediables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(10 y 5 rinde final).</a:t>
            </a:r>
          </a:p>
          <a:p>
            <a:pPr lvl="1"/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Tener aprobados los Trabajos Prácticos en primera instancia o </a:t>
            </a:r>
            <a:r>
              <a:rPr lang="es-A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primer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llamado de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recuperatorio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 lvl="1"/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Los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recuperatorios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son válidos para la promoción de la materia.</a:t>
            </a:r>
          </a:p>
          <a:p>
            <a:pPr lvl="1"/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 calificación que prevalece cuando el alumno recupera un parcial es la nota más alta.</a:t>
            </a:r>
          </a:p>
        </p:txBody>
      </p:sp>
    </p:spTree>
    <p:extLst>
      <p:ext uri="{BB962C8B-B14F-4D97-AF65-F5344CB8AC3E}">
        <p14:creationId xmlns:p14="http://schemas.microsoft.com/office/powerpoint/2010/main" val="3307960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Federico Dávila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0321" y="2336873"/>
            <a:ext cx="11192131" cy="3599316"/>
          </a:xfrm>
        </p:spPr>
        <p:txBody>
          <a:bodyPr/>
          <a:lstStyle/>
          <a:p>
            <a:pPr marL="0" indent="0">
              <a:buNone/>
            </a:pPr>
            <a:r>
              <a:rPr lang="es-AR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f.davila@sistemas-utnfra.com.ar</a:t>
            </a:r>
          </a:p>
          <a:p>
            <a:pPr marL="0" indent="0">
              <a:buNone/>
            </a:pPr>
            <a:endParaRPr lang="es-AR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s-AR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s-AR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https://github.com/FedeDavila1984/utn_prog_y_lab_II</a:t>
            </a:r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050621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HERRAMIENTAS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Visual Studio Express (2019 en adelante)</a:t>
            </a:r>
          </a:p>
          <a:p>
            <a:endParaRPr lang="es-AR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s-A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SQL Express</a:t>
            </a:r>
          </a:p>
          <a:p>
            <a:endParaRPr lang="es-AR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s-A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GIT (</a:t>
            </a:r>
            <a:r>
              <a:rPr lang="es-A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http://www.github.com/</a:t>
            </a:r>
            <a:r>
              <a:rPr lang="es-A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endParaRPr lang="es-AR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s-A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Leer Guía de Estilo de la cátedra</a:t>
            </a:r>
          </a:p>
        </p:txBody>
      </p:sp>
    </p:spTree>
    <p:extLst>
      <p:ext uri="{BB962C8B-B14F-4D97-AF65-F5344CB8AC3E}">
        <p14:creationId xmlns:p14="http://schemas.microsoft.com/office/powerpoint/2010/main" val="1576484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Google </a:t>
            </a:r>
            <a:r>
              <a:rPr lang="es-AR" dirty="0" err="1"/>
              <a:t>Meet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323903"/>
          </a:xfrm>
        </p:spPr>
        <p:txBody>
          <a:bodyPr>
            <a:normAutofit fontScale="85000" lnSpcReduction="20000"/>
          </a:bodyPr>
          <a:lstStyle/>
          <a:p>
            <a:r>
              <a:rPr lang="es-A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Todos los alumnos fueron invitados a las clases vía Google Calendar a los emails informados en la UTN</a:t>
            </a:r>
          </a:p>
          <a:p>
            <a:r>
              <a:rPr lang="es-A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Deben aceptar la invitación a dichos eventos (al aceptar dicha invitación, podrán ingresar a las reuniones sin necesitar autorización del docente)</a:t>
            </a:r>
          </a:p>
          <a:p>
            <a:r>
              <a:rPr lang="es-A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 el evento figura el link al </a:t>
            </a:r>
            <a:r>
              <a:rPr lang="es-AR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Meet</a:t>
            </a:r>
            <a:r>
              <a:rPr lang="es-A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 las clases (mismo link para toda la cursada)</a:t>
            </a:r>
          </a:p>
          <a:p>
            <a:r>
              <a:rPr lang="es-A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Deben entrar a las reuniones con dicho email, figurando su nombre y apellido</a:t>
            </a:r>
          </a:p>
          <a:p>
            <a:r>
              <a:rPr lang="es-A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 docente se reserva el derecho a quitar de la reunión a quienes no sean identificables como alumnos</a:t>
            </a:r>
          </a:p>
          <a:p>
            <a:r>
              <a:rPr lang="es-A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 docente se reserva el derecho a no aceptar alumnos en la reunión, ya que deberían haber aceptado </a:t>
            </a:r>
            <a:r>
              <a:rPr lang="es-AR"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 evento</a:t>
            </a:r>
            <a:endParaRPr lang="es-AR" sz="2800" dirty="0"/>
          </a:p>
        </p:txBody>
      </p:sp>
    </p:spTree>
    <p:extLst>
      <p:ext uri="{BB962C8B-B14F-4D97-AF65-F5344CB8AC3E}">
        <p14:creationId xmlns:p14="http://schemas.microsoft.com/office/powerpoint/2010/main" val="147797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Google </a:t>
            </a:r>
            <a:r>
              <a:rPr lang="es-AR" dirty="0" err="1"/>
              <a:t>Classroom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Ingresar a </a:t>
            </a:r>
            <a:r>
              <a:rPr lang="es-AR" sz="2800" dirty="0">
                <a:hlinkClick r:id="rId3"/>
              </a:rPr>
              <a:t>https://classroom.google.com/u/0/w/NTQ1MTg2NjM5NDBa/t/all</a:t>
            </a:r>
            <a:endParaRPr lang="es-AR" sz="2800" dirty="0"/>
          </a:p>
          <a:p>
            <a:pPr marL="0" indent="0">
              <a:buNone/>
            </a:pPr>
            <a:endParaRPr lang="es-AR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117371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SLACK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 una aplicación o software de colaboración y comunicación.</a:t>
            </a:r>
          </a:p>
          <a:p>
            <a:pPr lvl="1"/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Tiene versión web, desktop y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mobile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Recomiendo descargar la versión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mobile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para estar al día.</a:t>
            </a:r>
          </a:p>
          <a:p>
            <a:pPr lvl="1"/>
            <a:r>
              <a:rPr lang="es-AR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Modo NO MOLESTAR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No recibirán notificaciones entre las 00hs y las 8hs.</a:t>
            </a:r>
          </a:p>
          <a:p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s-AR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Unirse ahora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!</a:t>
            </a:r>
          </a:p>
          <a:p>
            <a:pPr lvl="1"/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s-AR" dirty="0"/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70969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SLACK - Objetivo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 comunicarnos - </a:t>
            </a:r>
            <a:r>
              <a:rPr lang="es-A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 manera fluida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- entre nosotros. </a:t>
            </a:r>
          </a:p>
          <a:p>
            <a:pPr lvl="1"/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(La comunicación oficial está en el campus)</a:t>
            </a:r>
          </a:p>
          <a:p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 un espacio para:</a:t>
            </a:r>
          </a:p>
          <a:p>
            <a:pPr lvl="1"/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Hacer consultas sobre los temas vistos y ejercicios.</a:t>
            </a:r>
          </a:p>
          <a:p>
            <a:pPr lvl="1"/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Compartir bibliografía, apuntes y materiales.</a:t>
            </a:r>
          </a:p>
          <a:p>
            <a:pPr lvl="1"/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Otras consultas comunes (fechas de parciales, dudas sobre la promoción). </a:t>
            </a:r>
          </a:p>
          <a:p>
            <a:pPr lvl="1"/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Todos los temas que les puedan interesar a sus compañeros.</a:t>
            </a:r>
          </a:p>
          <a:p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 surge una duda la puedo responder un profesor o responderse entre ustedes.</a:t>
            </a:r>
          </a:p>
          <a:p>
            <a:endParaRPr lang="es-AR" dirty="0"/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180565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GUÍA DE EJERCICIOS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 el campus se podrá encontrar una guía propuesta de ejercicios prácticos.</a:t>
            </a:r>
          </a:p>
          <a:p>
            <a:pPr lvl="1"/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También están en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GitHub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 lvl="1"/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Sirve como ejercitación para el parcial de Laboratorio de Computación II. </a:t>
            </a:r>
          </a:p>
          <a:p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Esta guía puede ser modificada a lo largo de la cursada.</a:t>
            </a:r>
          </a:p>
          <a:p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 resolverán algunos en clase y otros en sus casas.</a:t>
            </a:r>
          </a:p>
        </p:txBody>
      </p:sp>
    </p:spTree>
    <p:extLst>
      <p:ext uri="{BB962C8B-B14F-4D97-AF65-F5344CB8AC3E}">
        <p14:creationId xmlns:p14="http://schemas.microsoft.com/office/powerpoint/2010/main" val="23822114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CUESTIONARIOS TEÓRICOS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 el campus, dentro de cada clase, podrán encontrar un cuestionario con preguntas teóricas.</a:t>
            </a:r>
          </a:p>
          <a:p>
            <a:pPr lvl="1"/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También están en GitHub.</a:t>
            </a:r>
          </a:p>
          <a:p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Sirven como ejercitación para el parcial de Programación II (teoría).</a:t>
            </a:r>
          </a:p>
          <a:p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Pueden ser modificados a lo largo de la cursada. </a:t>
            </a:r>
          </a:p>
          <a:p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Todos los miércoles vamos a comentar en grupo las respuestas de los temas que se enseñaron la semana anterior. </a:t>
            </a:r>
          </a:p>
        </p:txBody>
      </p:sp>
    </p:spTree>
    <p:extLst>
      <p:ext uri="{BB962C8B-B14F-4D97-AF65-F5344CB8AC3E}">
        <p14:creationId xmlns:p14="http://schemas.microsoft.com/office/powerpoint/2010/main" val="3333933275"/>
      </p:ext>
    </p:extLst>
  </p:cSld>
  <p:clrMapOvr>
    <a:masterClrMapping/>
  </p:clrMapOvr>
</p:sld>
</file>

<file path=ppt/theme/theme1.xml><?xml version="1.0" encoding="utf-8"?>
<a:theme xmlns:a="http://schemas.openxmlformats.org/drawingml/2006/main" name="Berlí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TM04033917[[fn=Berlín]]</Template>
  <TotalTime>671</TotalTime>
  <Words>821</Words>
  <Application>Microsoft Office PowerPoint</Application>
  <PresentationFormat>Panorámica</PresentationFormat>
  <Paragraphs>105</Paragraphs>
  <Slides>13</Slides>
  <Notes>7</Notes>
  <HiddenSlides>1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7" baseType="lpstr">
      <vt:lpstr>Arial</vt:lpstr>
      <vt:lpstr>Calibri</vt:lpstr>
      <vt:lpstr>Trebuchet MS</vt:lpstr>
      <vt:lpstr>Berlín</vt:lpstr>
      <vt:lpstr>Programación y Laboratorio II</vt:lpstr>
      <vt:lpstr>Federico Dávila</vt:lpstr>
      <vt:lpstr>HERRAMIENTAS</vt:lpstr>
      <vt:lpstr>Google Meet</vt:lpstr>
      <vt:lpstr>Google Classroom</vt:lpstr>
      <vt:lpstr>SLACK</vt:lpstr>
      <vt:lpstr>SLACK - Objetivo</vt:lpstr>
      <vt:lpstr>GUÍA DE EJERCICIOS</vt:lpstr>
      <vt:lpstr>CUESTIONARIOS TEÓRICOS</vt:lpstr>
      <vt:lpstr>EXÁMENES PARCIALES</vt:lpstr>
      <vt:lpstr>EXÁMENES FINALES</vt:lpstr>
      <vt:lpstr>TRABAJOS PRÁCTICOS</vt:lpstr>
      <vt:lpstr>PROMOCIÓN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Programación y Laboratorio II</dc:title>
  <dc:creator>Admin</dc:creator>
  <cp:lastModifiedBy>Darth Vader</cp:lastModifiedBy>
  <cp:revision>54</cp:revision>
  <dcterms:created xsi:type="dcterms:W3CDTF">2018-03-20T12:29:42Z</dcterms:created>
  <dcterms:modified xsi:type="dcterms:W3CDTF">2021-03-16T15:49:27Z</dcterms:modified>
</cp:coreProperties>
</file>