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61" r:id="rId13"/>
    <p:sldId id="269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471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709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33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661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08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25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04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33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8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84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01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57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28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9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5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20EC-288B-4919-861E-FEDF8F92C395}" type="datetimeFigureOut">
              <a:rPr lang="es-AR" smtClean="0"/>
              <a:t>20/8/2022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428267-BDE0-4AC3-B5D5-A2CB2FEE77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0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50295"/>
            <a:ext cx="8915399" cy="2262781"/>
          </a:xfrm>
        </p:spPr>
        <p:txBody>
          <a:bodyPr>
            <a:normAutofit/>
          </a:bodyPr>
          <a:lstStyle/>
          <a:p>
            <a:r>
              <a:rPr lang="es-AR" sz="6000" b="1" dirty="0" smtClean="0"/>
              <a:t>Trabajo Práctico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400" dirty="0" smtClean="0"/>
              <a:t>Aprendizaje de Máquina II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dirty="0" smtClean="0"/>
              <a:t>Especialización en IA, UBA</a:t>
            </a:r>
            <a:endParaRPr lang="es-A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sz="2000" dirty="0" smtClean="0"/>
              <a:t>Federico </a:t>
            </a:r>
            <a:r>
              <a:rPr lang="es-AR" sz="2000" dirty="0" err="1" smtClean="0"/>
              <a:t>Perusset</a:t>
            </a:r>
            <a:endParaRPr lang="es-AR" sz="2000" dirty="0"/>
          </a:p>
        </p:txBody>
      </p:sp>
      <p:sp>
        <p:nvSpPr>
          <p:cNvPr id="6" name="AutoShape 4" descr="Universidad de Buenos Aires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Training</a:t>
            </a:r>
            <a:endParaRPr lang="es-AR" b="1" dirty="0"/>
          </a:p>
        </p:txBody>
      </p:sp>
      <p:pic>
        <p:nvPicPr>
          <p:cNvPr id="8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4" y="567549"/>
            <a:ext cx="753590" cy="7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022-08-20 02-19-0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19407" y="567549"/>
            <a:ext cx="10169119" cy="57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Virtual Machine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4" y="567549"/>
            <a:ext cx="753590" cy="7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73" y="2740529"/>
            <a:ext cx="1073342" cy="107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59" y="2740529"/>
            <a:ext cx="1073342" cy="107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V="1">
            <a:off x="4917521" y="3073138"/>
            <a:ext cx="1734532" cy="18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4917521" y="3483204"/>
            <a:ext cx="1725105" cy="9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576764" y="240650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AR" sz="1400" b="1" dirty="0" smtClean="0">
                <a:solidFill>
                  <a:srgbClr val="002060"/>
                </a:solidFill>
              </a:rPr>
              <a:t>Deployar modelo: </a:t>
            </a:r>
          </a:p>
          <a:p>
            <a:r>
              <a:rPr lang="es-AR" sz="1400" b="1" dirty="0">
                <a:solidFill>
                  <a:srgbClr val="002060"/>
                </a:solidFill>
              </a:rPr>
              <a:t>	</a:t>
            </a:r>
            <a:r>
              <a:rPr lang="es-AR" sz="1400" b="1" dirty="0" smtClean="0">
                <a:solidFill>
                  <a:srgbClr val="002060"/>
                </a:solidFill>
              </a:rPr>
              <a:t>mlflow + run_ID</a:t>
            </a:r>
            <a:endParaRPr lang="es-AR" sz="1400" b="1" dirty="0">
              <a:solidFill>
                <a:srgbClr val="00206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47415" y="377468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rgbClr val="002060"/>
                </a:solidFill>
              </a:rPr>
              <a:t>2) Inferencia: curl</a:t>
            </a:r>
            <a:endParaRPr lang="es-AR" sz="1400" b="1" dirty="0">
              <a:solidFill>
                <a:srgbClr val="002060"/>
              </a:solidFill>
            </a:endParaRPr>
          </a:p>
        </p:txBody>
      </p:sp>
      <p:pic>
        <p:nvPicPr>
          <p:cNvPr id="17" name="Picture 22" descr="Checkmark PNG, Checkmark Transparent Background - FreeIcon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52" y="4082460"/>
            <a:ext cx="797062" cy="7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6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Función Lambda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57" y="1783581"/>
            <a:ext cx="7011279" cy="35237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55" y="495021"/>
            <a:ext cx="951602" cy="8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Función Lambda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55" y="495021"/>
            <a:ext cx="951602" cy="863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365" y="1760470"/>
            <a:ext cx="1146027" cy="11054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Conector recto 8"/>
          <p:cNvCxnSpPr/>
          <p:nvPr/>
        </p:nvCxnSpPr>
        <p:spPr>
          <a:xfrm>
            <a:off x="3761294" y="3541760"/>
            <a:ext cx="2045616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458396" y="356402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Firewall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1" y="3277638"/>
            <a:ext cx="582017" cy="52824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3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31" y="4306139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3809032" y="377177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F. Lambda</a:t>
            </a:r>
            <a:endParaRPr lang="en-US" sz="1100" b="1" dirty="0">
              <a:solidFill>
                <a:srgbClr val="00B050"/>
              </a:solidFill>
            </a:endParaRPr>
          </a:p>
        </p:txBody>
      </p:sp>
      <p:cxnSp>
        <p:nvCxnSpPr>
          <p:cNvPr id="16" name="Conector recto de flecha 15"/>
          <p:cNvCxnSpPr>
            <a:stCxn id="8" idx="2"/>
            <a:endCxn id="11" idx="0"/>
          </p:cNvCxnSpPr>
          <p:nvPr/>
        </p:nvCxnSpPr>
        <p:spPr>
          <a:xfrm>
            <a:off x="4722379" y="2865909"/>
            <a:ext cx="5161" cy="411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1" idx="2"/>
            <a:endCxn id="13" idx="0"/>
          </p:cNvCxnSpPr>
          <p:nvPr/>
        </p:nvCxnSpPr>
        <p:spPr>
          <a:xfrm>
            <a:off x="4727540" y="3805881"/>
            <a:ext cx="4266" cy="500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771673" y="184135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Hola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301995" y="246235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Procesamiento</a:t>
            </a:r>
            <a:endParaRPr lang="en-U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856359" y="307177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( 1 0 0 0 1 1 0 1 0 0 . . . )</a:t>
            </a:r>
            <a:endParaRPr lang="en-U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017460" y="373330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( 0.14  0.02  0,32 . . .)</a:t>
            </a:r>
            <a:endParaRPr lang="en-US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62106" y="431708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“Buenos </a:t>
            </a:r>
            <a:r>
              <a:rPr lang="en-US" b="1" dirty="0" err="1" smtClean="0"/>
              <a:t>días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6" name="Arco 25"/>
          <p:cNvSpPr/>
          <p:nvPr/>
        </p:nvSpPr>
        <p:spPr>
          <a:xfrm>
            <a:off x="3228679" y="3109439"/>
            <a:ext cx="3110845" cy="953582"/>
          </a:xfrm>
          <a:prstGeom prst="arc">
            <a:avLst>
              <a:gd name="adj1" fmla="val 11061731"/>
              <a:gd name="adj2" fmla="val 2151646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Google Cloud - Apps en Google 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76" y="3043635"/>
            <a:ext cx="386637" cy="3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/>
          <p:cNvCxnSpPr>
            <a:stCxn id="19" idx="2"/>
            <a:endCxn id="20" idx="0"/>
          </p:cNvCxnSpPr>
          <p:nvPr/>
        </p:nvCxnSpPr>
        <p:spPr>
          <a:xfrm>
            <a:off x="8231094" y="2210690"/>
            <a:ext cx="2" cy="2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0" idx="2"/>
            <a:endCxn id="21" idx="0"/>
          </p:cNvCxnSpPr>
          <p:nvPr/>
        </p:nvCxnSpPr>
        <p:spPr>
          <a:xfrm flipH="1">
            <a:off x="8231095" y="2831688"/>
            <a:ext cx="1" cy="24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1" idx="2"/>
            <a:endCxn id="22" idx="0"/>
          </p:cNvCxnSpPr>
          <p:nvPr/>
        </p:nvCxnSpPr>
        <p:spPr>
          <a:xfrm flipH="1">
            <a:off x="8231094" y="3441105"/>
            <a:ext cx="1" cy="2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2" idx="2"/>
            <a:endCxn id="23" idx="0"/>
          </p:cNvCxnSpPr>
          <p:nvPr/>
        </p:nvCxnSpPr>
        <p:spPr>
          <a:xfrm>
            <a:off x="8231094" y="4102638"/>
            <a:ext cx="0" cy="2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errar llave 39"/>
          <p:cNvSpPr/>
          <p:nvPr/>
        </p:nvSpPr>
        <p:spPr>
          <a:xfrm>
            <a:off x="9832157" y="1841358"/>
            <a:ext cx="257138" cy="159974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errar llave 41"/>
          <p:cNvSpPr/>
          <p:nvPr/>
        </p:nvSpPr>
        <p:spPr>
          <a:xfrm>
            <a:off x="9831559" y="3771778"/>
            <a:ext cx="217414" cy="93084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/>
          <p:cNvSpPr txBox="1"/>
          <p:nvPr/>
        </p:nvSpPr>
        <p:spPr>
          <a:xfrm>
            <a:off x="10205874" y="24315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00B050"/>
                </a:solidFill>
              </a:rPr>
              <a:t>λ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138945" y="403338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00B050"/>
                </a:solidFill>
              </a:rPr>
              <a:t>λ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6" name="Picture 2" descr="Productos Google Cloud Platform - Plataforma de Google Cloud : Intelligence  Part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79" y="5147976"/>
            <a:ext cx="1237727" cy="1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 angular 46"/>
          <p:cNvCxnSpPr>
            <a:stCxn id="46" idx="0"/>
            <a:endCxn id="15" idx="0"/>
          </p:cNvCxnSpPr>
          <p:nvPr/>
        </p:nvCxnSpPr>
        <p:spPr>
          <a:xfrm rot="5400000" flipH="1" flipV="1">
            <a:off x="2860590" y="3749731"/>
            <a:ext cx="1376198" cy="1420292"/>
          </a:xfrm>
          <a:prstGeom prst="bentConnector3">
            <a:avLst>
              <a:gd name="adj1" fmla="val 1001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828671" y="4562629"/>
            <a:ext cx="10294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100" b="1" dirty="0" smtClean="0"/>
              <a:t>Clases </a:t>
            </a:r>
          </a:p>
          <a:p>
            <a:pPr algn="ctr"/>
            <a:r>
              <a:rPr lang="es-AR" sz="1100" b="1" dirty="0" smtClean="0"/>
              <a:t>&amp; </a:t>
            </a:r>
          </a:p>
          <a:p>
            <a:pPr algn="ctr"/>
            <a:r>
              <a:rPr lang="es-AR" sz="1100" b="1" dirty="0" smtClean="0"/>
              <a:t>Vocabulario</a:t>
            </a:r>
            <a:endParaRPr lang="es-AR" sz="1100" b="1" dirty="0"/>
          </a:p>
        </p:txBody>
      </p:sp>
      <p:sp>
        <p:nvSpPr>
          <p:cNvPr id="57" name="Elipse 56"/>
          <p:cNvSpPr/>
          <p:nvPr/>
        </p:nvSpPr>
        <p:spPr>
          <a:xfrm>
            <a:off x="7654565" y="1760470"/>
            <a:ext cx="1197204" cy="539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/>
          <p:cNvSpPr/>
          <p:nvPr/>
        </p:nvSpPr>
        <p:spPr>
          <a:xfrm>
            <a:off x="7283140" y="4230416"/>
            <a:ext cx="1858201" cy="539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 descr="Productos Google Cloud Platform - Plataforma de Google Cloud : Intelligence  Part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80" y="5147976"/>
            <a:ext cx="1237727" cy="1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ector recto de flecha 61"/>
          <p:cNvCxnSpPr/>
          <p:nvPr/>
        </p:nvCxnSpPr>
        <p:spPr>
          <a:xfrm>
            <a:off x="8210744" y="4856758"/>
            <a:ext cx="1495" cy="498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40" grpId="0" animBg="1"/>
      <p:bldP spid="42" grpId="0" animBg="1"/>
      <p:bldP spid="43" grpId="0"/>
      <p:bldP spid="45" grpId="0"/>
      <p:bldP spid="57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Cierre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553905" y="1762812"/>
            <a:ext cx="3052439" cy="332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Nube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Google Cloud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Muchos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productos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Linux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Enviroments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Puesta</a:t>
            </a:r>
            <a:r>
              <a:rPr lang="en-US" dirty="0" smtClean="0">
                <a:sym typeface="Wingdings" panose="05000000000000000000" pitchFamily="2" charset="2"/>
              </a:rPr>
              <a:t> en </a:t>
            </a:r>
            <a:r>
              <a:rPr lang="en-US" dirty="0" err="1" smtClean="0">
                <a:sym typeface="Wingdings" panose="05000000000000000000" pitchFamily="2" charset="2"/>
              </a:rPr>
              <a:t>producción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Contexto: </a:t>
            </a:r>
            <a:r>
              <a:rPr lang="es-AR" b="1" dirty="0" err="1" smtClean="0"/>
              <a:t>Rucon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ll center agent - Free professions and job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18" y="2247122"/>
            <a:ext cx="1392846" cy="13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 derecha 11"/>
          <p:cNvSpPr/>
          <p:nvPr/>
        </p:nvSpPr>
        <p:spPr>
          <a:xfrm rot="10800000">
            <a:off x="4996206" y="2459149"/>
            <a:ext cx="678730" cy="42071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70" y="2065725"/>
            <a:ext cx="874927" cy="908578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4996206" y="3906441"/>
            <a:ext cx="678730" cy="42071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69" y="3237839"/>
            <a:ext cx="874927" cy="90857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69" y="4404118"/>
            <a:ext cx="874927" cy="908578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994692" y="161131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Alumnos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656278" y="161131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Administración</a:t>
            </a:r>
            <a:endParaRPr lang="es-AR" b="1" dirty="0"/>
          </a:p>
        </p:txBody>
      </p:sp>
      <p:pic>
        <p:nvPicPr>
          <p:cNvPr id="2050" name="Picture 2" descr="Chatbot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25" y="3906441"/>
            <a:ext cx="1540032" cy="15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Trabajo Original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21" y="2008697"/>
            <a:ext cx="5883793" cy="34107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74" name="Picture 2" descr="Te damos la bienvenida a Colaboratory - Colabora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37" y="727806"/>
            <a:ext cx="1496919" cy="149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Arquitectura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96" y="1561276"/>
            <a:ext cx="918670" cy="9248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069" y="1470960"/>
            <a:ext cx="1146027" cy="11054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>
            <a:off x="4409166" y="2023680"/>
            <a:ext cx="132390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5344998" y="3252250"/>
            <a:ext cx="2045616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042100" y="32745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Firewall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235" y="2988128"/>
            <a:ext cx="582017" cy="52824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9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35" y="4016629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oductos Google Cloud Platform - Plataforma de Google Cloud : Intelligence  Part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86" y="5155055"/>
            <a:ext cx="1237727" cy="1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08" y="5445744"/>
            <a:ext cx="656350" cy="6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/>
          <p:cNvCxnSpPr>
            <a:stCxn id="5122" idx="3"/>
          </p:cNvCxnSpPr>
          <p:nvPr/>
        </p:nvCxnSpPr>
        <p:spPr>
          <a:xfrm flipV="1">
            <a:off x="4428113" y="5773918"/>
            <a:ext cx="132390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237734" y="6211911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Entrenamiento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073" name="Conector angular 3072"/>
          <p:cNvCxnSpPr>
            <a:stCxn id="5122" idx="0"/>
          </p:cNvCxnSpPr>
          <p:nvPr/>
        </p:nvCxnSpPr>
        <p:spPr>
          <a:xfrm rot="5400000" flipH="1" flipV="1">
            <a:off x="3828748" y="3097019"/>
            <a:ext cx="2038538" cy="20775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CuadroTexto 3074"/>
          <p:cNvSpPr txBox="1"/>
          <p:nvPr/>
        </p:nvSpPr>
        <p:spPr>
          <a:xfrm>
            <a:off x="3894441" y="3744640"/>
            <a:ext cx="10294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100" b="1" dirty="0" smtClean="0"/>
              <a:t>Clases </a:t>
            </a:r>
          </a:p>
          <a:p>
            <a:pPr algn="ctr"/>
            <a:r>
              <a:rPr lang="es-AR" sz="1100" b="1" dirty="0" smtClean="0"/>
              <a:t>&amp; </a:t>
            </a:r>
          </a:p>
          <a:p>
            <a:pPr algn="ctr"/>
            <a:r>
              <a:rPr lang="es-AR" sz="1100" b="1" dirty="0" smtClean="0"/>
              <a:t>Vocabulario</a:t>
            </a:r>
            <a:endParaRPr lang="es-AR" sz="1100" b="1" dirty="0"/>
          </a:p>
        </p:txBody>
      </p:sp>
      <p:sp>
        <p:nvSpPr>
          <p:cNvPr id="3079" name="Rectángulo 3078"/>
          <p:cNvSpPr/>
          <p:nvPr/>
        </p:nvSpPr>
        <p:spPr>
          <a:xfrm>
            <a:off x="3309540" y="5335927"/>
            <a:ext cx="3523154" cy="794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ángulo redondeado 3080"/>
          <p:cNvSpPr/>
          <p:nvPr/>
        </p:nvSpPr>
        <p:spPr>
          <a:xfrm>
            <a:off x="2865749" y="2786101"/>
            <a:ext cx="5524107" cy="396193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Google Cloud - Apps en Google Pl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51" y="2204005"/>
            <a:ext cx="991058" cy="9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ector recto de flecha 49"/>
          <p:cNvCxnSpPr/>
          <p:nvPr/>
        </p:nvCxnSpPr>
        <p:spPr>
          <a:xfrm flipV="1">
            <a:off x="6320430" y="4720508"/>
            <a:ext cx="1" cy="513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CuadroTexto 3101"/>
          <p:cNvSpPr txBox="1"/>
          <p:nvPr/>
        </p:nvSpPr>
        <p:spPr>
          <a:xfrm>
            <a:off x="5392736" y="348226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F. Lambda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482076" y="613994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Bucket</a:t>
            </a:r>
            <a:endParaRPr lang="en-US" sz="1100" b="1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468405" y="448327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VM</a:t>
            </a:r>
            <a:endParaRPr lang="en-US" sz="1100" b="1" dirty="0"/>
          </a:p>
        </p:txBody>
      </p:sp>
      <p:cxnSp>
        <p:nvCxnSpPr>
          <p:cNvPr id="32" name="Conector recto de flecha 31"/>
          <p:cNvCxnSpPr>
            <a:stCxn id="10" idx="2"/>
            <a:endCxn id="16" idx="0"/>
          </p:cNvCxnSpPr>
          <p:nvPr/>
        </p:nvCxnSpPr>
        <p:spPr>
          <a:xfrm>
            <a:off x="6306083" y="2576399"/>
            <a:ext cx="5161" cy="411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6" idx="2"/>
            <a:endCxn id="19" idx="0"/>
          </p:cNvCxnSpPr>
          <p:nvPr/>
        </p:nvCxnSpPr>
        <p:spPr>
          <a:xfrm>
            <a:off x="6311244" y="3516371"/>
            <a:ext cx="4266" cy="500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Bucket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80" y="1738706"/>
            <a:ext cx="5133386" cy="37450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098" name="Picture 2" descr="Servicios de Google Cloud para Big Data - Blog de Hiberus Tecnolog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40" y="539243"/>
            <a:ext cx="763017" cy="76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813" y="3019596"/>
            <a:ext cx="3583182" cy="21520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19" y="4298475"/>
            <a:ext cx="2043162" cy="3859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6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Virtual Machine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4" y="567549"/>
            <a:ext cx="753590" cy="7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19" y="1895574"/>
            <a:ext cx="9416003" cy="31211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9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Virtual Machine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4" y="567549"/>
            <a:ext cx="753590" cy="7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61" y="1696087"/>
            <a:ext cx="6536227" cy="37526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146" name="Picture 2" descr="Qué es Linux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87" y="1680865"/>
            <a:ext cx="1226813" cy="15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da Essentials Notes | Imad Dabbu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88" y="3572389"/>
            <a:ext cx="2557209" cy="10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Virtual Machine</a:t>
            </a:r>
            <a:endParaRPr lang="es-AR" b="1" dirty="0"/>
          </a:p>
        </p:txBody>
      </p:sp>
      <p:pic>
        <p:nvPicPr>
          <p:cNvPr id="7" name="Picture 4" descr="Maestría en Planificación y Gestión del Transporte - UBA - Webpi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62" y="5732169"/>
            <a:ext cx="2837374" cy="94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4" y="567549"/>
            <a:ext cx="753590" cy="7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Qué es Linux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87" y="1680865"/>
            <a:ext cx="1226813" cy="151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da Essentials Notes | Imad Dabbu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88" y="3572389"/>
            <a:ext cx="2557209" cy="10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763" y="1726377"/>
            <a:ext cx="2773461" cy="14743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3965" y="3857894"/>
            <a:ext cx="533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513" y="614684"/>
            <a:ext cx="8911687" cy="1280890"/>
          </a:xfrm>
        </p:spPr>
        <p:txBody>
          <a:bodyPr>
            <a:normAutofit/>
          </a:bodyPr>
          <a:lstStyle/>
          <a:p>
            <a:r>
              <a:rPr lang="es-AR" b="1" dirty="0" smtClean="0"/>
              <a:t>       Training</a:t>
            </a:r>
            <a:endParaRPr lang="es-AR" b="1" dirty="0"/>
          </a:p>
        </p:txBody>
      </p:sp>
      <p:pic>
        <p:nvPicPr>
          <p:cNvPr id="8" name="Picture 6" descr="Virtual Machines and Google Compute Engine | Cloud Acade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4" y="567549"/>
            <a:ext cx="753590" cy="7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2725</TotalTime>
  <Words>105</Words>
  <Application>Microsoft Office PowerPoint</Application>
  <PresentationFormat>Panorámica</PresentationFormat>
  <Paragraphs>46</Paragraphs>
  <Slides>14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Espiral</vt:lpstr>
      <vt:lpstr>Trabajo Práctico Aprendizaje de Máquina II Especialización en IA, UBA</vt:lpstr>
      <vt:lpstr>Contexto: Rucon</vt:lpstr>
      <vt:lpstr>Trabajo Original</vt:lpstr>
      <vt:lpstr>Arquitectura</vt:lpstr>
      <vt:lpstr>       Bucket</vt:lpstr>
      <vt:lpstr>       Virtual Machine</vt:lpstr>
      <vt:lpstr>       Virtual Machine</vt:lpstr>
      <vt:lpstr>       Virtual Machine</vt:lpstr>
      <vt:lpstr>       Training</vt:lpstr>
      <vt:lpstr>       Training</vt:lpstr>
      <vt:lpstr>       Virtual Machine</vt:lpstr>
      <vt:lpstr>       Función Lambda</vt:lpstr>
      <vt:lpstr>       Función Lambda</vt:lpstr>
      <vt:lpstr>Cierre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Series de Tiempo Especialización en IA, UBA</dc:title>
  <dc:creator>Usuario</dc:creator>
  <cp:lastModifiedBy>Usuario</cp:lastModifiedBy>
  <cp:revision>59</cp:revision>
  <dcterms:created xsi:type="dcterms:W3CDTF">2021-12-09T17:57:27Z</dcterms:created>
  <dcterms:modified xsi:type="dcterms:W3CDTF">2022-08-20T07:03:01Z</dcterms:modified>
</cp:coreProperties>
</file>