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8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7556500" cy="10693400"/>
  <p:notesSz cx="7556500" cy="106934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318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18947" y="1142468"/>
            <a:ext cx="3124954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jpg"/><Relationship Id="rId5" Type="http://schemas.openxmlformats.org/officeDocument/2006/relationships/image" Target="../media/image47.jpg"/><Relationship Id="rId4" Type="http://schemas.openxmlformats.org/officeDocument/2006/relationships/image" Target="../media/image4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1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9.jpg"/><Relationship Id="rId5" Type="http://schemas.openxmlformats.org/officeDocument/2006/relationships/image" Target="../media/image68.jpg"/><Relationship Id="rId4" Type="http://schemas.openxmlformats.org/officeDocument/2006/relationships/image" Target="../media/image67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6688" y="860186"/>
            <a:ext cx="27984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NLP</a:t>
            </a:r>
            <a:r>
              <a:rPr spc="-114" dirty="0"/>
              <a:t> </a:t>
            </a:r>
            <a:r>
              <a:rPr dirty="0"/>
              <a:t>PART2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108" y="2090927"/>
            <a:ext cx="6053126" cy="174040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374" y="4579146"/>
            <a:ext cx="5991772" cy="16331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1751" y="7306005"/>
            <a:ext cx="5968135" cy="158365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229356" y="3994403"/>
            <a:ext cx="753110" cy="436245"/>
            <a:chOff x="3229356" y="3994403"/>
            <a:chExt cx="753110" cy="436245"/>
          </a:xfrm>
        </p:grpSpPr>
        <p:sp>
          <p:nvSpPr>
            <p:cNvPr id="7" name="object 7"/>
            <p:cNvSpPr/>
            <p:nvPr/>
          </p:nvSpPr>
          <p:spPr>
            <a:xfrm>
              <a:off x="3252216" y="4000499"/>
              <a:ext cx="707390" cy="422275"/>
            </a:xfrm>
            <a:custGeom>
              <a:avLst/>
              <a:gdLst/>
              <a:ahLst/>
              <a:cxnLst/>
              <a:rect l="l" t="t" r="r" b="b"/>
              <a:pathLst>
                <a:path w="707389" h="422275">
                  <a:moveTo>
                    <a:pt x="353567" y="422148"/>
                  </a:moveTo>
                  <a:lnTo>
                    <a:pt x="0" y="211835"/>
                  </a:lnTo>
                  <a:lnTo>
                    <a:pt x="176783" y="211835"/>
                  </a:lnTo>
                  <a:lnTo>
                    <a:pt x="176783" y="0"/>
                  </a:lnTo>
                  <a:lnTo>
                    <a:pt x="530351" y="0"/>
                  </a:lnTo>
                  <a:lnTo>
                    <a:pt x="530351" y="211835"/>
                  </a:lnTo>
                  <a:lnTo>
                    <a:pt x="707135" y="211835"/>
                  </a:lnTo>
                  <a:lnTo>
                    <a:pt x="353567" y="42214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29356" y="3994403"/>
              <a:ext cx="753110" cy="436245"/>
            </a:xfrm>
            <a:custGeom>
              <a:avLst/>
              <a:gdLst/>
              <a:ahLst/>
              <a:cxnLst/>
              <a:rect l="l" t="t" r="r" b="b"/>
              <a:pathLst>
                <a:path w="753110" h="436245">
                  <a:moveTo>
                    <a:pt x="193548" y="217932"/>
                  </a:moveTo>
                  <a:lnTo>
                    <a:pt x="193548" y="0"/>
                  </a:lnTo>
                  <a:lnTo>
                    <a:pt x="559308" y="0"/>
                  </a:lnTo>
                  <a:lnTo>
                    <a:pt x="559308" y="6096"/>
                  </a:lnTo>
                  <a:lnTo>
                    <a:pt x="205740" y="6096"/>
                  </a:lnTo>
                  <a:lnTo>
                    <a:pt x="199643" y="13716"/>
                  </a:lnTo>
                  <a:lnTo>
                    <a:pt x="205740" y="13716"/>
                  </a:lnTo>
                  <a:lnTo>
                    <a:pt x="205740" y="211836"/>
                  </a:lnTo>
                  <a:lnTo>
                    <a:pt x="199643" y="211836"/>
                  </a:lnTo>
                  <a:lnTo>
                    <a:pt x="193548" y="217932"/>
                  </a:lnTo>
                  <a:close/>
                </a:path>
                <a:path w="753110" h="436245">
                  <a:moveTo>
                    <a:pt x="205740" y="13716"/>
                  </a:moveTo>
                  <a:lnTo>
                    <a:pt x="199643" y="13716"/>
                  </a:lnTo>
                  <a:lnTo>
                    <a:pt x="205740" y="6096"/>
                  </a:lnTo>
                  <a:lnTo>
                    <a:pt x="205740" y="13716"/>
                  </a:lnTo>
                  <a:close/>
                </a:path>
                <a:path w="753110" h="436245">
                  <a:moveTo>
                    <a:pt x="547116" y="13716"/>
                  </a:moveTo>
                  <a:lnTo>
                    <a:pt x="205740" y="13716"/>
                  </a:lnTo>
                  <a:lnTo>
                    <a:pt x="205740" y="6096"/>
                  </a:lnTo>
                  <a:lnTo>
                    <a:pt x="547116" y="6096"/>
                  </a:lnTo>
                  <a:lnTo>
                    <a:pt x="547116" y="13716"/>
                  </a:lnTo>
                  <a:close/>
                </a:path>
                <a:path w="753110" h="436245">
                  <a:moveTo>
                    <a:pt x="706598" y="224028"/>
                  </a:moveTo>
                  <a:lnTo>
                    <a:pt x="547116" y="224028"/>
                  </a:lnTo>
                  <a:lnTo>
                    <a:pt x="547116" y="6096"/>
                  </a:lnTo>
                  <a:lnTo>
                    <a:pt x="553212" y="13716"/>
                  </a:lnTo>
                  <a:lnTo>
                    <a:pt x="559308" y="13716"/>
                  </a:lnTo>
                  <a:lnTo>
                    <a:pt x="559308" y="211836"/>
                  </a:lnTo>
                  <a:lnTo>
                    <a:pt x="553212" y="211836"/>
                  </a:lnTo>
                  <a:lnTo>
                    <a:pt x="559308" y="217932"/>
                  </a:lnTo>
                  <a:lnTo>
                    <a:pt x="716773" y="217932"/>
                  </a:lnTo>
                  <a:lnTo>
                    <a:pt x="706598" y="224028"/>
                  </a:lnTo>
                  <a:close/>
                </a:path>
                <a:path w="753110" h="436245">
                  <a:moveTo>
                    <a:pt x="559308" y="13716"/>
                  </a:moveTo>
                  <a:lnTo>
                    <a:pt x="553212" y="13716"/>
                  </a:lnTo>
                  <a:lnTo>
                    <a:pt x="547116" y="6096"/>
                  </a:lnTo>
                  <a:lnTo>
                    <a:pt x="559308" y="6096"/>
                  </a:lnTo>
                  <a:lnTo>
                    <a:pt x="559308" y="13716"/>
                  </a:lnTo>
                  <a:close/>
                </a:path>
                <a:path w="753110" h="436245">
                  <a:moveTo>
                    <a:pt x="376428" y="435864"/>
                  </a:moveTo>
                  <a:lnTo>
                    <a:pt x="0" y="211836"/>
                  </a:lnTo>
                  <a:lnTo>
                    <a:pt x="25908" y="211836"/>
                  </a:lnTo>
                  <a:lnTo>
                    <a:pt x="22860" y="224028"/>
                  </a:lnTo>
                  <a:lnTo>
                    <a:pt x="46257" y="224028"/>
                  </a:lnTo>
                  <a:lnTo>
                    <a:pt x="376428" y="421845"/>
                  </a:lnTo>
                  <a:lnTo>
                    <a:pt x="373380" y="423672"/>
                  </a:lnTo>
                  <a:lnTo>
                    <a:pt x="396913" y="423672"/>
                  </a:lnTo>
                  <a:lnTo>
                    <a:pt x="376428" y="435864"/>
                  </a:lnTo>
                  <a:close/>
                </a:path>
                <a:path w="753110" h="436245">
                  <a:moveTo>
                    <a:pt x="46257" y="224028"/>
                  </a:moveTo>
                  <a:lnTo>
                    <a:pt x="22860" y="224028"/>
                  </a:lnTo>
                  <a:lnTo>
                    <a:pt x="25908" y="211836"/>
                  </a:lnTo>
                  <a:lnTo>
                    <a:pt x="46257" y="224028"/>
                  </a:lnTo>
                  <a:close/>
                </a:path>
                <a:path w="753110" h="436245">
                  <a:moveTo>
                    <a:pt x="205740" y="224028"/>
                  </a:moveTo>
                  <a:lnTo>
                    <a:pt x="46257" y="224028"/>
                  </a:lnTo>
                  <a:lnTo>
                    <a:pt x="25908" y="211836"/>
                  </a:lnTo>
                  <a:lnTo>
                    <a:pt x="193548" y="211836"/>
                  </a:lnTo>
                  <a:lnTo>
                    <a:pt x="193548" y="217932"/>
                  </a:lnTo>
                  <a:lnTo>
                    <a:pt x="205740" y="217932"/>
                  </a:lnTo>
                  <a:lnTo>
                    <a:pt x="205740" y="224028"/>
                  </a:lnTo>
                  <a:close/>
                </a:path>
                <a:path w="753110" h="436245">
                  <a:moveTo>
                    <a:pt x="205740" y="217932"/>
                  </a:moveTo>
                  <a:lnTo>
                    <a:pt x="193548" y="217932"/>
                  </a:lnTo>
                  <a:lnTo>
                    <a:pt x="199643" y="211836"/>
                  </a:lnTo>
                  <a:lnTo>
                    <a:pt x="205740" y="211836"/>
                  </a:lnTo>
                  <a:lnTo>
                    <a:pt x="205740" y="217932"/>
                  </a:lnTo>
                  <a:close/>
                </a:path>
                <a:path w="753110" h="436245">
                  <a:moveTo>
                    <a:pt x="559308" y="217932"/>
                  </a:moveTo>
                  <a:lnTo>
                    <a:pt x="553212" y="211836"/>
                  </a:lnTo>
                  <a:lnTo>
                    <a:pt x="559308" y="211836"/>
                  </a:lnTo>
                  <a:lnTo>
                    <a:pt x="559308" y="217932"/>
                  </a:lnTo>
                  <a:close/>
                </a:path>
                <a:path w="753110" h="436245">
                  <a:moveTo>
                    <a:pt x="716773" y="217932"/>
                  </a:moveTo>
                  <a:lnTo>
                    <a:pt x="559308" y="217932"/>
                  </a:lnTo>
                  <a:lnTo>
                    <a:pt x="559308" y="211836"/>
                  </a:lnTo>
                  <a:lnTo>
                    <a:pt x="726948" y="211836"/>
                  </a:lnTo>
                  <a:lnTo>
                    <a:pt x="716773" y="217932"/>
                  </a:lnTo>
                  <a:close/>
                </a:path>
                <a:path w="753110" h="436245">
                  <a:moveTo>
                    <a:pt x="396913" y="423672"/>
                  </a:moveTo>
                  <a:lnTo>
                    <a:pt x="379476" y="423672"/>
                  </a:lnTo>
                  <a:lnTo>
                    <a:pt x="376428" y="421845"/>
                  </a:lnTo>
                  <a:lnTo>
                    <a:pt x="726948" y="211836"/>
                  </a:lnTo>
                  <a:lnTo>
                    <a:pt x="729996" y="224028"/>
                  </a:lnTo>
                  <a:lnTo>
                    <a:pt x="732370" y="224028"/>
                  </a:lnTo>
                  <a:lnTo>
                    <a:pt x="396913" y="423672"/>
                  </a:lnTo>
                  <a:close/>
                </a:path>
                <a:path w="753110" h="436245">
                  <a:moveTo>
                    <a:pt x="732370" y="224028"/>
                  </a:moveTo>
                  <a:lnTo>
                    <a:pt x="729996" y="224028"/>
                  </a:lnTo>
                  <a:lnTo>
                    <a:pt x="726948" y="211836"/>
                  </a:lnTo>
                  <a:lnTo>
                    <a:pt x="752856" y="211836"/>
                  </a:lnTo>
                  <a:lnTo>
                    <a:pt x="732370" y="224028"/>
                  </a:lnTo>
                  <a:close/>
                </a:path>
                <a:path w="753110" h="436245">
                  <a:moveTo>
                    <a:pt x="379476" y="423672"/>
                  </a:moveTo>
                  <a:lnTo>
                    <a:pt x="373380" y="423672"/>
                  </a:lnTo>
                  <a:lnTo>
                    <a:pt x="376428" y="421845"/>
                  </a:lnTo>
                  <a:lnTo>
                    <a:pt x="379476" y="423672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285744" y="6676644"/>
            <a:ext cx="753110" cy="436245"/>
            <a:chOff x="3285744" y="6676644"/>
            <a:chExt cx="753110" cy="436245"/>
          </a:xfrm>
        </p:grpSpPr>
        <p:sp>
          <p:nvSpPr>
            <p:cNvPr id="10" name="object 10"/>
            <p:cNvSpPr/>
            <p:nvPr/>
          </p:nvSpPr>
          <p:spPr>
            <a:xfrm>
              <a:off x="3308603" y="6682740"/>
              <a:ext cx="707390" cy="422275"/>
            </a:xfrm>
            <a:custGeom>
              <a:avLst/>
              <a:gdLst/>
              <a:ahLst/>
              <a:cxnLst/>
              <a:rect l="l" t="t" r="r" b="b"/>
              <a:pathLst>
                <a:path w="707389" h="422275">
                  <a:moveTo>
                    <a:pt x="353568" y="422148"/>
                  </a:moveTo>
                  <a:lnTo>
                    <a:pt x="0" y="211836"/>
                  </a:lnTo>
                  <a:lnTo>
                    <a:pt x="176784" y="211836"/>
                  </a:lnTo>
                  <a:lnTo>
                    <a:pt x="176784" y="0"/>
                  </a:lnTo>
                  <a:lnTo>
                    <a:pt x="530352" y="0"/>
                  </a:lnTo>
                  <a:lnTo>
                    <a:pt x="530352" y="211836"/>
                  </a:lnTo>
                  <a:lnTo>
                    <a:pt x="707136" y="211836"/>
                  </a:lnTo>
                  <a:lnTo>
                    <a:pt x="353568" y="42214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85744" y="6676644"/>
              <a:ext cx="753110" cy="436245"/>
            </a:xfrm>
            <a:custGeom>
              <a:avLst/>
              <a:gdLst/>
              <a:ahLst/>
              <a:cxnLst/>
              <a:rect l="l" t="t" r="r" b="b"/>
              <a:pathLst>
                <a:path w="753110" h="436245">
                  <a:moveTo>
                    <a:pt x="193548" y="217932"/>
                  </a:moveTo>
                  <a:lnTo>
                    <a:pt x="193548" y="0"/>
                  </a:lnTo>
                  <a:lnTo>
                    <a:pt x="559308" y="0"/>
                  </a:lnTo>
                  <a:lnTo>
                    <a:pt x="559308" y="6096"/>
                  </a:lnTo>
                  <a:lnTo>
                    <a:pt x="205740" y="6096"/>
                  </a:lnTo>
                  <a:lnTo>
                    <a:pt x="199643" y="12192"/>
                  </a:lnTo>
                  <a:lnTo>
                    <a:pt x="205740" y="12192"/>
                  </a:lnTo>
                  <a:lnTo>
                    <a:pt x="205740" y="211836"/>
                  </a:lnTo>
                  <a:lnTo>
                    <a:pt x="199643" y="211836"/>
                  </a:lnTo>
                  <a:lnTo>
                    <a:pt x="193548" y="217932"/>
                  </a:lnTo>
                  <a:close/>
                </a:path>
                <a:path w="753110" h="436245">
                  <a:moveTo>
                    <a:pt x="205740" y="12192"/>
                  </a:moveTo>
                  <a:lnTo>
                    <a:pt x="199643" y="12192"/>
                  </a:lnTo>
                  <a:lnTo>
                    <a:pt x="205740" y="6096"/>
                  </a:lnTo>
                  <a:lnTo>
                    <a:pt x="205740" y="12192"/>
                  </a:lnTo>
                  <a:close/>
                </a:path>
                <a:path w="753110" h="436245">
                  <a:moveTo>
                    <a:pt x="547116" y="12192"/>
                  </a:moveTo>
                  <a:lnTo>
                    <a:pt x="205740" y="12192"/>
                  </a:lnTo>
                  <a:lnTo>
                    <a:pt x="205740" y="6096"/>
                  </a:lnTo>
                  <a:lnTo>
                    <a:pt x="547116" y="6096"/>
                  </a:lnTo>
                  <a:lnTo>
                    <a:pt x="547116" y="12192"/>
                  </a:lnTo>
                  <a:close/>
                </a:path>
                <a:path w="753110" h="436245">
                  <a:moveTo>
                    <a:pt x="705162" y="224028"/>
                  </a:moveTo>
                  <a:lnTo>
                    <a:pt x="547116" y="224028"/>
                  </a:lnTo>
                  <a:lnTo>
                    <a:pt x="547116" y="6096"/>
                  </a:lnTo>
                  <a:lnTo>
                    <a:pt x="553212" y="12192"/>
                  </a:lnTo>
                  <a:lnTo>
                    <a:pt x="559308" y="12192"/>
                  </a:lnTo>
                  <a:lnTo>
                    <a:pt x="559308" y="211836"/>
                  </a:lnTo>
                  <a:lnTo>
                    <a:pt x="553212" y="211836"/>
                  </a:lnTo>
                  <a:lnTo>
                    <a:pt x="559308" y="217932"/>
                  </a:lnTo>
                  <a:lnTo>
                    <a:pt x="715293" y="217932"/>
                  </a:lnTo>
                  <a:lnTo>
                    <a:pt x="705162" y="224028"/>
                  </a:lnTo>
                  <a:close/>
                </a:path>
                <a:path w="753110" h="436245">
                  <a:moveTo>
                    <a:pt x="559308" y="12192"/>
                  </a:moveTo>
                  <a:lnTo>
                    <a:pt x="553212" y="12192"/>
                  </a:lnTo>
                  <a:lnTo>
                    <a:pt x="547116" y="6096"/>
                  </a:lnTo>
                  <a:lnTo>
                    <a:pt x="559308" y="6096"/>
                  </a:lnTo>
                  <a:lnTo>
                    <a:pt x="559308" y="12192"/>
                  </a:lnTo>
                  <a:close/>
                </a:path>
                <a:path w="753110" h="436245">
                  <a:moveTo>
                    <a:pt x="376428" y="435864"/>
                  </a:moveTo>
                  <a:lnTo>
                    <a:pt x="0" y="211836"/>
                  </a:lnTo>
                  <a:lnTo>
                    <a:pt x="25908" y="211836"/>
                  </a:lnTo>
                  <a:lnTo>
                    <a:pt x="22860" y="224028"/>
                  </a:lnTo>
                  <a:lnTo>
                    <a:pt x="46257" y="224028"/>
                  </a:lnTo>
                  <a:lnTo>
                    <a:pt x="376421" y="421841"/>
                  </a:lnTo>
                  <a:lnTo>
                    <a:pt x="373380" y="423672"/>
                  </a:lnTo>
                  <a:lnTo>
                    <a:pt x="396913" y="423672"/>
                  </a:lnTo>
                  <a:lnTo>
                    <a:pt x="376428" y="435864"/>
                  </a:lnTo>
                  <a:close/>
                </a:path>
                <a:path w="753110" h="436245">
                  <a:moveTo>
                    <a:pt x="46257" y="224028"/>
                  </a:moveTo>
                  <a:lnTo>
                    <a:pt x="22860" y="224028"/>
                  </a:lnTo>
                  <a:lnTo>
                    <a:pt x="25908" y="211836"/>
                  </a:lnTo>
                  <a:lnTo>
                    <a:pt x="46257" y="224028"/>
                  </a:lnTo>
                  <a:close/>
                </a:path>
                <a:path w="753110" h="436245">
                  <a:moveTo>
                    <a:pt x="205740" y="224028"/>
                  </a:moveTo>
                  <a:lnTo>
                    <a:pt x="46257" y="224028"/>
                  </a:lnTo>
                  <a:lnTo>
                    <a:pt x="25908" y="211836"/>
                  </a:lnTo>
                  <a:lnTo>
                    <a:pt x="193548" y="211836"/>
                  </a:lnTo>
                  <a:lnTo>
                    <a:pt x="193548" y="217932"/>
                  </a:lnTo>
                  <a:lnTo>
                    <a:pt x="205740" y="217932"/>
                  </a:lnTo>
                  <a:lnTo>
                    <a:pt x="205740" y="224028"/>
                  </a:lnTo>
                  <a:close/>
                </a:path>
                <a:path w="753110" h="436245">
                  <a:moveTo>
                    <a:pt x="205740" y="217932"/>
                  </a:moveTo>
                  <a:lnTo>
                    <a:pt x="193548" y="217932"/>
                  </a:lnTo>
                  <a:lnTo>
                    <a:pt x="199643" y="211836"/>
                  </a:lnTo>
                  <a:lnTo>
                    <a:pt x="205740" y="211836"/>
                  </a:lnTo>
                  <a:lnTo>
                    <a:pt x="205740" y="217932"/>
                  </a:lnTo>
                  <a:close/>
                </a:path>
                <a:path w="753110" h="436245">
                  <a:moveTo>
                    <a:pt x="559308" y="217932"/>
                  </a:moveTo>
                  <a:lnTo>
                    <a:pt x="553212" y="211836"/>
                  </a:lnTo>
                  <a:lnTo>
                    <a:pt x="559308" y="211836"/>
                  </a:lnTo>
                  <a:lnTo>
                    <a:pt x="559308" y="217932"/>
                  </a:lnTo>
                  <a:close/>
                </a:path>
                <a:path w="753110" h="436245">
                  <a:moveTo>
                    <a:pt x="715293" y="217932"/>
                  </a:moveTo>
                  <a:lnTo>
                    <a:pt x="559308" y="217932"/>
                  </a:lnTo>
                  <a:lnTo>
                    <a:pt x="559308" y="211836"/>
                  </a:lnTo>
                  <a:lnTo>
                    <a:pt x="725424" y="211836"/>
                  </a:lnTo>
                  <a:lnTo>
                    <a:pt x="715293" y="217932"/>
                  </a:lnTo>
                  <a:close/>
                </a:path>
                <a:path w="753110" h="436245">
                  <a:moveTo>
                    <a:pt x="396913" y="423672"/>
                  </a:moveTo>
                  <a:lnTo>
                    <a:pt x="379476" y="423672"/>
                  </a:lnTo>
                  <a:lnTo>
                    <a:pt x="376421" y="421841"/>
                  </a:lnTo>
                  <a:lnTo>
                    <a:pt x="725424" y="211836"/>
                  </a:lnTo>
                  <a:lnTo>
                    <a:pt x="729996" y="224028"/>
                  </a:lnTo>
                  <a:lnTo>
                    <a:pt x="732370" y="224028"/>
                  </a:lnTo>
                  <a:lnTo>
                    <a:pt x="396913" y="423672"/>
                  </a:lnTo>
                  <a:close/>
                </a:path>
                <a:path w="753110" h="436245">
                  <a:moveTo>
                    <a:pt x="732370" y="224028"/>
                  </a:moveTo>
                  <a:lnTo>
                    <a:pt x="729996" y="224028"/>
                  </a:lnTo>
                  <a:lnTo>
                    <a:pt x="725424" y="211836"/>
                  </a:lnTo>
                  <a:lnTo>
                    <a:pt x="752856" y="211836"/>
                  </a:lnTo>
                  <a:lnTo>
                    <a:pt x="732370" y="224028"/>
                  </a:lnTo>
                  <a:close/>
                </a:path>
                <a:path w="753110" h="436245">
                  <a:moveTo>
                    <a:pt x="379476" y="423672"/>
                  </a:moveTo>
                  <a:lnTo>
                    <a:pt x="373380" y="423672"/>
                  </a:lnTo>
                  <a:lnTo>
                    <a:pt x="376421" y="421841"/>
                  </a:lnTo>
                  <a:lnTo>
                    <a:pt x="379476" y="423672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165348" y="9358883"/>
            <a:ext cx="753110" cy="436245"/>
            <a:chOff x="3165348" y="9358883"/>
            <a:chExt cx="753110" cy="436245"/>
          </a:xfrm>
        </p:grpSpPr>
        <p:sp>
          <p:nvSpPr>
            <p:cNvPr id="13" name="object 13"/>
            <p:cNvSpPr/>
            <p:nvPr/>
          </p:nvSpPr>
          <p:spPr>
            <a:xfrm>
              <a:off x="3188208" y="9364979"/>
              <a:ext cx="706120" cy="422275"/>
            </a:xfrm>
            <a:custGeom>
              <a:avLst/>
              <a:gdLst/>
              <a:ahLst/>
              <a:cxnLst/>
              <a:rect l="l" t="t" r="r" b="b"/>
              <a:pathLst>
                <a:path w="706120" h="422275">
                  <a:moveTo>
                    <a:pt x="353567" y="422148"/>
                  </a:moveTo>
                  <a:lnTo>
                    <a:pt x="0" y="210312"/>
                  </a:lnTo>
                  <a:lnTo>
                    <a:pt x="176783" y="210312"/>
                  </a:lnTo>
                  <a:lnTo>
                    <a:pt x="176783" y="0"/>
                  </a:lnTo>
                  <a:lnTo>
                    <a:pt x="530351" y="0"/>
                  </a:lnTo>
                  <a:lnTo>
                    <a:pt x="530351" y="210312"/>
                  </a:lnTo>
                  <a:lnTo>
                    <a:pt x="705611" y="210312"/>
                  </a:lnTo>
                  <a:lnTo>
                    <a:pt x="353567" y="42214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65348" y="9358883"/>
              <a:ext cx="753110" cy="436245"/>
            </a:xfrm>
            <a:custGeom>
              <a:avLst/>
              <a:gdLst/>
              <a:ahLst/>
              <a:cxnLst/>
              <a:rect l="l" t="t" r="r" b="b"/>
              <a:pathLst>
                <a:path w="753110" h="436245">
                  <a:moveTo>
                    <a:pt x="192024" y="216408"/>
                  </a:moveTo>
                  <a:lnTo>
                    <a:pt x="192024" y="0"/>
                  </a:lnTo>
                  <a:lnTo>
                    <a:pt x="559308" y="0"/>
                  </a:lnTo>
                  <a:lnTo>
                    <a:pt x="559308" y="6095"/>
                  </a:lnTo>
                  <a:lnTo>
                    <a:pt x="205740" y="6095"/>
                  </a:lnTo>
                  <a:lnTo>
                    <a:pt x="199643" y="12192"/>
                  </a:lnTo>
                  <a:lnTo>
                    <a:pt x="205740" y="12192"/>
                  </a:lnTo>
                  <a:lnTo>
                    <a:pt x="205740" y="210312"/>
                  </a:lnTo>
                  <a:lnTo>
                    <a:pt x="199643" y="210312"/>
                  </a:lnTo>
                  <a:lnTo>
                    <a:pt x="192024" y="216408"/>
                  </a:lnTo>
                  <a:close/>
                </a:path>
                <a:path w="753110" h="436245">
                  <a:moveTo>
                    <a:pt x="205740" y="12192"/>
                  </a:moveTo>
                  <a:lnTo>
                    <a:pt x="199643" y="12192"/>
                  </a:lnTo>
                  <a:lnTo>
                    <a:pt x="205740" y="6095"/>
                  </a:lnTo>
                  <a:lnTo>
                    <a:pt x="205740" y="12192"/>
                  </a:lnTo>
                  <a:close/>
                </a:path>
                <a:path w="753110" h="436245">
                  <a:moveTo>
                    <a:pt x="545592" y="12192"/>
                  </a:moveTo>
                  <a:lnTo>
                    <a:pt x="205740" y="12192"/>
                  </a:lnTo>
                  <a:lnTo>
                    <a:pt x="205740" y="6095"/>
                  </a:lnTo>
                  <a:lnTo>
                    <a:pt x="545592" y="6095"/>
                  </a:lnTo>
                  <a:lnTo>
                    <a:pt x="545592" y="12192"/>
                  </a:lnTo>
                  <a:close/>
                </a:path>
                <a:path w="753110" h="436245">
                  <a:moveTo>
                    <a:pt x="707489" y="222504"/>
                  </a:moveTo>
                  <a:lnTo>
                    <a:pt x="545592" y="222504"/>
                  </a:lnTo>
                  <a:lnTo>
                    <a:pt x="545592" y="6095"/>
                  </a:lnTo>
                  <a:lnTo>
                    <a:pt x="553212" y="12192"/>
                  </a:lnTo>
                  <a:lnTo>
                    <a:pt x="559308" y="12192"/>
                  </a:lnTo>
                  <a:lnTo>
                    <a:pt x="559308" y="210312"/>
                  </a:lnTo>
                  <a:lnTo>
                    <a:pt x="553212" y="210312"/>
                  </a:lnTo>
                  <a:lnTo>
                    <a:pt x="559308" y="216408"/>
                  </a:lnTo>
                  <a:lnTo>
                    <a:pt x="717737" y="216408"/>
                  </a:lnTo>
                  <a:lnTo>
                    <a:pt x="707489" y="222504"/>
                  </a:lnTo>
                  <a:close/>
                </a:path>
                <a:path w="753110" h="436245">
                  <a:moveTo>
                    <a:pt x="559308" y="12192"/>
                  </a:moveTo>
                  <a:lnTo>
                    <a:pt x="553212" y="12192"/>
                  </a:lnTo>
                  <a:lnTo>
                    <a:pt x="545592" y="6095"/>
                  </a:lnTo>
                  <a:lnTo>
                    <a:pt x="559308" y="6095"/>
                  </a:lnTo>
                  <a:lnTo>
                    <a:pt x="559308" y="12192"/>
                  </a:lnTo>
                  <a:close/>
                </a:path>
                <a:path w="753110" h="436245">
                  <a:moveTo>
                    <a:pt x="376428" y="435864"/>
                  </a:moveTo>
                  <a:lnTo>
                    <a:pt x="0" y="210312"/>
                  </a:lnTo>
                  <a:lnTo>
                    <a:pt x="192024" y="210312"/>
                  </a:lnTo>
                  <a:lnTo>
                    <a:pt x="192024" y="211836"/>
                  </a:lnTo>
                  <a:lnTo>
                    <a:pt x="25908" y="211836"/>
                  </a:lnTo>
                  <a:lnTo>
                    <a:pt x="22860" y="222504"/>
                  </a:lnTo>
                  <a:lnTo>
                    <a:pt x="43842" y="222504"/>
                  </a:lnTo>
                  <a:lnTo>
                    <a:pt x="375666" y="419881"/>
                  </a:lnTo>
                  <a:lnTo>
                    <a:pt x="371856" y="422148"/>
                  </a:lnTo>
                  <a:lnTo>
                    <a:pt x="399318" y="422148"/>
                  </a:lnTo>
                  <a:lnTo>
                    <a:pt x="376428" y="435864"/>
                  </a:lnTo>
                  <a:close/>
                </a:path>
                <a:path w="753110" h="436245">
                  <a:moveTo>
                    <a:pt x="205740" y="216408"/>
                  </a:moveTo>
                  <a:lnTo>
                    <a:pt x="192024" y="216408"/>
                  </a:lnTo>
                  <a:lnTo>
                    <a:pt x="199643" y="210312"/>
                  </a:lnTo>
                  <a:lnTo>
                    <a:pt x="205740" y="210312"/>
                  </a:lnTo>
                  <a:lnTo>
                    <a:pt x="205740" y="216408"/>
                  </a:lnTo>
                  <a:close/>
                </a:path>
                <a:path w="753110" h="436245">
                  <a:moveTo>
                    <a:pt x="559308" y="216408"/>
                  </a:moveTo>
                  <a:lnTo>
                    <a:pt x="553212" y="210312"/>
                  </a:lnTo>
                  <a:lnTo>
                    <a:pt x="559308" y="210312"/>
                  </a:lnTo>
                  <a:lnTo>
                    <a:pt x="559308" y="216408"/>
                  </a:lnTo>
                  <a:close/>
                </a:path>
                <a:path w="753110" h="436245">
                  <a:moveTo>
                    <a:pt x="717737" y="216408"/>
                  </a:moveTo>
                  <a:lnTo>
                    <a:pt x="559308" y="216408"/>
                  </a:lnTo>
                  <a:lnTo>
                    <a:pt x="559308" y="210312"/>
                  </a:lnTo>
                  <a:lnTo>
                    <a:pt x="752856" y="210312"/>
                  </a:lnTo>
                  <a:lnTo>
                    <a:pt x="750312" y="211836"/>
                  </a:lnTo>
                  <a:lnTo>
                    <a:pt x="725424" y="211836"/>
                  </a:lnTo>
                  <a:lnTo>
                    <a:pt x="717737" y="216408"/>
                  </a:lnTo>
                  <a:close/>
                </a:path>
                <a:path w="753110" h="436245">
                  <a:moveTo>
                    <a:pt x="43842" y="222504"/>
                  </a:moveTo>
                  <a:lnTo>
                    <a:pt x="22860" y="222504"/>
                  </a:lnTo>
                  <a:lnTo>
                    <a:pt x="25908" y="211836"/>
                  </a:lnTo>
                  <a:lnTo>
                    <a:pt x="43842" y="222504"/>
                  </a:lnTo>
                  <a:close/>
                </a:path>
                <a:path w="753110" h="436245">
                  <a:moveTo>
                    <a:pt x="205740" y="222504"/>
                  </a:moveTo>
                  <a:lnTo>
                    <a:pt x="43842" y="222504"/>
                  </a:lnTo>
                  <a:lnTo>
                    <a:pt x="25908" y="211836"/>
                  </a:lnTo>
                  <a:lnTo>
                    <a:pt x="192024" y="211836"/>
                  </a:lnTo>
                  <a:lnTo>
                    <a:pt x="192024" y="216408"/>
                  </a:lnTo>
                  <a:lnTo>
                    <a:pt x="205740" y="216408"/>
                  </a:lnTo>
                  <a:lnTo>
                    <a:pt x="205740" y="222504"/>
                  </a:lnTo>
                  <a:close/>
                </a:path>
                <a:path w="753110" h="436245">
                  <a:moveTo>
                    <a:pt x="399318" y="422148"/>
                  </a:moveTo>
                  <a:lnTo>
                    <a:pt x="379476" y="422148"/>
                  </a:lnTo>
                  <a:lnTo>
                    <a:pt x="375666" y="419881"/>
                  </a:lnTo>
                  <a:lnTo>
                    <a:pt x="725424" y="211836"/>
                  </a:lnTo>
                  <a:lnTo>
                    <a:pt x="728472" y="222504"/>
                  </a:lnTo>
                  <a:lnTo>
                    <a:pt x="732508" y="222504"/>
                  </a:lnTo>
                  <a:lnTo>
                    <a:pt x="399318" y="422148"/>
                  </a:lnTo>
                  <a:close/>
                </a:path>
                <a:path w="753110" h="436245">
                  <a:moveTo>
                    <a:pt x="732508" y="222504"/>
                  </a:moveTo>
                  <a:lnTo>
                    <a:pt x="728472" y="222504"/>
                  </a:lnTo>
                  <a:lnTo>
                    <a:pt x="725424" y="211836"/>
                  </a:lnTo>
                  <a:lnTo>
                    <a:pt x="750312" y="211836"/>
                  </a:lnTo>
                  <a:lnTo>
                    <a:pt x="732508" y="222504"/>
                  </a:lnTo>
                  <a:close/>
                </a:path>
                <a:path w="753110" h="436245">
                  <a:moveTo>
                    <a:pt x="379476" y="422148"/>
                  </a:moveTo>
                  <a:lnTo>
                    <a:pt x="371856" y="422148"/>
                  </a:lnTo>
                  <a:lnTo>
                    <a:pt x="375666" y="419881"/>
                  </a:lnTo>
                  <a:lnTo>
                    <a:pt x="379476" y="422148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650" y="6548629"/>
            <a:ext cx="4953361" cy="312383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55011" y="8242300"/>
            <a:ext cx="1523999" cy="10001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0260" y="698500"/>
            <a:ext cx="6835980" cy="412328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479" y="241300"/>
            <a:ext cx="6120383" cy="31302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7638" y="3136900"/>
            <a:ext cx="6120383" cy="298246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8465" y="6247071"/>
            <a:ext cx="4405883" cy="2191512"/>
          </a:xfrm>
          <a:prstGeom prst="rect">
            <a:avLst/>
          </a:prstGeom>
        </p:spPr>
      </p:pic>
      <p:grpSp>
        <p:nvGrpSpPr>
          <p:cNvPr id="5" name="object 2"/>
          <p:cNvGrpSpPr/>
          <p:nvPr/>
        </p:nvGrpSpPr>
        <p:grpSpPr>
          <a:xfrm>
            <a:off x="273050" y="8636000"/>
            <a:ext cx="6708627" cy="1828800"/>
            <a:chOff x="719327" y="899160"/>
            <a:chExt cx="6120765" cy="1385570"/>
          </a:xfrm>
        </p:grpSpPr>
        <p:sp>
          <p:nvSpPr>
            <p:cNvPr id="6" name="object 3"/>
            <p:cNvSpPr/>
            <p:nvPr/>
          </p:nvSpPr>
          <p:spPr>
            <a:xfrm>
              <a:off x="719315" y="899160"/>
              <a:ext cx="6120765" cy="1385570"/>
            </a:xfrm>
            <a:custGeom>
              <a:avLst/>
              <a:gdLst/>
              <a:ahLst/>
              <a:cxnLst/>
              <a:rect l="l" t="t" r="r" b="b"/>
              <a:pathLst>
                <a:path w="6120765" h="1385570">
                  <a:moveTo>
                    <a:pt x="6120396" y="0"/>
                  </a:moveTo>
                  <a:lnTo>
                    <a:pt x="6114300" y="0"/>
                  </a:lnTo>
                  <a:lnTo>
                    <a:pt x="6114300" y="6096"/>
                  </a:lnTo>
                  <a:lnTo>
                    <a:pt x="6114300" y="1379220"/>
                  </a:lnTo>
                  <a:lnTo>
                    <a:pt x="3034284" y="1379220"/>
                  </a:lnTo>
                  <a:lnTo>
                    <a:pt x="3034284" y="6096"/>
                  </a:lnTo>
                  <a:lnTo>
                    <a:pt x="6114300" y="6096"/>
                  </a:lnTo>
                  <a:lnTo>
                    <a:pt x="6114300" y="0"/>
                  </a:lnTo>
                  <a:lnTo>
                    <a:pt x="3028200" y="0"/>
                  </a:lnTo>
                  <a:lnTo>
                    <a:pt x="3028200" y="6096"/>
                  </a:lnTo>
                  <a:lnTo>
                    <a:pt x="3028200" y="1379220"/>
                  </a:lnTo>
                  <a:lnTo>
                    <a:pt x="6108" y="1379220"/>
                  </a:lnTo>
                  <a:lnTo>
                    <a:pt x="6108" y="6096"/>
                  </a:lnTo>
                  <a:lnTo>
                    <a:pt x="3028200" y="6096"/>
                  </a:lnTo>
                  <a:lnTo>
                    <a:pt x="3028200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0" y="1379220"/>
                  </a:lnTo>
                  <a:lnTo>
                    <a:pt x="0" y="1385316"/>
                  </a:lnTo>
                  <a:lnTo>
                    <a:pt x="6108" y="1385316"/>
                  </a:lnTo>
                  <a:lnTo>
                    <a:pt x="3028200" y="1385316"/>
                  </a:lnTo>
                  <a:lnTo>
                    <a:pt x="3034284" y="1385316"/>
                  </a:lnTo>
                  <a:lnTo>
                    <a:pt x="6114300" y="1385316"/>
                  </a:lnTo>
                  <a:lnTo>
                    <a:pt x="6120396" y="1385316"/>
                  </a:lnTo>
                  <a:lnTo>
                    <a:pt x="6120396" y="1379220"/>
                  </a:lnTo>
                  <a:lnTo>
                    <a:pt x="6120396" y="6096"/>
                  </a:lnTo>
                  <a:lnTo>
                    <a:pt x="61203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2754" y="906779"/>
              <a:ext cx="2845821" cy="1336013"/>
            </a:xfrm>
            <a:prstGeom prst="rect">
              <a:avLst/>
            </a:prstGeom>
          </p:spPr>
        </p:pic>
        <p:pic>
          <p:nvPicPr>
            <p:cNvPr id="8" name="object 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0667" y="906779"/>
              <a:ext cx="2979419" cy="13434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350" y="774700"/>
            <a:ext cx="6781800" cy="3962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9250" y="5319542"/>
            <a:ext cx="70866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851" y="900683"/>
            <a:ext cx="6120383" cy="24444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3452" y="3963924"/>
            <a:ext cx="3751714" cy="23170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0851" y="6541165"/>
            <a:ext cx="6120383" cy="25342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851" y="900683"/>
            <a:ext cx="6032531" cy="26943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0851" y="3745992"/>
            <a:ext cx="6120383" cy="291236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895" y="7379972"/>
            <a:ext cx="6066340" cy="228371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851" y="900683"/>
            <a:ext cx="6062094" cy="245531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0851" y="4128325"/>
            <a:ext cx="5606869" cy="257125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0851" y="6975091"/>
            <a:ext cx="5687567" cy="250134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27" y="899160"/>
            <a:ext cx="6120765" cy="1251585"/>
            <a:chOff x="719327" y="899160"/>
            <a:chExt cx="6120765" cy="1251585"/>
          </a:xfrm>
        </p:grpSpPr>
        <p:sp>
          <p:nvSpPr>
            <p:cNvPr id="3" name="object 3"/>
            <p:cNvSpPr/>
            <p:nvPr/>
          </p:nvSpPr>
          <p:spPr>
            <a:xfrm>
              <a:off x="719315" y="899160"/>
              <a:ext cx="6120765" cy="1251585"/>
            </a:xfrm>
            <a:custGeom>
              <a:avLst/>
              <a:gdLst/>
              <a:ahLst/>
              <a:cxnLst/>
              <a:rect l="l" t="t" r="r" b="b"/>
              <a:pathLst>
                <a:path w="6120765" h="1251585">
                  <a:moveTo>
                    <a:pt x="6120396" y="0"/>
                  </a:moveTo>
                  <a:lnTo>
                    <a:pt x="6114300" y="0"/>
                  </a:lnTo>
                  <a:lnTo>
                    <a:pt x="6114300" y="6096"/>
                  </a:lnTo>
                  <a:lnTo>
                    <a:pt x="6114300" y="1245108"/>
                  </a:lnTo>
                  <a:lnTo>
                    <a:pt x="3029724" y="1245108"/>
                  </a:lnTo>
                  <a:lnTo>
                    <a:pt x="3029724" y="6096"/>
                  </a:lnTo>
                  <a:lnTo>
                    <a:pt x="6114300" y="6096"/>
                  </a:lnTo>
                  <a:lnTo>
                    <a:pt x="6114300" y="0"/>
                  </a:lnTo>
                  <a:lnTo>
                    <a:pt x="3023616" y="0"/>
                  </a:lnTo>
                  <a:lnTo>
                    <a:pt x="3023616" y="6096"/>
                  </a:lnTo>
                  <a:lnTo>
                    <a:pt x="3023616" y="1245108"/>
                  </a:lnTo>
                  <a:lnTo>
                    <a:pt x="6108" y="1245108"/>
                  </a:lnTo>
                  <a:lnTo>
                    <a:pt x="6108" y="6096"/>
                  </a:lnTo>
                  <a:lnTo>
                    <a:pt x="3023616" y="6096"/>
                  </a:lnTo>
                  <a:lnTo>
                    <a:pt x="302361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0" y="1245108"/>
                  </a:lnTo>
                  <a:lnTo>
                    <a:pt x="0" y="1251204"/>
                  </a:lnTo>
                  <a:lnTo>
                    <a:pt x="6108" y="1251204"/>
                  </a:lnTo>
                  <a:lnTo>
                    <a:pt x="3023616" y="1251204"/>
                  </a:lnTo>
                  <a:lnTo>
                    <a:pt x="3029724" y="1251204"/>
                  </a:lnTo>
                  <a:lnTo>
                    <a:pt x="6114300" y="1251204"/>
                  </a:lnTo>
                  <a:lnTo>
                    <a:pt x="6120396" y="1251204"/>
                  </a:lnTo>
                  <a:lnTo>
                    <a:pt x="6120396" y="1245108"/>
                  </a:lnTo>
                  <a:lnTo>
                    <a:pt x="6120396" y="6096"/>
                  </a:lnTo>
                  <a:lnTo>
                    <a:pt x="61203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318" y="982933"/>
              <a:ext cx="1304592" cy="11422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76961" y="1248156"/>
              <a:ext cx="2738946" cy="73009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0851" y="2219784"/>
            <a:ext cx="6043985" cy="271584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0851" y="5795320"/>
            <a:ext cx="6120383" cy="345688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341165"/>
              </p:ext>
            </p:extLst>
          </p:nvPr>
        </p:nvGraphicFramePr>
        <p:xfrm>
          <a:off x="719327" y="899160"/>
          <a:ext cx="6114415" cy="3284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5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42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79" y="906780"/>
            <a:ext cx="1095756" cy="32674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5875" y="1418844"/>
            <a:ext cx="838200" cy="21332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70860" y="1592199"/>
            <a:ext cx="1162812" cy="19145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87596" y="1714406"/>
            <a:ext cx="2374391" cy="167331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9250" y="5229234"/>
            <a:ext cx="6858000" cy="455738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7430" y="900683"/>
            <a:ext cx="6003805" cy="15224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8523" y="3110483"/>
            <a:ext cx="6062712" cy="310743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522" y="6618732"/>
            <a:ext cx="6042251" cy="237414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9327" y="8292083"/>
            <a:ext cx="5777865" cy="4013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Neuron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is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receiving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both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input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from a</a:t>
            </a:r>
            <a:r>
              <a:rPr sz="2400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previous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9327" y="8692896"/>
            <a:ext cx="5916295" cy="40259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time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step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as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well as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input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from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current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9327" y="9095232"/>
            <a:ext cx="533400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step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725" y="988404"/>
            <a:ext cx="6010699" cy="245617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0851" y="4748784"/>
            <a:ext cx="6120383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420" y="900683"/>
            <a:ext cx="5973963" cy="222469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0851" y="3686524"/>
            <a:ext cx="5787597" cy="121547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0851" y="5178305"/>
            <a:ext cx="6098181" cy="258952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851" y="906124"/>
            <a:ext cx="6120383" cy="23665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0851" y="3899916"/>
            <a:ext cx="5649467" cy="297484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851" y="900683"/>
            <a:ext cx="5823647" cy="330800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0851" y="4872228"/>
            <a:ext cx="6120383" cy="232982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0851" y="7330440"/>
            <a:ext cx="6120383" cy="157124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851" y="941998"/>
            <a:ext cx="4959431" cy="24788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0851" y="4072127"/>
            <a:ext cx="5059865" cy="25091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0851" y="7310089"/>
            <a:ext cx="6255544" cy="24872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5227" y="851410"/>
            <a:ext cx="5521325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0000"/>
              </a:lnSpc>
              <a:spcBef>
                <a:spcPts val="100"/>
              </a:spcBef>
              <a:buFont typeface="Symbol"/>
              <a:buChar char="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1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Part: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FORGET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GATE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LAYER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What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kind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information </a:t>
            </a:r>
            <a:r>
              <a:rPr sz="2400" spc="5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throw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away?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7" y="5441697"/>
            <a:ext cx="5699125" cy="24333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marR="5080" indent="-228600">
              <a:lnSpc>
                <a:spcPct val="109800"/>
              </a:lnSpc>
              <a:spcBef>
                <a:spcPts val="90"/>
              </a:spcBef>
              <a:buFont typeface="Symbol"/>
              <a:buChar char="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2 Part: STORE GATE LAYER . </a:t>
            </a:r>
            <a:r>
              <a:rPr sz="2400" spc="-5" dirty="0">
                <a:latin typeface="Calibri"/>
                <a:cs typeface="Calibri"/>
              </a:rPr>
              <a:t>What </a:t>
            </a:r>
            <a:r>
              <a:rPr sz="2400" dirty="0">
                <a:latin typeface="Calibri"/>
                <a:cs typeface="Calibri"/>
              </a:rPr>
              <a:t>kind of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information </a:t>
            </a:r>
            <a:r>
              <a:rPr sz="2400" spc="5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 going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store in</a:t>
            </a:r>
            <a:r>
              <a:rPr sz="2400" spc="-5" dirty="0">
                <a:latin typeface="Calibri"/>
                <a:cs typeface="Calibri"/>
              </a:rPr>
              <a:t> the</a:t>
            </a:r>
            <a:r>
              <a:rPr sz="2400" dirty="0">
                <a:latin typeface="Calibri"/>
                <a:cs typeface="Calibri"/>
              </a:rPr>
              <a:t> cell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state(Ct)?</a:t>
            </a:r>
            <a:endParaRPr sz="2400">
              <a:latin typeface="Calibri"/>
              <a:cs typeface="Calibri"/>
            </a:endParaRPr>
          </a:p>
          <a:p>
            <a:pPr marL="241300" marR="963294">
              <a:lnSpc>
                <a:spcPts val="3170"/>
              </a:lnSpc>
              <a:spcBef>
                <a:spcPts val="140"/>
              </a:spcBef>
            </a:pPr>
            <a:r>
              <a:rPr sz="2400" spc="-10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sigmoid </a:t>
            </a:r>
            <a:r>
              <a:rPr sz="2400" spc="5" dirty="0">
                <a:latin typeface="Calibri"/>
                <a:cs typeface="Calibri"/>
              </a:rPr>
              <a:t>layer </a:t>
            </a:r>
            <a:r>
              <a:rPr sz="2400" dirty="0">
                <a:latin typeface="Calibri"/>
                <a:cs typeface="Calibri"/>
              </a:rPr>
              <a:t>: input gate </a:t>
            </a:r>
            <a:r>
              <a:rPr sz="2400" spc="-5" dirty="0">
                <a:latin typeface="Calibri"/>
                <a:cs typeface="Calibri"/>
              </a:rPr>
              <a:t>layer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tanh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layer: new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candidate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  <a:p>
            <a:pPr marL="1339850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latin typeface="Calibri"/>
                <a:cs typeface="Calibri"/>
              </a:rPr>
              <a:t>combine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both!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851" y="2223516"/>
            <a:ext cx="6571894" cy="263672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420367" y="7684008"/>
            <a:ext cx="749935" cy="76200"/>
          </a:xfrm>
          <a:custGeom>
            <a:avLst/>
            <a:gdLst/>
            <a:ahLst/>
            <a:cxnLst/>
            <a:rect l="l" t="t" r="r" b="b"/>
            <a:pathLst>
              <a:path w="749935" h="76200">
                <a:moveTo>
                  <a:pt x="673608" y="76200"/>
                </a:moveTo>
                <a:lnTo>
                  <a:pt x="673608" y="0"/>
                </a:lnTo>
                <a:lnTo>
                  <a:pt x="743712" y="35052"/>
                </a:lnTo>
                <a:lnTo>
                  <a:pt x="687324" y="35052"/>
                </a:lnTo>
                <a:lnTo>
                  <a:pt x="687324" y="41148"/>
                </a:lnTo>
                <a:lnTo>
                  <a:pt x="743712" y="41148"/>
                </a:lnTo>
                <a:lnTo>
                  <a:pt x="673608" y="76200"/>
                </a:lnTo>
                <a:close/>
              </a:path>
              <a:path w="749935" h="76200">
                <a:moveTo>
                  <a:pt x="673608" y="41148"/>
                </a:moveTo>
                <a:lnTo>
                  <a:pt x="0" y="41148"/>
                </a:lnTo>
                <a:lnTo>
                  <a:pt x="0" y="35052"/>
                </a:lnTo>
                <a:lnTo>
                  <a:pt x="673608" y="35052"/>
                </a:lnTo>
                <a:lnTo>
                  <a:pt x="673608" y="41148"/>
                </a:lnTo>
                <a:close/>
              </a:path>
              <a:path w="749935" h="76200">
                <a:moveTo>
                  <a:pt x="743712" y="41148"/>
                </a:moveTo>
                <a:lnTo>
                  <a:pt x="687324" y="41148"/>
                </a:lnTo>
                <a:lnTo>
                  <a:pt x="687324" y="35052"/>
                </a:lnTo>
                <a:lnTo>
                  <a:pt x="743712" y="35052"/>
                </a:lnTo>
                <a:lnTo>
                  <a:pt x="749808" y="38100"/>
                </a:lnTo>
                <a:lnTo>
                  <a:pt x="743712" y="41148"/>
                </a:lnTo>
                <a:close/>
              </a:path>
            </a:pathLst>
          </a:custGeom>
          <a:solidFill>
            <a:srgbClr val="5B9AD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627" y="1238506"/>
            <a:ext cx="531622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7500"/>
              </a:lnSpc>
              <a:spcBef>
                <a:spcPts val="100"/>
              </a:spcBef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Now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it’s</a:t>
            </a: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time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</a:t>
            </a: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update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the 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new</a:t>
            </a: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cell</a:t>
            </a:r>
            <a:r>
              <a:rPr sz="24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state!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(Ct-1=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old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cell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state)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7" y="5595608"/>
            <a:ext cx="54317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241300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Final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Decision: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What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do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output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ht?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851" y="2409444"/>
            <a:ext cx="6070462" cy="25566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0851" y="6128004"/>
            <a:ext cx="6565392" cy="264718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4527" y="7793210"/>
            <a:ext cx="1042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LSTM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04948" y="9009368"/>
            <a:ext cx="19056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Text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Generator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851" y="900683"/>
            <a:ext cx="4800599" cy="4114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2815" y="1466058"/>
            <a:ext cx="5058196" cy="20144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0851" y="3634740"/>
            <a:ext cx="4674108" cy="44805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0085" y="4207764"/>
            <a:ext cx="6041917" cy="254952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0851" y="6896100"/>
            <a:ext cx="6120383" cy="819912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150107" y="8471916"/>
            <a:ext cx="702945" cy="586740"/>
            <a:chOff x="3150107" y="8471916"/>
            <a:chExt cx="702945" cy="586740"/>
          </a:xfrm>
        </p:grpSpPr>
        <p:sp>
          <p:nvSpPr>
            <p:cNvPr id="10" name="object 10"/>
            <p:cNvSpPr/>
            <p:nvPr/>
          </p:nvSpPr>
          <p:spPr>
            <a:xfrm>
              <a:off x="3166872" y="8478012"/>
              <a:ext cx="669290" cy="573405"/>
            </a:xfrm>
            <a:custGeom>
              <a:avLst/>
              <a:gdLst/>
              <a:ahLst/>
              <a:cxnLst/>
              <a:rect l="l" t="t" r="r" b="b"/>
              <a:pathLst>
                <a:path w="669289" h="573404">
                  <a:moveTo>
                    <a:pt x="333755" y="573023"/>
                  </a:moveTo>
                  <a:lnTo>
                    <a:pt x="0" y="286511"/>
                  </a:lnTo>
                  <a:lnTo>
                    <a:pt x="167639" y="286511"/>
                  </a:lnTo>
                  <a:lnTo>
                    <a:pt x="167639" y="0"/>
                  </a:lnTo>
                  <a:lnTo>
                    <a:pt x="501395" y="0"/>
                  </a:lnTo>
                  <a:lnTo>
                    <a:pt x="501395" y="286511"/>
                  </a:lnTo>
                  <a:lnTo>
                    <a:pt x="669035" y="286511"/>
                  </a:lnTo>
                  <a:lnTo>
                    <a:pt x="333755" y="573023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50107" y="8471916"/>
              <a:ext cx="702945" cy="586740"/>
            </a:xfrm>
            <a:custGeom>
              <a:avLst/>
              <a:gdLst/>
              <a:ahLst/>
              <a:cxnLst/>
              <a:rect l="l" t="t" r="r" b="b"/>
              <a:pathLst>
                <a:path w="702945" h="586740">
                  <a:moveTo>
                    <a:pt x="176783" y="292608"/>
                  </a:moveTo>
                  <a:lnTo>
                    <a:pt x="176783" y="0"/>
                  </a:lnTo>
                  <a:lnTo>
                    <a:pt x="524256" y="0"/>
                  </a:lnTo>
                  <a:lnTo>
                    <a:pt x="524256" y="6095"/>
                  </a:lnTo>
                  <a:lnTo>
                    <a:pt x="190500" y="6095"/>
                  </a:lnTo>
                  <a:lnTo>
                    <a:pt x="184404" y="12192"/>
                  </a:lnTo>
                  <a:lnTo>
                    <a:pt x="190500" y="12192"/>
                  </a:lnTo>
                  <a:lnTo>
                    <a:pt x="190500" y="284988"/>
                  </a:lnTo>
                  <a:lnTo>
                    <a:pt x="184404" y="284988"/>
                  </a:lnTo>
                  <a:lnTo>
                    <a:pt x="176783" y="292608"/>
                  </a:lnTo>
                  <a:close/>
                </a:path>
                <a:path w="702945" h="586740">
                  <a:moveTo>
                    <a:pt x="190500" y="12192"/>
                  </a:moveTo>
                  <a:lnTo>
                    <a:pt x="184404" y="12192"/>
                  </a:lnTo>
                  <a:lnTo>
                    <a:pt x="190500" y="6095"/>
                  </a:lnTo>
                  <a:lnTo>
                    <a:pt x="190500" y="12192"/>
                  </a:lnTo>
                  <a:close/>
                </a:path>
                <a:path w="702945" h="586740">
                  <a:moveTo>
                    <a:pt x="512063" y="12192"/>
                  </a:moveTo>
                  <a:lnTo>
                    <a:pt x="190500" y="12192"/>
                  </a:lnTo>
                  <a:lnTo>
                    <a:pt x="190500" y="6095"/>
                  </a:lnTo>
                  <a:lnTo>
                    <a:pt x="512063" y="6095"/>
                  </a:lnTo>
                  <a:lnTo>
                    <a:pt x="512063" y="12192"/>
                  </a:lnTo>
                  <a:close/>
                </a:path>
                <a:path w="702945" h="586740">
                  <a:moveTo>
                    <a:pt x="667025" y="298704"/>
                  </a:moveTo>
                  <a:lnTo>
                    <a:pt x="512063" y="298704"/>
                  </a:lnTo>
                  <a:lnTo>
                    <a:pt x="512063" y="6095"/>
                  </a:lnTo>
                  <a:lnTo>
                    <a:pt x="518160" y="12192"/>
                  </a:lnTo>
                  <a:lnTo>
                    <a:pt x="524256" y="12192"/>
                  </a:lnTo>
                  <a:lnTo>
                    <a:pt x="524256" y="284988"/>
                  </a:lnTo>
                  <a:lnTo>
                    <a:pt x="518160" y="284988"/>
                  </a:lnTo>
                  <a:lnTo>
                    <a:pt x="524256" y="292608"/>
                  </a:lnTo>
                  <a:lnTo>
                    <a:pt x="674126" y="292608"/>
                  </a:lnTo>
                  <a:lnTo>
                    <a:pt x="667025" y="298704"/>
                  </a:lnTo>
                  <a:close/>
                </a:path>
                <a:path w="702945" h="586740">
                  <a:moveTo>
                    <a:pt x="524256" y="12192"/>
                  </a:moveTo>
                  <a:lnTo>
                    <a:pt x="518160" y="12192"/>
                  </a:lnTo>
                  <a:lnTo>
                    <a:pt x="512063" y="6095"/>
                  </a:lnTo>
                  <a:lnTo>
                    <a:pt x="524256" y="6095"/>
                  </a:lnTo>
                  <a:lnTo>
                    <a:pt x="524256" y="12192"/>
                  </a:lnTo>
                  <a:close/>
                </a:path>
                <a:path w="702945" h="586740">
                  <a:moveTo>
                    <a:pt x="350520" y="586740"/>
                  </a:moveTo>
                  <a:lnTo>
                    <a:pt x="0" y="284988"/>
                  </a:lnTo>
                  <a:lnTo>
                    <a:pt x="176783" y="284988"/>
                  </a:lnTo>
                  <a:lnTo>
                    <a:pt x="176783" y="286512"/>
                  </a:lnTo>
                  <a:lnTo>
                    <a:pt x="21336" y="286512"/>
                  </a:lnTo>
                  <a:lnTo>
                    <a:pt x="16764" y="298704"/>
                  </a:lnTo>
                  <a:lnTo>
                    <a:pt x="35538" y="298704"/>
                  </a:lnTo>
                  <a:lnTo>
                    <a:pt x="351282" y="569753"/>
                  </a:lnTo>
                  <a:lnTo>
                    <a:pt x="347472" y="573024"/>
                  </a:lnTo>
                  <a:lnTo>
                    <a:pt x="366522" y="573024"/>
                  </a:lnTo>
                  <a:lnTo>
                    <a:pt x="350520" y="586740"/>
                  </a:lnTo>
                  <a:close/>
                </a:path>
                <a:path w="702945" h="586740">
                  <a:moveTo>
                    <a:pt x="190500" y="292608"/>
                  </a:moveTo>
                  <a:lnTo>
                    <a:pt x="176783" y="292608"/>
                  </a:lnTo>
                  <a:lnTo>
                    <a:pt x="184404" y="284988"/>
                  </a:lnTo>
                  <a:lnTo>
                    <a:pt x="190500" y="284988"/>
                  </a:lnTo>
                  <a:lnTo>
                    <a:pt x="190500" y="292608"/>
                  </a:lnTo>
                  <a:close/>
                </a:path>
                <a:path w="702945" h="586740">
                  <a:moveTo>
                    <a:pt x="524256" y="292608"/>
                  </a:moveTo>
                  <a:lnTo>
                    <a:pt x="518160" y="284988"/>
                  </a:lnTo>
                  <a:lnTo>
                    <a:pt x="524256" y="284988"/>
                  </a:lnTo>
                  <a:lnTo>
                    <a:pt x="524256" y="292608"/>
                  </a:lnTo>
                  <a:close/>
                </a:path>
                <a:path w="702945" h="586740">
                  <a:moveTo>
                    <a:pt x="674126" y="292608"/>
                  </a:moveTo>
                  <a:lnTo>
                    <a:pt x="524256" y="292608"/>
                  </a:lnTo>
                  <a:lnTo>
                    <a:pt x="524256" y="284988"/>
                  </a:lnTo>
                  <a:lnTo>
                    <a:pt x="702564" y="284988"/>
                  </a:lnTo>
                  <a:lnTo>
                    <a:pt x="700786" y="286512"/>
                  </a:lnTo>
                  <a:lnTo>
                    <a:pt x="681227" y="286512"/>
                  </a:lnTo>
                  <a:lnTo>
                    <a:pt x="674126" y="292608"/>
                  </a:lnTo>
                  <a:close/>
                </a:path>
                <a:path w="702945" h="586740">
                  <a:moveTo>
                    <a:pt x="35538" y="298704"/>
                  </a:moveTo>
                  <a:lnTo>
                    <a:pt x="16764" y="298704"/>
                  </a:lnTo>
                  <a:lnTo>
                    <a:pt x="21336" y="286512"/>
                  </a:lnTo>
                  <a:lnTo>
                    <a:pt x="35538" y="298704"/>
                  </a:lnTo>
                  <a:close/>
                </a:path>
                <a:path w="702945" h="586740">
                  <a:moveTo>
                    <a:pt x="190500" y="298704"/>
                  </a:moveTo>
                  <a:lnTo>
                    <a:pt x="35538" y="298704"/>
                  </a:lnTo>
                  <a:lnTo>
                    <a:pt x="21336" y="286512"/>
                  </a:lnTo>
                  <a:lnTo>
                    <a:pt x="176783" y="286512"/>
                  </a:lnTo>
                  <a:lnTo>
                    <a:pt x="176783" y="292608"/>
                  </a:lnTo>
                  <a:lnTo>
                    <a:pt x="190500" y="292608"/>
                  </a:lnTo>
                  <a:lnTo>
                    <a:pt x="190500" y="298704"/>
                  </a:lnTo>
                  <a:close/>
                </a:path>
                <a:path w="702945" h="586740">
                  <a:moveTo>
                    <a:pt x="366522" y="573024"/>
                  </a:moveTo>
                  <a:lnTo>
                    <a:pt x="355092" y="573024"/>
                  </a:lnTo>
                  <a:lnTo>
                    <a:pt x="351282" y="569753"/>
                  </a:lnTo>
                  <a:lnTo>
                    <a:pt x="681227" y="286512"/>
                  </a:lnTo>
                  <a:lnTo>
                    <a:pt x="685800" y="298704"/>
                  </a:lnTo>
                  <a:lnTo>
                    <a:pt x="686562" y="298704"/>
                  </a:lnTo>
                  <a:lnTo>
                    <a:pt x="366522" y="573024"/>
                  </a:lnTo>
                  <a:close/>
                </a:path>
                <a:path w="702945" h="586740">
                  <a:moveTo>
                    <a:pt x="686562" y="298704"/>
                  </a:moveTo>
                  <a:lnTo>
                    <a:pt x="685800" y="298704"/>
                  </a:lnTo>
                  <a:lnTo>
                    <a:pt x="681227" y="286512"/>
                  </a:lnTo>
                  <a:lnTo>
                    <a:pt x="700786" y="286512"/>
                  </a:lnTo>
                  <a:lnTo>
                    <a:pt x="686562" y="298704"/>
                  </a:lnTo>
                  <a:close/>
                </a:path>
                <a:path w="702945" h="586740">
                  <a:moveTo>
                    <a:pt x="355092" y="573024"/>
                  </a:moveTo>
                  <a:lnTo>
                    <a:pt x="347472" y="573024"/>
                  </a:lnTo>
                  <a:lnTo>
                    <a:pt x="351282" y="569753"/>
                  </a:lnTo>
                  <a:lnTo>
                    <a:pt x="355092" y="573024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851" y="900683"/>
            <a:ext cx="6120383" cy="16977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5227" y="6712104"/>
            <a:ext cx="5248910" cy="201168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70"/>
              </a:spcBef>
              <a:buFont typeface="Symbol"/>
              <a:buChar char="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import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spacy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Symbol"/>
              <a:buChar char=""/>
              <a:tabLst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nlp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spacy.load(‘en_core_web_md’)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Symbol"/>
              <a:buChar char="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nlp(u’lion’).vector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09500"/>
              </a:lnSpc>
              <a:spcBef>
                <a:spcPts val="815"/>
              </a:spcBef>
            </a:pP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results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-5" dirty="0">
                <a:latin typeface="Calibri"/>
                <a:cs typeface="Calibri"/>
              </a:rPr>
              <a:t> the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vector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components</a:t>
            </a:r>
            <a:r>
              <a:rPr sz="2200" spc="5" dirty="0">
                <a:latin typeface="Calibri"/>
                <a:cs typeface="Calibri"/>
              </a:rPr>
              <a:t> for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string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lion.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002" y="900683"/>
            <a:ext cx="6047695" cy="21869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8856" y="3491484"/>
            <a:ext cx="5984375" cy="25849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5227" y="838607"/>
            <a:ext cx="5853430" cy="1130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9800"/>
              </a:lnSpc>
              <a:spcBef>
                <a:spcPts val="105"/>
              </a:spcBef>
            </a:pP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Also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DOC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span object have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vectors,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vectors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are derive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from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average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individual token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vectors.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7927" y="2391155"/>
            <a:ext cx="3456940" cy="34036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Word 2 vec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but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also</a:t>
            </a:r>
            <a:r>
              <a:rPr sz="22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doc</a:t>
            </a:r>
            <a:r>
              <a:rPr sz="2200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vec.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227" y="3284628"/>
            <a:ext cx="5078730" cy="114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0000"/>
              </a:lnSpc>
              <a:spcBef>
                <a:spcPts val="100"/>
              </a:spcBef>
              <a:buFont typeface="Symbol"/>
              <a:buChar char="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nlp(u’the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fox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table’).vector.shape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(document)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300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Symbol"/>
              <a:buChar char=""/>
              <a:tabLst>
                <a:tab pos="241300" algn="l"/>
                <a:tab pos="3134995" algn="l"/>
              </a:tabLst>
            </a:pPr>
            <a:r>
              <a:rPr sz="2200" spc="-5" dirty="0">
                <a:latin typeface="Calibri"/>
                <a:cs typeface="Calibri"/>
              </a:rPr>
              <a:t>nlp(u’fox’).vector.shape	(word)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300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5227" y="5151527"/>
            <a:ext cx="5333365" cy="25800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spc="-10" dirty="0">
                <a:latin typeface="Calibri"/>
                <a:cs typeface="Calibri"/>
              </a:rPr>
              <a:t>token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nlp(u’lion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cat pet’)</a:t>
            </a:r>
            <a:endParaRPr sz="1600">
              <a:latin typeface="Calibri"/>
              <a:cs typeface="Calibri"/>
            </a:endParaRPr>
          </a:p>
          <a:p>
            <a:pPr marL="240665" marR="3183255" indent="-240665">
              <a:lnSpc>
                <a:spcPct val="110000"/>
              </a:lnSpc>
              <a:spcBef>
                <a:spcPts val="8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spc="-5" dirty="0">
                <a:latin typeface="Calibri"/>
                <a:cs typeface="Calibri"/>
              </a:rPr>
              <a:t>for token1 </a:t>
            </a:r>
            <a:r>
              <a:rPr sz="1600" spc="5" dirty="0">
                <a:latin typeface="Calibri"/>
                <a:cs typeface="Calibri"/>
              </a:rPr>
              <a:t>in </a:t>
            </a:r>
            <a:r>
              <a:rPr sz="1600" dirty="0">
                <a:latin typeface="Calibri"/>
                <a:cs typeface="Calibri"/>
              </a:rPr>
              <a:t>tokens: 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for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token2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in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tokens:</a:t>
            </a:r>
            <a:endParaRPr sz="1600">
              <a:latin typeface="Calibri"/>
              <a:cs typeface="Calibri"/>
            </a:endParaRPr>
          </a:p>
          <a:p>
            <a:pPr marL="606425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latin typeface="Calibri"/>
                <a:cs typeface="Calibri"/>
              </a:rPr>
              <a:t>print(token1.text,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token2.text,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token1.similarity(token2))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21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spc="-10" dirty="0">
                <a:latin typeface="Calibri"/>
                <a:cs typeface="Calibri"/>
              </a:rPr>
              <a:t>token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nlp(u’like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love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hate’)</a:t>
            </a:r>
            <a:endParaRPr sz="1600">
              <a:latin typeface="Calibri"/>
              <a:cs typeface="Calibri"/>
            </a:endParaRPr>
          </a:p>
          <a:p>
            <a:pPr marL="240665" marR="3183255" indent="-240665">
              <a:lnSpc>
                <a:spcPct val="109400"/>
              </a:lnSpc>
              <a:spcBef>
                <a:spcPts val="9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spc="-5" dirty="0">
                <a:latin typeface="Calibri"/>
                <a:cs typeface="Calibri"/>
              </a:rPr>
              <a:t>for token1 </a:t>
            </a:r>
            <a:r>
              <a:rPr sz="1600" spc="5" dirty="0">
                <a:latin typeface="Calibri"/>
                <a:cs typeface="Calibri"/>
              </a:rPr>
              <a:t>in </a:t>
            </a:r>
            <a:r>
              <a:rPr sz="1600" dirty="0">
                <a:latin typeface="Calibri"/>
                <a:cs typeface="Calibri"/>
              </a:rPr>
              <a:t>tokens: 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for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token2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in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tokens:</a:t>
            </a:r>
            <a:endParaRPr sz="1600">
              <a:latin typeface="Calibri"/>
              <a:cs typeface="Calibri"/>
            </a:endParaRPr>
          </a:p>
          <a:p>
            <a:pPr marL="606425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latin typeface="Calibri"/>
                <a:cs typeface="Calibri"/>
              </a:rPr>
              <a:t>print(token1.text,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token2.text,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token1.similarity(token2))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8052" y="8022335"/>
            <a:ext cx="4085843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105" y="1267967"/>
            <a:ext cx="6077130" cy="23637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7713" y="4216908"/>
            <a:ext cx="6063521" cy="229971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5162" y="7106411"/>
            <a:ext cx="6076073" cy="110642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215639" y="3787140"/>
            <a:ext cx="1103630" cy="422275"/>
            <a:chOff x="3215639" y="3787140"/>
            <a:chExt cx="1103630" cy="422275"/>
          </a:xfrm>
        </p:grpSpPr>
        <p:sp>
          <p:nvSpPr>
            <p:cNvPr id="6" name="object 6"/>
            <p:cNvSpPr/>
            <p:nvPr/>
          </p:nvSpPr>
          <p:spPr>
            <a:xfrm>
              <a:off x="3249167" y="3794759"/>
              <a:ext cx="1036319" cy="408940"/>
            </a:xfrm>
            <a:custGeom>
              <a:avLst/>
              <a:gdLst/>
              <a:ahLst/>
              <a:cxnLst/>
              <a:rect l="l" t="t" r="r" b="b"/>
              <a:pathLst>
                <a:path w="1036320" h="408939">
                  <a:moveTo>
                    <a:pt x="518159" y="408432"/>
                  </a:moveTo>
                  <a:lnTo>
                    <a:pt x="0" y="204216"/>
                  </a:lnTo>
                  <a:lnTo>
                    <a:pt x="259080" y="204216"/>
                  </a:lnTo>
                  <a:lnTo>
                    <a:pt x="259080" y="0"/>
                  </a:lnTo>
                  <a:lnTo>
                    <a:pt x="777240" y="0"/>
                  </a:lnTo>
                  <a:lnTo>
                    <a:pt x="777240" y="204216"/>
                  </a:lnTo>
                  <a:lnTo>
                    <a:pt x="1036320" y="204216"/>
                  </a:lnTo>
                  <a:lnTo>
                    <a:pt x="518159" y="408432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15639" y="3787140"/>
              <a:ext cx="1103630" cy="422275"/>
            </a:xfrm>
            <a:custGeom>
              <a:avLst/>
              <a:gdLst/>
              <a:ahLst/>
              <a:cxnLst/>
              <a:rect l="l" t="t" r="r" b="b"/>
              <a:pathLst>
                <a:path w="1103629" h="422275">
                  <a:moveTo>
                    <a:pt x="286512" y="211836"/>
                  </a:moveTo>
                  <a:lnTo>
                    <a:pt x="286512" y="0"/>
                  </a:lnTo>
                  <a:lnTo>
                    <a:pt x="816864" y="0"/>
                  </a:lnTo>
                  <a:lnTo>
                    <a:pt x="816864" y="7620"/>
                  </a:lnTo>
                  <a:lnTo>
                    <a:pt x="298704" y="7620"/>
                  </a:lnTo>
                  <a:lnTo>
                    <a:pt x="292607" y="13716"/>
                  </a:lnTo>
                  <a:lnTo>
                    <a:pt x="298704" y="13716"/>
                  </a:lnTo>
                  <a:lnTo>
                    <a:pt x="298704" y="205740"/>
                  </a:lnTo>
                  <a:lnTo>
                    <a:pt x="292607" y="205740"/>
                  </a:lnTo>
                  <a:lnTo>
                    <a:pt x="286512" y="211836"/>
                  </a:lnTo>
                  <a:close/>
                </a:path>
                <a:path w="1103629" h="422275">
                  <a:moveTo>
                    <a:pt x="298704" y="13716"/>
                  </a:moveTo>
                  <a:lnTo>
                    <a:pt x="292607" y="13716"/>
                  </a:lnTo>
                  <a:lnTo>
                    <a:pt x="298704" y="7620"/>
                  </a:lnTo>
                  <a:lnTo>
                    <a:pt x="298704" y="13716"/>
                  </a:lnTo>
                  <a:close/>
                </a:path>
                <a:path w="1103629" h="422275">
                  <a:moveTo>
                    <a:pt x="804672" y="13716"/>
                  </a:moveTo>
                  <a:lnTo>
                    <a:pt x="298704" y="13716"/>
                  </a:lnTo>
                  <a:lnTo>
                    <a:pt x="298704" y="7620"/>
                  </a:lnTo>
                  <a:lnTo>
                    <a:pt x="804672" y="7620"/>
                  </a:lnTo>
                  <a:lnTo>
                    <a:pt x="804672" y="13716"/>
                  </a:lnTo>
                  <a:close/>
                </a:path>
                <a:path w="1103629" h="422275">
                  <a:moveTo>
                    <a:pt x="1037298" y="217932"/>
                  </a:moveTo>
                  <a:lnTo>
                    <a:pt x="804672" y="217932"/>
                  </a:lnTo>
                  <a:lnTo>
                    <a:pt x="804672" y="7620"/>
                  </a:lnTo>
                  <a:lnTo>
                    <a:pt x="810768" y="13716"/>
                  </a:lnTo>
                  <a:lnTo>
                    <a:pt x="816864" y="13716"/>
                  </a:lnTo>
                  <a:lnTo>
                    <a:pt x="816864" y="205740"/>
                  </a:lnTo>
                  <a:lnTo>
                    <a:pt x="810768" y="205740"/>
                  </a:lnTo>
                  <a:lnTo>
                    <a:pt x="816864" y="211836"/>
                  </a:lnTo>
                  <a:lnTo>
                    <a:pt x="1052811" y="211836"/>
                  </a:lnTo>
                  <a:lnTo>
                    <a:pt x="1037298" y="217932"/>
                  </a:lnTo>
                  <a:close/>
                </a:path>
                <a:path w="1103629" h="422275">
                  <a:moveTo>
                    <a:pt x="816864" y="13716"/>
                  </a:moveTo>
                  <a:lnTo>
                    <a:pt x="810768" y="13716"/>
                  </a:lnTo>
                  <a:lnTo>
                    <a:pt x="804672" y="7620"/>
                  </a:lnTo>
                  <a:lnTo>
                    <a:pt x="816864" y="7620"/>
                  </a:lnTo>
                  <a:lnTo>
                    <a:pt x="816864" y="13716"/>
                  </a:lnTo>
                  <a:close/>
                </a:path>
                <a:path w="1103629" h="422275">
                  <a:moveTo>
                    <a:pt x="551687" y="422148"/>
                  </a:moveTo>
                  <a:lnTo>
                    <a:pt x="0" y="205740"/>
                  </a:lnTo>
                  <a:lnTo>
                    <a:pt x="35052" y="205740"/>
                  </a:lnTo>
                  <a:lnTo>
                    <a:pt x="33528" y="217932"/>
                  </a:lnTo>
                  <a:lnTo>
                    <a:pt x="65986" y="217932"/>
                  </a:lnTo>
                  <a:lnTo>
                    <a:pt x="550929" y="409056"/>
                  </a:lnTo>
                  <a:lnTo>
                    <a:pt x="548639" y="409956"/>
                  </a:lnTo>
                  <a:lnTo>
                    <a:pt x="582768" y="409956"/>
                  </a:lnTo>
                  <a:lnTo>
                    <a:pt x="551687" y="422148"/>
                  </a:lnTo>
                  <a:close/>
                </a:path>
                <a:path w="1103629" h="422275">
                  <a:moveTo>
                    <a:pt x="65986" y="217932"/>
                  </a:moveTo>
                  <a:lnTo>
                    <a:pt x="33528" y="217932"/>
                  </a:lnTo>
                  <a:lnTo>
                    <a:pt x="35052" y="205740"/>
                  </a:lnTo>
                  <a:lnTo>
                    <a:pt x="65986" y="217932"/>
                  </a:lnTo>
                  <a:close/>
                </a:path>
                <a:path w="1103629" h="422275">
                  <a:moveTo>
                    <a:pt x="298704" y="217932"/>
                  </a:moveTo>
                  <a:lnTo>
                    <a:pt x="65986" y="217932"/>
                  </a:lnTo>
                  <a:lnTo>
                    <a:pt x="35052" y="205740"/>
                  </a:lnTo>
                  <a:lnTo>
                    <a:pt x="286512" y="205740"/>
                  </a:lnTo>
                  <a:lnTo>
                    <a:pt x="286512" y="211836"/>
                  </a:lnTo>
                  <a:lnTo>
                    <a:pt x="298704" y="211836"/>
                  </a:lnTo>
                  <a:lnTo>
                    <a:pt x="298704" y="217932"/>
                  </a:lnTo>
                  <a:close/>
                </a:path>
                <a:path w="1103629" h="422275">
                  <a:moveTo>
                    <a:pt x="298704" y="211836"/>
                  </a:moveTo>
                  <a:lnTo>
                    <a:pt x="286512" y="211836"/>
                  </a:lnTo>
                  <a:lnTo>
                    <a:pt x="292607" y="205740"/>
                  </a:lnTo>
                  <a:lnTo>
                    <a:pt x="298704" y="205740"/>
                  </a:lnTo>
                  <a:lnTo>
                    <a:pt x="298704" y="211836"/>
                  </a:lnTo>
                  <a:close/>
                </a:path>
                <a:path w="1103629" h="422275">
                  <a:moveTo>
                    <a:pt x="816864" y="211836"/>
                  </a:moveTo>
                  <a:lnTo>
                    <a:pt x="810768" y="205740"/>
                  </a:lnTo>
                  <a:lnTo>
                    <a:pt x="816864" y="205740"/>
                  </a:lnTo>
                  <a:lnTo>
                    <a:pt x="816864" y="211836"/>
                  </a:lnTo>
                  <a:close/>
                </a:path>
                <a:path w="1103629" h="422275">
                  <a:moveTo>
                    <a:pt x="1052811" y="211836"/>
                  </a:moveTo>
                  <a:lnTo>
                    <a:pt x="816864" y="211836"/>
                  </a:lnTo>
                  <a:lnTo>
                    <a:pt x="816864" y="205740"/>
                  </a:lnTo>
                  <a:lnTo>
                    <a:pt x="1068324" y="205740"/>
                  </a:lnTo>
                  <a:lnTo>
                    <a:pt x="1052811" y="211836"/>
                  </a:lnTo>
                  <a:close/>
                </a:path>
                <a:path w="1103629" h="422275">
                  <a:moveTo>
                    <a:pt x="582768" y="409956"/>
                  </a:moveTo>
                  <a:lnTo>
                    <a:pt x="553212" y="409956"/>
                  </a:lnTo>
                  <a:lnTo>
                    <a:pt x="550929" y="409056"/>
                  </a:lnTo>
                  <a:lnTo>
                    <a:pt x="1068324" y="205740"/>
                  </a:lnTo>
                  <a:lnTo>
                    <a:pt x="1069848" y="217932"/>
                  </a:lnTo>
                  <a:lnTo>
                    <a:pt x="1072294" y="217932"/>
                  </a:lnTo>
                  <a:lnTo>
                    <a:pt x="582768" y="409956"/>
                  </a:lnTo>
                  <a:close/>
                </a:path>
                <a:path w="1103629" h="422275">
                  <a:moveTo>
                    <a:pt x="1072294" y="217932"/>
                  </a:moveTo>
                  <a:lnTo>
                    <a:pt x="1069848" y="217932"/>
                  </a:lnTo>
                  <a:lnTo>
                    <a:pt x="1068324" y="205740"/>
                  </a:lnTo>
                  <a:lnTo>
                    <a:pt x="1103375" y="205740"/>
                  </a:lnTo>
                  <a:lnTo>
                    <a:pt x="1072294" y="217932"/>
                  </a:lnTo>
                  <a:close/>
                </a:path>
                <a:path w="1103629" h="422275">
                  <a:moveTo>
                    <a:pt x="553212" y="409956"/>
                  </a:moveTo>
                  <a:lnTo>
                    <a:pt x="548639" y="409956"/>
                  </a:lnTo>
                  <a:lnTo>
                    <a:pt x="550929" y="409056"/>
                  </a:lnTo>
                  <a:lnTo>
                    <a:pt x="553212" y="409956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247643" y="6670547"/>
            <a:ext cx="1104900" cy="422275"/>
            <a:chOff x="3247643" y="6670547"/>
            <a:chExt cx="1104900" cy="422275"/>
          </a:xfrm>
        </p:grpSpPr>
        <p:sp>
          <p:nvSpPr>
            <p:cNvPr id="9" name="object 9"/>
            <p:cNvSpPr/>
            <p:nvPr/>
          </p:nvSpPr>
          <p:spPr>
            <a:xfrm>
              <a:off x="3281172" y="6676644"/>
              <a:ext cx="1038225" cy="408940"/>
            </a:xfrm>
            <a:custGeom>
              <a:avLst/>
              <a:gdLst/>
              <a:ahLst/>
              <a:cxnLst/>
              <a:rect l="l" t="t" r="r" b="b"/>
              <a:pathLst>
                <a:path w="1038225" h="408940">
                  <a:moveTo>
                    <a:pt x="518159" y="408432"/>
                  </a:moveTo>
                  <a:lnTo>
                    <a:pt x="0" y="204216"/>
                  </a:lnTo>
                  <a:lnTo>
                    <a:pt x="259079" y="204216"/>
                  </a:lnTo>
                  <a:lnTo>
                    <a:pt x="259079" y="0"/>
                  </a:lnTo>
                  <a:lnTo>
                    <a:pt x="777239" y="0"/>
                  </a:lnTo>
                  <a:lnTo>
                    <a:pt x="777239" y="204216"/>
                  </a:lnTo>
                  <a:lnTo>
                    <a:pt x="1037843" y="204216"/>
                  </a:lnTo>
                  <a:lnTo>
                    <a:pt x="518159" y="408432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47643" y="6670547"/>
              <a:ext cx="1104900" cy="422275"/>
            </a:xfrm>
            <a:custGeom>
              <a:avLst/>
              <a:gdLst/>
              <a:ahLst/>
              <a:cxnLst/>
              <a:rect l="l" t="t" r="r" b="b"/>
              <a:pathLst>
                <a:path w="1104900" h="422275">
                  <a:moveTo>
                    <a:pt x="286512" y="210312"/>
                  </a:moveTo>
                  <a:lnTo>
                    <a:pt x="286512" y="0"/>
                  </a:lnTo>
                  <a:lnTo>
                    <a:pt x="818388" y="0"/>
                  </a:lnTo>
                  <a:lnTo>
                    <a:pt x="818388" y="6096"/>
                  </a:lnTo>
                  <a:lnTo>
                    <a:pt x="298704" y="6096"/>
                  </a:lnTo>
                  <a:lnTo>
                    <a:pt x="292607" y="12192"/>
                  </a:lnTo>
                  <a:lnTo>
                    <a:pt x="298704" y="12192"/>
                  </a:lnTo>
                  <a:lnTo>
                    <a:pt x="298704" y="204216"/>
                  </a:lnTo>
                  <a:lnTo>
                    <a:pt x="292607" y="204216"/>
                  </a:lnTo>
                  <a:lnTo>
                    <a:pt x="286512" y="210312"/>
                  </a:lnTo>
                  <a:close/>
                </a:path>
                <a:path w="1104900" h="422275">
                  <a:moveTo>
                    <a:pt x="298704" y="12192"/>
                  </a:moveTo>
                  <a:lnTo>
                    <a:pt x="292607" y="12192"/>
                  </a:lnTo>
                  <a:lnTo>
                    <a:pt x="298704" y="6096"/>
                  </a:lnTo>
                  <a:lnTo>
                    <a:pt x="298704" y="12192"/>
                  </a:lnTo>
                  <a:close/>
                </a:path>
                <a:path w="1104900" h="422275">
                  <a:moveTo>
                    <a:pt x="804672" y="12192"/>
                  </a:moveTo>
                  <a:lnTo>
                    <a:pt x="298704" y="12192"/>
                  </a:lnTo>
                  <a:lnTo>
                    <a:pt x="298704" y="6096"/>
                  </a:lnTo>
                  <a:lnTo>
                    <a:pt x="804672" y="6096"/>
                  </a:lnTo>
                  <a:lnTo>
                    <a:pt x="804672" y="12192"/>
                  </a:lnTo>
                  <a:close/>
                </a:path>
                <a:path w="1104900" h="422275">
                  <a:moveTo>
                    <a:pt x="1037389" y="216408"/>
                  </a:moveTo>
                  <a:lnTo>
                    <a:pt x="804672" y="216408"/>
                  </a:lnTo>
                  <a:lnTo>
                    <a:pt x="804672" y="6096"/>
                  </a:lnTo>
                  <a:lnTo>
                    <a:pt x="810768" y="12192"/>
                  </a:lnTo>
                  <a:lnTo>
                    <a:pt x="818388" y="12192"/>
                  </a:lnTo>
                  <a:lnTo>
                    <a:pt x="818388" y="204216"/>
                  </a:lnTo>
                  <a:lnTo>
                    <a:pt x="810768" y="204216"/>
                  </a:lnTo>
                  <a:lnTo>
                    <a:pt x="818388" y="210312"/>
                  </a:lnTo>
                  <a:lnTo>
                    <a:pt x="1052856" y="210312"/>
                  </a:lnTo>
                  <a:lnTo>
                    <a:pt x="1037389" y="216408"/>
                  </a:lnTo>
                  <a:close/>
                </a:path>
                <a:path w="1104900" h="422275">
                  <a:moveTo>
                    <a:pt x="818388" y="12192"/>
                  </a:moveTo>
                  <a:lnTo>
                    <a:pt x="810768" y="12192"/>
                  </a:lnTo>
                  <a:lnTo>
                    <a:pt x="804672" y="6096"/>
                  </a:lnTo>
                  <a:lnTo>
                    <a:pt x="818388" y="6096"/>
                  </a:lnTo>
                  <a:lnTo>
                    <a:pt x="818388" y="12192"/>
                  </a:lnTo>
                  <a:close/>
                </a:path>
                <a:path w="1104900" h="422275">
                  <a:moveTo>
                    <a:pt x="551687" y="422148"/>
                  </a:moveTo>
                  <a:lnTo>
                    <a:pt x="0" y="204216"/>
                  </a:lnTo>
                  <a:lnTo>
                    <a:pt x="36576" y="204216"/>
                  </a:lnTo>
                  <a:lnTo>
                    <a:pt x="33528" y="216408"/>
                  </a:lnTo>
                  <a:lnTo>
                    <a:pt x="67510" y="216408"/>
                  </a:lnTo>
                  <a:lnTo>
                    <a:pt x="552450" y="407531"/>
                  </a:lnTo>
                  <a:lnTo>
                    <a:pt x="550163" y="408432"/>
                  </a:lnTo>
                  <a:lnTo>
                    <a:pt x="586505" y="408432"/>
                  </a:lnTo>
                  <a:lnTo>
                    <a:pt x="551687" y="422148"/>
                  </a:lnTo>
                  <a:close/>
                </a:path>
                <a:path w="1104900" h="422275">
                  <a:moveTo>
                    <a:pt x="67510" y="216408"/>
                  </a:moveTo>
                  <a:lnTo>
                    <a:pt x="33528" y="216408"/>
                  </a:lnTo>
                  <a:lnTo>
                    <a:pt x="36576" y="204216"/>
                  </a:lnTo>
                  <a:lnTo>
                    <a:pt x="67510" y="216408"/>
                  </a:lnTo>
                  <a:close/>
                </a:path>
                <a:path w="1104900" h="422275">
                  <a:moveTo>
                    <a:pt x="298704" y="216408"/>
                  </a:moveTo>
                  <a:lnTo>
                    <a:pt x="67510" y="216408"/>
                  </a:lnTo>
                  <a:lnTo>
                    <a:pt x="36576" y="204216"/>
                  </a:lnTo>
                  <a:lnTo>
                    <a:pt x="286512" y="204216"/>
                  </a:lnTo>
                  <a:lnTo>
                    <a:pt x="286512" y="210312"/>
                  </a:lnTo>
                  <a:lnTo>
                    <a:pt x="298704" y="210312"/>
                  </a:lnTo>
                  <a:lnTo>
                    <a:pt x="298704" y="216408"/>
                  </a:lnTo>
                  <a:close/>
                </a:path>
                <a:path w="1104900" h="422275">
                  <a:moveTo>
                    <a:pt x="298704" y="210312"/>
                  </a:moveTo>
                  <a:lnTo>
                    <a:pt x="286512" y="210312"/>
                  </a:lnTo>
                  <a:lnTo>
                    <a:pt x="292607" y="204216"/>
                  </a:lnTo>
                  <a:lnTo>
                    <a:pt x="298704" y="204216"/>
                  </a:lnTo>
                  <a:lnTo>
                    <a:pt x="298704" y="210312"/>
                  </a:lnTo>
                  <a:close/>
                </a:path>
                <a:path w="1104900" h="422275">
                  <a:moveTo>
                    <a:pt x="818388" y="210312"/>
                  </a:moveTo>
                  <a:lnTo>
                    <a:pt x="810768" y="204216"/>
                  </a:lnTo>
                  <a:lnTo>
                    <a:pt x="818388" y="204216"/>
                  </a:lnTo>
                  <a:lnTo>
                    <a:pt x="818388" y="210312"/>
                  </a:lnTo>
                  <a:close/>
                </a:path>
                <a:path w="1104900" h="422275">
                  <a:moveTo>
                    <a:pt x="1052856" y="210312"/>
                  </a:moveTo>
                  <a:lnTo>
                    <a:pt x="818388" y="210312"/>
                  </a:lnTo>
                  <a:lnTo>
                    <a:pt x="818388" y="204216"/>
                  </a:lnTo>
                  <a:lnTo>
                    <a:pt x="1068324" y="204216"/>
                  </a:lnTo>
                  <a:lnTo>
                    <a:pt x="1052856" y="210312"/>
                  </a:lnTo>
                  <a:close/>
                </a:path>
                <a:path w="1104900" h="422275">
                  <a:moveTo>
                    <a:pt x="586505" y="408432"/>
                  </a:moveTo>
                  <a:lnTo>
                    <a:pt x="554736" y="408432"/>
                  </a:lnTo>
                  <a:lnTo>
                    <a:pt x="552450" y="407531"/>
                  </a:lnTo>
                  <a:lnTo>
                    <a:pt x="1068324" y="204216"/>
                  </a:lnTo>
                  <a:lnTo>
                    <a:pt x="1071372" y="216408"/>
                  </a:lnTo>
                  <a:lnTo>
                    <a:pt x="1073951" y="216408"/>
                  </a:lnTo>
                  <a:lnTo>
                    <a:pt x="586505" y="408432"/>
                  </a:lnTo>
                  <a:close/>
                </a:path>
                <a:path w="1104900" h="422275">
                  <a:moveTo>
                    <a:pt x="1073951" y="216408"/>
                  </a:moveTo>
                  <a:lnTo>
                    <a:pt x="1071372" y="216408"/>
                  </a:lnTo>
                  <a:lnTo>
                    <a:pt x="1068324" y="204216"/>
                  </a:lnTo>
                  <a:lnTo>
                    <a:pt x="1104900" y="204216"/>
                  </a:lnTo>
                  <a:lnTo>
                    <a:pt x="1073951" y="216408"/>
                  </a:lnTo>
                  <a:close/>
                </a:path>
                <a:path w="1104900" h="422275">
                  <a:moveTo>
                    <a:pt x="554736" y="408432"/>
                  </a:moveTo>
                  <a:lnTo>
                    <a:pt x="550163" y="408432"/>
                  </a:lnTo>
                  <a:lnTo>
                    <a:pt x="552450" y="407531"/>
                  </a:lnTo>
                  <a:lnTo>
                    <a:pt x="554736" y="408432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247643" y="8933688"/>
            <a:ext cx="1104900" cy="422275"/>
            <a:chOff x="3247643" y="8933688"/>
            <a:chExt cx="1104900" cy="422275"/>
          </a:xfrm>
        </p:grpSpPr>
        <p:sp>
          <p:nvSpPr>
            <p:cNvPr id="12" name="object 12"/>
            <p:cNvSpPr/>
            <p:nvPr/>
          </p:nvSpPr>
          <p:spPr>
            <a:xfrm>
              <a:off x="3281172" y="8939784"/>
              <a:ext cx="1038225" cy="410209"/>
            </a:xfrm>
            <a:custGeom>
              <a:avLst/>
              <a:gdLst/>
              <a:ahLst/>
              <a:cxnLst/>
              <a:rect l="l" t="t" r="r" b="b"/>
              <a:pathLst>
                <a:path w="1038225" h="410209">
                  <a:moveTo>
                    <a:pt x="518159" y="409955"/>
                  </a:moveTo>
                  <a:lnTo>
                    <a:pt x="0" y="205739"/>
                  </a:lnTo>
                  <a:lnTo>
                    <a:pt x="259079" y="205739"/>
                  </a:lnTo>
                  <a:lnTo>
                    <a:pt x="259079" y="0"/>
                  </a:lnTo>
                  <a:lnTo>
                    <a:pt x="777239" y="0"/>
                  </a:lnTo>
                  <a:lnTo>
                    <a:pt x="777239" y="205739"/>
                  </a:lnTo>
                  <a:lnTo>
                    <a:pt x="1037843" y="205739"/>
                  </a:lnTo>
                  <a:lnTo>
                    <a:pt x="518159" y="409955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47643" y="8933688"/>
              <a:ext cx="1104900" cy="422275"/>
            </a:xfrm>
            <a:custGeom>
              <a:avLst/>
              <a:gdLst/>
              <a:ahLst/>
              <a:cxnLst/>
              <a:rect l="l" t="t" r="r" b="b"/>
              <a:pathLst>
                <a:path w="1104900" h="422275">
                  <a:moveTo>
                    <a:pt x="286512" y="211836"/>
                  </a:moveTo>
                  <a:lnTo>
                    <a:pt x="286512" y="0"/>
                  </a:lnTo>
                  <a:lnTo>
                    <a:pt x="818388" y="0"/>
                  </a:lnTo>
                  <a:lnTo>
                    <a:pt x="818388" y="6096"/>
                  </a:lnTo>
                  <a:lnTo>
                    <a:pt x="298704" y="6096"/>
                  </a:lnTo>
                  <a:lnTo>
                    <a:pt x="292607" y="13716"/>
                  </a:lnTo>
                  <a:lnTo>
                    <a:pt x="298704" y="13716"/>
                  </a:lnTo>
                  <a:lnTo>
                    <a:pt x="298704" y="204216"/>
                  </a:lnTo>
                  <a:lnTo>
                    <a:pt x="292607" y="204216"/>
                  </a:lnTo>
                  <a:lnTo>
                    <a:pt x="286512" y="211836"/>
                  </a:lnTo>
                  <a:close/>
                </a:path>
                <a:path w="1104900" h="422275">
                  <a:moveTo>
                    <a:pt x="298704" y="13716"/>
                  </a:moveTo>
                  <a:lnTo>
                    <a:pt x="292607" y="13716"/>
                  </a:lnTo>
                  <a:lnTo>
                    <a:pt x="298704" y="6096"/>
                  </a:lnTo>
                  <a:lnTo>
                    <a:pt x="298704" y="13716"/>
                  </a:lnTo>
                  <a:close/>
                </a:path>
                <a:path w="1104900" h="422275">
                  <a:moveTo>
                    <a:pt x="804672" y="13716"/>
                  </a:moveTo>
                  <a:lnTo>
                    <a:pt x="298704" y="13716"/>
                  </a:lnTo>
                  <a:lnTo>
                    <a:pt x="298704" y="6096"/>
                  </a:lnTo>
                  <a:lnTo>
                    <a:pt x="804672" y="6096"/>
                  </a:lnTo>
                  <a:lnTo>
                    <a:pt x="804672" y="13716"/>
                  </a:lnTo>
                  <a:close/>
                </a:path>
                <a:path w="1104900" h="422275">
                  <a:moveTo>
                    <a:pt x="1037389" y="217932"/>
                  </a:moveTo>
                  <a:lnTo>
                    <a:pt x="804672" y="217932"/>
                  </a:lnTo>
                  <a:lnTo>
                    <a:pt x="804672" y="6096"/>
                  </a:lnTo>
                  <a:lnTo>
                    <a:pt x="810768" y="13716"/>
                  </a:lnTo>
                  <a:lnTo>
                    <a:pt x="818388" y="13716"/>
                  </a:lnTo>
                  <a:lnTo>
                    <a:pt x="818388" y="204216"/>
                  </a:lnTo>
                  <a:lnTo>
                    <a:pt x="810768" y="204216"/>
                  </a:lnTo>
                  <a:lnTo>
                    <a:pt x="818388" y="211836"/>
                  </a:lnTo>
                  <a:lnTo>
                    <a:pt x="1052856" y="211836"/>
                  </a:lnTo>
                  <a:lnTo>
                    <a:pt x="1037389" y="217932"/>
                  </a:lnTo>
                  <a:close/>
                </a:path>
                <a:path w="1104900" h="422275">
                  <a:moveTo>
                    <a:pt x="818388" y="13716"/>
                  </a:moveTo>
                  <a:lnTo>
                    <a:pt x="810768" y="13716"/>
                  </a:lnTo>
                  <a:lnTo>
                    <a:pt x="804672" y="6096"/>
                  </a:lnTo>
                  <a:lnTo>
                    <a:pt x="818388" y="6096"/>
                  </a:lnTo>
                  <a:lnTo>
                    <a:pt x="818388" y="13716"/>
                  </a:lnTo>
                  <a:close/>
                </a:path>
                <a:path w="1104900" h="422275">
                  <a:moveTo>
                    <a:pt x="33635" y="217502"/>
                  </a:moveTo>
                  <a:lnTo>
                    <a:pt x="0" y="204216"/>
                  </a:lnTo>
                  <a:lnTo>
                    <a:pt x="286512" y="204216"/>
                  </a:lnTo>
                  <a:lnTo>
                    <a:pt x="286512" y="205740"/>
                  </a:lnTo>
                  <a:lnTo>
                    <a:pt x="36576" y="205740"/>
                  </a:lnTo>
                  <a:lnTo>
                    <a:pt x="33635" y="217502"/>
                  </a:lnTo>
                  <a:close/>
                </a:path>
                <a:path w="1104900" h="422275">
                  <a:moveTo>
                    <a:pt x="298704" y="211836"/>
                  </a:moveTo>
                  <a:lnTo>
                    <a:pt x="286512" y="211836"/>
                  </a:lnTo>
                  <a:lnTo>
                    <a:pt x="292607" y="204216"/>
                  </a:lnTo>
                  <a:lnTo>
                    <a:pt x="298704" y="204216"/>
                  </a:lnTo>
                  <a:lnTo>
                    <a:pt x="298704" y="211836"/>
                  </a:lnTo>
                  <a:close/>
                </a:path>
                <a:path w="1104900" h="422275">
                  <a:moveTo>
                    <a:pt x="818388" y="211836"/>
                  </a:moveTo>
                  <a:lnTo>
                    <a:pt x="810768" y="204216"/>
                  </a:lnTo>
                  <a:lnTo>
                    <a:pt x="818388" y="204216"/>
                  </a:lnTo>
                  <a:lnTo>
                    <a:pt x="818388" y="211836"/>
                  </a:lnTo>
                  <a:close/>
                </a:path>
                <a:path w="1104900" h="422275">
                  <a:moveTo>
                    <a:pt x="1052856" y="211836"/>
                  </a:moveTo>
                  <a:lnTo>
                    <a:pt x="818388" y="211836"/>
                  </a:lnTo>
                  <a:lnTo>
                    <a:pt x="818388" y="204216"/>
                  </a:lnTo>
                  <a:lnTo>
                    <a:pt x="1104900" y="204216"/>
                  </a:lnTo>
                  <a:lnTo>
                    <a:pt x="1101031" y="205740"/>
                  </a:lnTo>
                  <a:lnTo>
                    <a:pt x="1068324" y="205740"/>
                  </a:lnTo>
                  <a:lnTo>
                    <a:pt x="1052856" y="211836"/>
                  </a:lnTo>
                  <a:close/>
                </a:path>
                <a:path w="1104900" h="422275">
                  <a:moveTo>
                    <a:pt x="551687" y="422148"/>
                  </a:moveTo>
                  <a:lnTo>
                    <a:pt x="33635" y="217502"/>
                  </a:lnTo>
                  <a:lnTo>
                    <a:pt x="36576" y="205740"/>
                  </a:lnTo>
                  <a:lnTo>
                    <a:pt x="552450" y="409055"/>
                  </a:lnTo>
                  <a:lnTo>
                    <a:pt x="550163" y="409956"/>
                  </a:lnTo>
                  <a:lnTo>
                    <a:pt x="582636" y="409956"/>
                  </a:lnTo>
                  <a:lnTo>
                    <a:pt x="551687" y="422148"/>
                  </a:lnTo>
                  <a:close/>
                </a:path>
                <a:path w="1104900" h="422275">
                  <a:moveTo>
                    <a:pt x="298704" y="217932"/>
                  </a:moveTo>
                  <a:lnTo>
                    <a:pt x="67510" y="217932"/>
                  </a:lnTo>
                  <a:lnTo>
                    <a:pt x="36576" y="205740"/>
                  </a:lnTo>
                  <a:lnTo>
                    <a:pt x="286512" y="205740"/>
                  </a:lnTo>
                  <a:lnTo>
                    <a:pt x="286512" y="211836"/>
                  </a:lnTo>
                  <a:lnTo>
                    <a:pt x="298704" y="211836"/>
                  </a:lnTo>
                  <a:lnTo>
                    <a:pt x="298704" y="217932"/>
                  </a:lnTo>
                  <a:close/>
                </a:path>
                <a:path w="1104900" h="422275">
                  <a:moveTo>
                    <a:pt x="582636" y="409956"/>
                  </a:moveTo>
                  <a:lnTo>
                    <a:pt x="554736" y="409956"/>
                  </a:lnTo>
                  <a:lnTo>
                    <a:pt x="552450" y="409055"/>
                  </a:lnTo>
                  <a:lnTo>
                    <a:pt x="1068324" y="205740"/>
                  </a:lnTo>
                  <a:lnTo>
                    <a:pt x="1071256" y="217469"/>
                  </a:lnTo>
                  <a:lnTo>
                    <a:pt x="582636" y="409956"/>
                  </a:lnTo>
                  <a:close/>
                </a:path>
                <a:path w="1104900" h="422275">
                  <a:moveTo>
                    <a:pt x="1071256" y="217469"/>
                  </a:moveTo>
                  <a:lnTo>
                    <a:pt x="1068324" y="205740"/>
                  </a:lnTo>
                  <a:lnTo>
                    <a:pt x="1101031" y="205740"/>
                  </a:lnTo>
                  <a:lnTo>
                    <a:pt x="1071256" y="217469"/>
                  </a:lnTo>
                  <a:close/>
                </a:path>
                <a:path w="1104900" h="422275">
                  <a:moveTo>
                    <a:pt x="1071372" y="217932"/>
                  </a:moveTo>
                  <a:lnTo>
                    <a:pt x="1070082" y="217932"/>
                  </a:lnTo>
                  <a:lnTo>
                    <a:pt x="1071256" y="217469"/>
                  </a:lnTo>
                  <a:lnTo>
                    <a:pt x="1071372" y="217932"/>
                  </a:lnTo>
                  <a:close/>
                </a:path>
                <a:path w="1104900" h="422275">
                  <a:moveTo>
                    <a:pt x="34721" y="217932"/>
                  </a:moveTo>
                  <a:lnTo>
                    <a:pt x="33528" y="217932"/>
                  </a:lnTo>
                  <a:lnTo>
                    <a:pt x="33635" y="217502"/>
                  </a:lnTo>
                  <a:lnTo>
                    <a:pt x="34721" y="217932"/>
                  </a:lnTo>
                  <a:close/>
                </a:path>
                <a:path w="1104900" h="422275">
                  <a:moveTo>
                    <a:pt x="554736" y="409956"/>
                  </a:moveTo>
                  <a:lnTo>
                    <a:pt x="550163" y="409956"/>
                  </a:lnTo>
                  <a:lnTo>
                    <a:pt x="552450" y="409055"/>
                  </a:lnTo>
                  <a:lnTo>
                    <a:pt x="554736" y="409956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953" y="900683"/>
            <a:ext cx="6077282" cy="27035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5896" y="4006596"/>
            <a:ext cx="6075339" cy="24429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120F644-47C5-B3D6-7432-9536DAE996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0" y="1993900"/>
            <a:ext cx="6791061" cy="520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14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79561F-03CB-E502-5C9B-8C3548259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34" y="5749972"/>
            <a:ext cx="1426324" cy="4538749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4E83C167-1533-34A2-CD64-A90947682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588" y="5748559"/>
            <a:ext cx="3255745" cy="4538750"/>
          </a:xfrm>
          <a:prstGeom prst="rect">
            <a:avLst/>
          </a:prstGeom>
        </p:spPr>
      </p:pic>
      <p:sp>
        <p:nvSpPr>
          <p:cNvPr id="5" name="Arrow: Right 5">
            <a:extLst>
              <a:ext uri="{FF2B5EF4-FFF2-40B4-BE49-F238E27FC236}">
                <a16:creationId xmlns:a16="http://schemas.microsoft.com/office/drawing/2014/main" id="{EC3F4DF2-E5B4-5CD5-2DC6-276D3A49CDD0}"/>
              </a:ext>
            </a:extLst>
          </p:cNvPr>
          <p:cNvSpPr/>
          <p:nvPr/>
        </p:nvSpPr>
        <p:spPr>
          <a:xfrm>
            <a:off x="2494599" y="7632700"/>
            <a:ext cx="983183" cy="770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5829D76-E9B3-DF4E-251B-C760FCA97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203" y="546100"/>
            <a:ext cx="5501975" cy="461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3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250" y="850900"/>
            <a:ext cx="6934200" cy="36576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2617" y="5575300"/>
            <a:ext cx="6547466" cy="266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267</Words>
  <Application>Microsoft Office PowerPoint</Application>
  <PresentationFormat>Personalizzato</PresentationFormat>
  <Paragraphs>27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0" baseType="lpstr">
      <vt:lpstr>Calibri</vt:lpstr>
      <vt:lpstr>Symbol</vt:lpstr>
      <vt:lpstr>Times New Roman</vt:lpstr>
      <vt:lpstr>Office Theme</vt:lpstr>
      <vt:lpstr>NLP PART2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Word - NLP PART2.docx</dc:title>
  <dc:creator>Frenz</dc:creator>
  <cp:lastModifiedBy>Daniele Grotti</cp:lastModifiedBy>
  <cp:revision>4</cp:revision>
  <dcterms:created xsi:type="dcterms:W3CDTF">2024-02-15T14:46:45Z</dcterms:created>
  <dcterms:modified xsi:type="dcterms:W3CDTF">2024-02-15T19:02:41Z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2020-02-04T00:00:00Z</vt:filetime>
  </property>
  <property fmtid="{D5CDD505-2E9C-101B-9397-08002B2CF9AE}" pid="3" name="LastSaved">
    <vt:filetime>2024-02-15T00:00:00Z</vt:filetime>
  </property>
  <property fmtid="{D5CDD505-2E9C-101B-9397-08002B2CF9AE}" pid="4" name="MSIP_Label_defa4170-0d19-0005-0004-bc88714345d2_Enabled">
    <vt:lpwstr>true</vt:lpwstr>
  </property>
  <property fmtid="{D5CDD505-2E9C-101B-9397-08002B2CF9AE}" pid="5" name="MSIP_Label_defa4170-0d19-0005-0004-bc88714345d2_SetDate">
    <vt:lpwstr>2024-02-15T14:56:27Z</vt:lpwstr>
  </property>
  <property fmtid="{D5CDD505-2E9C-101B-9397-08002B2CF9AE}" pid="6" name="MSIP_Label_defa4170-0d19-0005-0004-bc88714345d2_Method">
    <vt:lpwstr>Standard</vt:lpwstr>
  </property>
  <property fmtid="{D5CDD505-2E9C-101B-9397-08002B2CF9AE}" pid="7" name="MSIP_Label_defa4170-0d19-0005-0004-bc88714345d2_Name">
    <vt:lpwstr>defa4170-0d19-0005-0004-bc88714345d2</vt:lpwstr>
  </property>
  <property fmtid="{D5CDD505-2E9C-101B-9397-08002B2CF9AE}" pid="8" name="MSIP_Label_defa4170-0d19-0005-0004-bc88714345d2_SiteId">
    <vt:lpwstr>610de372-5ad4-43e8-a170-e1aaab8af83a</vt:lpwstr>
  </property>
  <property fmtid="{D5CDD505-2E9C-101B-9397-08002B2CF9AE}" pid="9" name="MSIP_Label_defa4170-0d19-0005-0004-bc88714345d2_ActionId">
    <vt:lpwstr>e5209af0-e953-4430-9626-d0b3edf05fc0</vt:lpwstr>
  </property>
  <property fmtid="{D5CDD505-2E9C-101B-9397-08002B2CF9AE}" pid="10" name="MSIP_Label_defa4170-0d19-0005-0004-bc88714345d2_ContentBits">
    <vt:lpwstr>0</vt:lpwstr>
  </property>
</Properties>
</file>