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427" r:id="rId2"/>
    <p:sldId id="625" r:id="rId3"/>
    <p:sldId id="628" r:id="rId4"/>
    <p:sldId id="629" r:id="rId5"/>
    <p:sldId id="626" r:id="rId6"/>
    <p:sldId id="627" r:id="rId7"/>
    <p:sldId id="631" r:id="rId8"/>
    <p:sldId id="617" r:id="rId9"/>
    <p:sldId id="632" r:id="rId10"/>
    <p:sldId id="633" r:id="rId11"/>
    <p:sldId id="634" r:id="rId12"/>
    <p:sldId id="637" r:id="rId13"/>
    <p:sldId id="638" r:id="rId14"/>
    <p:sldId id="635" r:id="rId15"/>
    <p:sldId id="640" r:id="rId16"/>
    <p:sldId id="639" r:id="rId17"/>
    <p:sldId id="641" r:id="rId18"/>
    <p:sldId id="642" r:id="rId19"/>
    <p:sldId id="643" r:id="rId20"/>
    <p:sldId id="645" r:id="rId21"/>
    <p:sldId id="646" r:id="rId22"/>
    <p:sldId id="647" r:id="rId23"/>
    <p:sldId id="650" r:id="rId24"/>
    <p:sldId id="651" r:id="rId25"/>
    <p:sldId id="652" r:id="rId26"/>
    <p:sldId id="654" r:id="rId27"/>
    <p:sldId id="662" r:id="rId28"/>
    <p:sldId id="661" r:id="rId29"/>
    <p:sldId id="664" r:id="rId30"/>
    <p:sldId id="657" r:id="rId31"/>
    <p:sldId id="658" r:id="rId32"/>
    <p:sldId id="659" r:id="rId33"/>
    <p:sldId id="665" r:id="rId34"/>
    <p:sldId id="660" r:id="rId35"/>
    <p:sldId id="668" r:id="rId36"/>
    <p:sldId id="669" r:id="rId37"/>
    <p:sldId id="666" r:id="rId38"/>
    <p:sldId id="667" r:id="rId3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Famooss Paolini" initials="LFP" lastIdx="1" clrIdx="0">
    <p:extLst>
      <p:ext uri="{19B8F6BF-5375-455C-9EA6-DF929625EA0E}">
        <p15:presenceInfo xmlns:p15="http://schemas.microsoft.com/office/powerpoint/2012/main" userId="S::luca.famoosspaolini@unibo.it::a5d3a76d-69b3-4688-b46c-4f4e0c19f1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3" autoAdjust="0"/>
  </p:normalViewPr>
  <p:slideViewPr>
    <p:cSldViewPr snapToGrid="0" showGuides="1">
      <p:cViewPr varScale="1">
        <p:scale>
          <a:sx n="144" d="100"/>
          <a:sy n="144" d="100"/>
        </p:scale>
        <p:origin x="612" y="120"/>
      </p:cViewPr>
      <p:guideLst>
        <p:guide orient="horz" pos="2595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amooss Paolini" userId="a5d3a76d-69b3-4688-b46c-4f4e0c19f123" providerId="ADAL" clId="{345B21CB-5932-4F3F-B1BD-EF32C8368B48}"/>
    <pc:docChg chg="undo custSel modSld">
      <pc:chgData name="Luca Famooss Paolini" userId="a5d3a76d-69b3-4688-b46c-4f4e0c19f123" providerId="ADAL" clId="{345B21CB-5932-4F3F-B1BD-EF32C8368B48}" dt="2025-02-06T14:07:16.042" v="178" actId="1036"/>
      <pc:docMkLst>
        <pc:docMk/>
      </pc:docMkLst>
      <pc:sldChg chg="addSp modSp mod">
        <pc:chgData name="Luca Famooss Paolini" userId="a5d3a76d-69b3-4688-b46c-4f4e0c19f123" providerId="ADAL" clId="{345B21CB-5932-4F3F-B1BD-EF32C8368B48}" dt="2025-02-06T14:07:16.042" v="178" actId="1036"/>
        <pc:sldMkLst>
          <pc:docMk/>
          <pc:sldMk cId="4211166509" sldId="634"/>
        </pc:sldMkLst>
        <pc:picChg chg="add mod modCrop">
          <ac:chgData name="Luca Famooss Paolini" userId="a5d3a76d-69b3-4688-b46c-4f4e0c19f123" providerId="ADAL" clId="{345B21CB-5932-4F3F-B1BD-EF32C8368B48}" dt="2025-02-06T14:07:05.672" v="160" actId="1582"/>
          <ac:picMkLst>
            <pc:docMk/>
            <pc:sldMk cId="4211166509" sldId="634"/>
            <ac:picMk id="5" creationId="{8A030D00-56E8-4530-AC04-99D04D9D5BC6}"/>
          </ac:picMkLst>
        </pc:picChg>
        <pc:picChg chg="add mod modCrop">
          <ac:chgData name="Luca Famooss Paolini" userId="a5d3a76d-69b3-4688-b46c-4f4e0c19f123" providerId="ADAL" clId="{345B21CB-5932-4F3F-B1BD-EF32C8368B48}" dt="2025-02-06T14:07:16.042" v="178" actId="1036"/>
          <ac:picMkLst>
            <pc:docMk/>
            <pc:sldMk cId="4211166509" sldId="634"/>
            <ac:picMk id="10" creationId="{39208796-F5A3-418F-AEBD-502FDB058CFE}"/>
          </ac:picMkLst>
        </pc:picChg>
      </pc:sldChg>
    </pc:docChg>
  </pc:docChgLst>
  <pc:docChgLst>
    <pc:chgData name="Luca Famooss Paolini" userId="a5d3a76d-69b3-4688-b46c-4f4e0c19f123" providerId="ADAL" clId="{C3996549-2B0B-4104-91B3-3D9E1FB37265}"/>
    <pc:docChg chg="custSel modSld">
      <pc:chgData name="Luca Famooss Paolini" userId="a5d3a76d-69b3-4688-b46c-4f4e0c19f123" providerId="ADAL" clId="{C3996549-2B0B-4104-91B3-3D9E1FB37265}" dt="2024-01-25T13:54:09.718" v="253" actId="1036"/>
      <pc:docMkLst>
        <pc:docMk/>
      </pc:docMkLst>
      <pc:sldChg chg="addSp delSp modSp mod">
        <pc:chgData name="Luca Famooss Paolini" userId="a5d3a76d-69b3-4688-b46c-4f4e0c19f123" providerId="ADAL" clId="{C3996549-2B0B-4104-91B3-3D9E1FB37265}" dt="2024-01-25T13:54:09.718" v="253" actId="1036"/>
        <pc:sldMkLst>
          <pc:docMk/>
          <pc:sldMk cId="1892007230" sldId="459"/>
        </pc:sldMkLst>
        <pc:spChg chg="add del mod">
          <ac:chgData name="Luca Famooss Paolini" userId="a5d3a76d-69b3-4688-b46c-4f4e0c19f123" providerId="ADAL" clId="{C3996549-2B0B-4104-91B3-3D9E1FB37265}" dt="2024-01-25T13:53:42.649" v="230" actId="478"/>
          <ac:spMkLst>
            <pc:docMk/>
            <pc:sldMk cId="1892007230" sldId="459"/>
            <ac:spMk id="2" creationId="{7B292E95-3CB3-48DE-AFB9-963A82AE876A}"/>
          </ac:spMkLst>
        </pc:spChg>
        <pc:spChg chg="add mod">
          <ac:chgData name="Luca Famooss Paolini" userId="a5d3a76d-69b3-4688-b46c-4f4e0c19f123" providerId="ADAL" clId="{C3996549-2B0B-4104-91B3-3D9E1FB37265}" dt="2024-01-25T13:54:09.718" v="253" actId="1036"/>
          <ac:spMkLst>
            <pc:docMk/>
            <pc:sldMk cId="1892007230" sldId="459"/>
            <ac:spMk id="8" creationId="{6773715D-D58F-4152-86B4-211C9F5FF5B3}"/>
          </ac:spMkLst>
        </pc:spChg>
        <pc:spChg chg="add mod">
          <ac:chgData name="Luca Famooss Paolini" userId="a5d3a76d-69b3-4688-b46c-4f4e0c19f123" providerId="ADAL" clId="{C3996549-2B0B-4104-91B3-3D9E1FB37265}" dt="2024-01-25T13:54:06.485" v="248" actId="1036"/>
          <ac:spMkLst>
            <pc:docMk/>
            <pc:sldMk cId="1892007230" sldId="459"/>
            <ac:spMk id="9" creationId="{A367C6E9-5656-42EE-A376-E0370F1D05D3}"/>
          </ac:spMkLst>
        </pc:spChg>
      </pc:sldChg>
    </pc:docChg>
  </pc:docChgLst>
  <pc:docChgLst>
    <pc:chgData name="Luca Famooss Paolini" userId="a5d3a76d-69b3-4688-b46c-4f4e0c19f123" providerId="ADAL" clId="{0BFEA1E0-CBBB-4A89-99C9-D0F9F56B59D5}"/>
    <pc:docChg chg="undo custSel delSld modSld">
      <pc:chgData name="Luca Famooss Paolini" userId="a5d3a76d-69b3-4688-b46c-4f4e0c19f123" providerId="ADAL" clId="{0BFEA1E0-CBBB-4A89-99C9-D0F9F56B59D5}" dt="2025-02-06T13:45:35.472" v="11" actId="478"/>
      <pc:docMkLst>
        <pc:docMk/>
      </pc:docMkLst>
      <pc:sldChg chg="del">
        <pc:chgData name="Luca Famooss Paolini" userId="a5d3a76d-69b3-4688-b46c-4f4e0c19f123" providerId="ADAL" clId="{0BFEA1E0-CBBB-4A89-99C9-D0F9F56B59D5}" dt="2025-02-06T13:27:10.948" v="1" actId="47"/>
        <pc:sldMkLst>
          <pc:docMk/>
          <pc:sldMk cId="112525868" sldId="596"/>
        </pc:sldMkLst>
      </pc:sldChg>
      <pc:sldChg chg="del">
        <pc:chgData name="Luca Famooss Paolini" userId="a5d3a76d-69b3-4688-b46c-4f4e0c19f123" providerId="ADAL" clId="{0BFEA1E0-CBBB-4A89-99C9-D0F9F56B59D5}" dt="2025-02-06T13:27:13.118" v="4" actId="47"/>
        <pc:sldMkLst>
          <pc:docMk/>
          <pc:sldMk cId="4013328182" sldId="619"/>
        </pc:sldMkLst>
      </pc:sldChg>
      <pc:sldChg chg="del">
        <pc:chgData name="Luca Famooss Paolini" userId="a5d3a76d-69b3-4688-b46c-4f4e0c19f123" providerId="ADAL" clId="{0BFEA1E0-CBBB-4A89-99C9-D0F9F56B59D5}" dt="2025-02-06T13:27:12.193" v="3" actId="47"/>
        <pc:sldMkLst>
          <pc:docMk/>
          <pc:sldMk cId="3103048662" sldId="620"/>
        </pc:sldMkLst>
      </pc:sldChg>
      <pc:sldChg chg="del">
        <pc:chgData name="Luca Famooss Paolini" userId="a5d3a76d-69b3-4688-b46c-4f4e0c19f123" providerId="ADAL" clId="{0BFEA1E0-CBBB-4A89-99C9-D0F9F56B59D5}" dt="2025-02-06T13:27:10.328" v="0" actId="47"/>
        <pc:sldMkLst>
          <pc:docMk/>
          <pc:sldMk cId="2653153457" sldId="622"/>
        </pc:sldMkLst>
      </pc:sldChg>
      <pc:sldChg chg="del">
        <pc:chgData name="Luca Famooss Paolini" userId="a5d3a76d-69b3-4688-b46c-4f4e0c19f123" providerId="ADAL" clId="{0BFEA1E0-CBBB-4A89-99C9-D0F9F56B59D5}" dt="2025-02-06T13:27:11.576" v="2" actId="47"/>
        <pc:sldMkLst>
          <pc:docMk/>
          <pc:sldMk cId="317342184" sldId="624"/>
        </pc:sldMkLst>
      </pc:sldChg>
      <pc:sldChg chg="addSp delSp modSp mod delAnim modAnim">
        <pc:chgData name="Luca Famooss Paolini" userId="a5d3a76d-69b3-4688-b46c-4f4e0c19f123" providerId="ADAL" clId="{0BFEA1E0-CBBB-4A89-99C9-D0F9F56B59D5}" dt="2025-02-06T13:45:35.472" v="11" actId="478"/>
        <pc:sldMkLst>
          <pc:docMk/>
          <pc:sldMk cId="4211166509" sldId="634"/>
        </pc:sldMkLst>
        <pc:spChg chg="add del">
          <ac:chgData name="Luca Famooss Paolini" userId="a5d3a76d-69b3-4688-b46c-4f4e0c19f123" providerId="ADAL" clId="{0BFEA1E0-CBBB-4A89-99C9-D0F9F56B59D5}" dt="2025-02-06T13:33:44.460" v="6" actId="478"/>
          <ac:spMkLst>
            <pc:docMk/>
            <pc:sldMk cId="4211166509" sldId="634"/>
            <ac:spMk id="21" creationId="{6E076F3C-EA09-4A9E-8280-54BE29311E45}"/>
          </ac:spMkLst>
        </pc:spChg>
        <pc:picChg chg="add del mod">
          <ac:chgData name="Luca Famooss Paolini" userId="a5d3a76d-69b3-4688-b46c-4f4e0c19f123" providerId="ADAL" clId="{0BFEA1E0-CBBB-4A89-99C9-D0F9F56B59D5}" dt="2025-02-06T13:45:17.548" v="9" actId="478"/>
          <ac:picMkLst>
            <pc:docMk/>
            <pc:sldMk cId="4211166509" sldId="634"/>
            <ac:picMk id="2" creationId="{F9C610F4-90BD-4231-AEED-BAD8779EA0B7}"/>
          </ac:picMkLst>
        </pc:picChg>
        <pc:picChg chg="add del mod">
          <ac:chgData name="Luca Famooss Paolini" userId="a5d3a76d-69b3-4688-b46c-4f4e0c19f123" providerId="ADAL" clId="{0BFEA1E0-CBBB-4A89-99C9-D0F9F56B59D5}" dt="2025-02-06T13:45:35.472" v="11" actId="478"/>
          <ac:picMkLst>
            <pc:docMk/>
            <pc:sldMk cId="4211166509" sldId="634"/>
            <ac:picMk id="5" creationId="{8847D223-65B9-43EF-9E43-DCBE1E09D42E}"/>
          </ac:picMkLst>
        </pc:picChg>
        <pc:picChg chg="del">
          <ac:chgData name="Luca Famooss Paolini" userId="a5d3a76d-69b3-4688-b46c-4f4e0c19f123" providerId="ADAL" clId="{0BFEA1E0-CBBB-4A89-99C9-D0F9F56B59D5}" dt="2025-02-06T13:44:30.156" v="7" actId="478"/>
          <ac:picMkLst>
            <pc:docMk/>
            <pc:sldMk cId="4211166509" sldId="634"/>
            <ac:picMk id="6" creationId="{C8E9D713-906A-4603-8AC2-3783996A4C21}"/>
          </ac:picMkLst>
        </pc:picChg>
      </pc:sldChg>
    </pc:docChg>
  </pc:docChgLst>
  <pc:docChgLst>
    <pc:chgData name="Luca Famooss Paolini" userId="a5d3a76d-69b3-4688-b46c-4f4e0c19f123" providerId="ADAL" clId="{B6080619-A229-48A0-858E-41B3AFA84675}"/>
    <pc:docChg chg="undo custSel addSld delSld modSld sldOrd">
      <pc:chgData name="Luca Famooss Paolini" userId="a5d3a76d-69b3-4688-b46c-4f4e0c19f123" providerId="ADAL" clId="{B6080619-A229-48A0-858E-41B3AFA84675}" dt="2024-03-15T14:09:59.592" v="17052" actId="1035"/>
      <pc:docMkLst>
        <pc:docMk/>
      </pc:docMkLst>
      <pc:sldChg chg="addSp delSp modSp add del mod modNotesTx">
        <pc:chgData name="Luca Famooss Paolini" userId="a5d3a76d-69b3-4688-b46c-4f4e0c19f123" providerId="ADAL" clId="{B6080619-A229-48A0-858E-41B3AFA84675}" dt="2024-03-12T09:48:00.074" v="6310" actId="47"/>
        <pc:sldMkLst>
          <pc:docMk/>
          <pc:sldMk cId="0" sldId="256"/>
        </pc:sldMkLst>
        <pc:spChg chg="mod">
          <ac:chgData name="Luca Famooss Paolini" userId="a5d3a76d-69b3-4688-b46c-4f4e0c19f123" providerId="ADAL" clId="{B6080619-A229-48A0-858E-41B3AFA84675}" dt="2024-03-08T14:57:47.496" v="684" actId="1076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Luca Famooss Paolini" userId="a5d3a76d-69b3-4688-b46c-4f4e0c19f123" providerId="ADAL" clId="{B6080619-A229-48A0-858E-41B3AFA84675}" dt="2024-03-08T14:57:50.370" v="693" actId="1076"/>
          <ac:spMkLst>
            <pc:docMk/>
            <pc:sldMk cId="0" sldId="256"/>
            <ac:spMk id="11" creationId="{3FA37AC6-37E9-432B-A405-AF58FCD77B15}"/>
          </ac:spMkLst>
        </pc:spChg>
        <pc:spChg chg="del">
          <ac:chgData name="Luca Famooss Paolini" userId="a5d3a76d-69b3-4688-b46c-4f4e0c19f123" providerId="ADAL" clId="{B6080619-A229-48A0-858E-41B3AFA84675}" dt="2024-03-08T14:47:36.386" v="404" actId="478"/>
          <ac:spMkLst>
            <pc:docMk/>
            <pc:sldMk cId="0" sldId="256"/>
            <ac:spMk id="18" creationId="{AAB15C95-8171-4DCF-AFFC-693BE12F184F}"/>
          </ac:spMkLst>
        </pc:spChg>
        <pc:spChg chg="mod">
          <ac:chgData name="Luca Famooss Paolini" userId="a5d3a76d-69b3-4688-b46c-4f4e0c19f123" providerId="ADAL" clId="{B6080619-A229-48A0-858E-41B3AFA84675}" dt="2024-03-08T14:57:49.115" v="690" actId="14100"/>
          <ac:spMkLst>
            <pc:docMk/>
            <pc:sldMk cId="0" sldId="256"/>
            <ac:spMk id="47" creationId="{00000000-0000-0000-0000-000000000000}"/>
          </ac:spMkLst>
        </pc:spChg>
        <pc:grpChg chg="mod">
          <ac:chgData name="Luca Famooss Paolini" userId="a5d3a76d-69b3-4688-b46c-4f4e0c19f123" providerId="ADAL" clId="{B6080619-A229-48A0-858E-41B3AFA84675}" dt="2024-03-08T14:57:50.828" v="694" actId="1076"/>
          <ac:grpSpMkLst>
            <pc:docMk/>
            <pc:sldMk cId="0" sldId="256"/>
            <ac:grpSpMk id="2" creationId="{427CEC7C-AC44-4977-A87F-829BFF111B1C}"/>
          </ac:grpSpMkLst>
        </pc:grpChg>
        <pc:grpChg chg="del">
          <ac:chgData name="Luca Famooss Paolini" userId="a5d3a76d-69b3-4688-b46c-4f4e0c19f123" providerId="ADAL" clId="{B6080619-A229-48A0-858E-41B3AFA84675}" dt="2024-03-08T14:47:37.033" v="405" actId="478"/>
          <ac:grpSpMkLst>
            <pc:docMk/>
            <pc:sldMk cId="0" sldId="256"/>
            <ac:grpSpMk id="4" creationId="{4B163360-E184-4D8A-8B5C-BE6ABD11110E}"/>
          </ac:grpSpMkLst>
        </pc:grpChg>
        <pc:picChg chg="mod">
          <ac:chgData name="Luca Famooss Paolini" userId="a5d3a76d-69b3-4688-b46c-4f4e0c19f123" providerId="ADAL" clId="{B6080619-A229-48A0-858E-41B3AFA84675}" dt="2024-03-08T14:57:50.828" v="694" actId="1076"/>
          <ac:picMkLst>
            <pc:docMk/>
            <pc:sldMk cId="0" sldId="256"/>
            <ac:picMk id="32" creationId="{13C4F427-9A78-4D3C-A1B3-D0F520B69BE1}"/>
          </ac:picMkLst>
        </pc:picChg>
        <pc:picChg chg="mod">
          <ac:chgData name="Luca Famooss Paolini" userId="a5d3a76d-69b3-4688-b46c-4f4e0c19f123" providerId="ADAL" clId="{B6080619-A229-48A0-858E-41B3AFA84675}" dt="2024-03-08T14:57:50.828" v="694" actId="1076"/>
          <ac:picMkLst>
            <pc:docMk/>
            <pc:sldMk cId="0" sldId="256"/>
            <ac:picMk id="1042" creationId="{C8362B99-FBD2-47E6-8809-28A655CB4F5C}"/>
          </ac:picMkLst>
        </pc:picChg>
      </pc:sldChg>
      <pc:sldChg chg="modSp add del mod modTransition">
        <pc:chgData name="Luca Famooss Paolini" userId="a5d3a76d-69b3-4688-b46c-4f4e0c19f123" providerId="ADAL" clId="{B6080619-A229-48A0-858E-41B3AFA84675}" dt="2024-03-11T16:20:23.453" v="3038" actId="47"/>
        <pc:sldMkLst>
          <pc:docMk/>
          <pc:sldMk cId="0" sldId="264"/>
        </pc:sldMkLst>
        <pc:spChg chg="mod">
          <ac:chgData name="Luca Famooss Paolini" userId="a5d3a76d-69b3-4688-b46c-4f4e0c19f123" providerId="ADAL" clId="{B6080619-A229-48A0-858E-41B3AFA84675}" dt="2024-03-11T16:13:51.930" v="2989" actId="2763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add del mod ord modTransition">
        <pc:chgData name="Luca Famooss Paolini" userId="a5d3a76d-69b3-4688-b46c-4f4e0c19f123" providerId="ADAL" clId="{B6080619-A229-48A0-858E-41B3AFA84675}" dt="2024-03-12T10:33:33.087" v="7341" actId="47"/>
        <pc:sldMkLst>
          <pc:docMk/>
          <pc:sldMk cId="1315401084" sldId="425"/>
        </pc:sldMkLst>
        <pc:spChg chg="del">
          <ac:chgData name="Luca Famooss Paolini" userId="a5d3a76d-69b3-4688-b46c-4f4e0c19f123" providerId="ADAL" clId="{B6080619-A229-48A0-858E-41B3AFA84675}" dt="2024-03-08T14:40:20.971" v="73" actId="478"/>
          <ac:spMkLst>
            <pc:docMk/>
            <pc:sldMk cId="1315401084" sldId="425"/>
            <ac:spMk id="2" creationId="{C929B194-EFD8-4DD9-A5C7-6B14AED3E02E}"/>
          </ac:spMkLst>
        </pc:spChg>
        <pc:spChg chg="add del mod">
          <ac:chgData name="Luca Famooss Paolini" userId="a5d3a76d-69b3-4688-b46c-4f4e0c19f123" providerId="ADAL" clId="{B6080619-A229-48A0-858E-41B3AFA84675}" dt="2024-03-12T09:07:59.585" v="5917" actId="478"/>
          <ac:spMkLst>
            <pc:docMk/>
            <pc:sldMk cId="1315401084" sldId="425"/>
            <ac:spMk id="3" creationId="{007DA06D-D24E-4192-AF89-FD3DDBB69159}"/>
          </ac:spMkLst>
        </pc:spChg>
        <pc:spChg chg="add del mod">
          <ac:chgData name="Luca Famooss Paolini" userId="a5d3a76d-69b3-4688-b46c-4f4e0c19f123" providerId="ADAL" clId="{B6080619-A229-48A0-858E-41B3AFA84675}" dt="2024-03-12T09:15:51.494" v="5972" actId="478"/>
          <ac:spMkLst>
            <pc:docMk/>
            <pc:sldMk cId="1315401084" sldId="425"/>
            <ac:spMk id="4" creationId="{31E7C3BE-D1DC-45E0-9374-430978781737}"/>
          </ac:spMkLst>
        </pc:spChg>
        <pc:spChg chg="del">
          <ac:chgData name="Luca Famooss Paolini" userId="a5d3a76d-69b3-4688-b46c-4f4e0c19f123" providerId="ADAL" clId="{B6080619-A229-48A0-858E-41B3AFA84675}" dt="2024-03-08T14:40:16.516" v="69" actId="478"/>
          <ac:spMkLst>
            <pc:docMk/>
            <pc:sldMk cId="1315401084" sldId="425"/>
            <ac:spMk id="4" creationId="{8E61ADC9-FC2A-4EB9-966D-FBAEFC428B32}"/>
          </ac:spMkLst>
        </pc:spChg>
        <pc:spChg chg="del mod topLvl">
          <ac:chgData name="Luca Famooss Paolini" userId="a5d3a76d-69b3-4688-b46c-4f4e0c19f123" providerId="ADAL" clId="{B6080619-A229-48A0-858E-41B3AFA84675}" dt="2024-03-12T09:08:51.089" v="5958" actId="478"/>
          <ac:spMkLst>
            <pc:docMk/>
            <pc:sldMk cId="1315401084" sldId="425"/>
            <ac:spMk id="6" creationId="{A79BDE0B-A540-4355-B0B3-96E26B3DEF71}"/>
          </ac:spMkLst>
        </pc:spChg>
        <pc:spChg chg="del mod">
          <ac:chgData name="Luca Famooss Paolini" userId="a5d3a76d-69b3-4688-b46c-4f4e0c19f123" providerId="ADAL" clId="{B6080619-A229-48A0-858E-41B3AFA84675}" dt="2024-03-12T09:08:32.865" v="5953" actId="478"/>
          <ac:spMkLst>
            <pc:docMk/>
            <pc:sldMk cId="1315401084" sldId="425"/>
            <ac:spMk id="7" creationId="{D65E0F26-F7DB-4C3C-AF4A-04ABE3358855}"/>
          </ac:spMkLst>
        </pc:spChg>
        <pc:spChg chg="del">
          <ac:chgData name="Luca Famooss Paolini" userId="a5d3a76d-69b3-4688-b46c-4f4e0c19f123" providerId="ADAL" clId="{B6080619-A229-48A0-858E-41B3AFA84675}" dt="2024-03-08T14:40:17.953" v="70" actId="478"/>
          <ac:spMkLst>
            <pc:docMk/>
            <pc:sldMk cId="1315401084" sldId="425"/>
            <ac:spMk id="8" creationId="{DE0AC5EC-DBB8-48FE-8BF9-695566AAA2F5}"/>
          </ac:spMkLst>
        </pc:spChg>
        <pc:spChg chg="del mod">
          <ac:chgData name="Luca Famooss Paolini" userId="a5d3a76d-69b3-4688-b46c-4f4e0c19f123" providerId="ADAL" clId="{B6080619-A229-48A0-858E-41B3AFA84675}" dt="2024-03-08T14:45:16.294" v="381" actId="478"/>
          <ac:spMkLst>
            <pc:docMk/>
            <pc:sldMk cId="1315401084" sldId="425"/>
            <ac:spMk id="9" creationId="{3E1C5CE6-D525-4EE0-ADED-B427EB89B134}"/>
          </ac:spMkLst>
        </pc:spChg>
        <pc:spChg chg="del">
          <ac:chgData name="Luca Famooss Paolini" userId="a5d3a76d-69b3-4688-b46c-4f4e0c19f123" providerId="ADAL" clId="{B6080619-A229-48A0-858E-41B3AFA84675}" dt="2024-03-08T14:40:19.679" v="72" actId="478"/>
          <ac:spMkLst>
            <pc:docMk/>
            <pc:sldMk cId="1315401084" sldId="425"/>
            <ac:spMk id="10" creationId="{42431460-C33A-4C8F-93E3-B278F5E60560}"/>
          </ac:spMkLst>
        </pc:spChg>
        <pc:spChg chg="add mod">
          <ac:chgData name="Luca Famooss Paolini" userId="a5d3a76d-69b3-4688-b46c-4f4e0c19f123" providerId="ADAL" clId="{B6080619-A229-48A0-858E-41B3AFA84675}" dt="2024-03-12T09:52:03.414" v="6413" actId="114"/>
          <ac:spMkLst>
            <pc:docMk/>
            <pc:sldMk cId="1315401084" sldId="425"/>
            <ac:spMk id="10" creationId="{B2EC86ED-143D-42D1-A1B9-BEC804D27E92}"/>
          </ac:spMkLst>
        </pc:spChg>
        <pc:spChg chg="del">
          <ac:chgData name="Luca Famooss Paolini" userId="a5d3a76d-69b3-4688-b46c-4f4e0c19f123" providerId="ADAL" clId="{B6080619-A229-48A0-858E-41B3AFA84675}" dt="2024-03-08T14:40:22.650" v="76" actId="478"/>
          <ac:spMkLst>
            <pc:docMk/>
            <pc:sldMk cId="1315401084" sldId="425"/>
            <ac:spMk id="11" creationId="{F0031DC9-3721-425A-8160-BE4D30BE2438}"/>
          </ac:spMkLst>
        </pc:spChg>
        <pc:spChg chg="add del mod">
          <ac:chgData name="Luca Famooss Paolini" userId="a5d3a76d-69b3-4688-b46c-4f4e0c19f123" providerId="ADAL" clId="{B6080619-A229-48A0-858E-41B3AFA84675}" dt="2024-03-08T14:45:18.168" v="382" actId="478"/>
          <ac:spMkLst>
            <pc:docMk/>
            <pc:sldMk cId="1315401084" sldId="425"/>
            <ac:spMk id="12" creationId="{3C7895D0-0814-4237-ABE4-A4100B7CF199}"/>
          </ac:spMkLst>
        </pc:spChg>
        <pc:spChg chg="add mod">
          <ac:chgData name="Luca Famooss Paolini" userId="a5d3a76d-69b3-4688-b46c-4f4e0c19f123" providerId="ADAL" clId="{B6080619-A229-48A0-858E-41B3AFA84675}" dt="2024-03-12T09:52:05.726" v="6414" actId="114"/>
          <ac:spMkLst>
            <pc:docMk/>
            <pc:sldMk cId="1315401084" sldId="425"/>
            <ac:spMk id="14" creationId="{66DCC70C-1F74-4B44-BFA5-6317C2E4714D}"/>
          </ac:spMkLst>
        </pc:spChg>
        <pc:spChg chg="del">
          <ac:chgData name="Luca Famooss Paolini" userId="a5d3a76d-69b3-4688-b46c-4f4e0c19f123" providerId="ADAL" clId="{B6080619-A229-48A0-858E-41B3AFA84675}" dt="2024-03-08T14:40:22.137" v="75" actId="478"/>
          <ac:spMkLst>
            <pc:docMk/>
            <pc:sldMk cId="1315401084" sldId="425"/>
            <ac:spMk id="14" creationId="{AADD9AD0-E81E-4599-8420-07EAE3A66EC9}"/>
          </ac:spMkLst>
        </pc:spChg>
        <pc:spChg chg="del">
          <ac:chgData name="Luca Famooss Paolini" userId="a5d3a76d-69b3-4688-b46c-4f4e0c19f123" providerId="ADAL" clId="{B6080619-A229-48A0-858E-41B3AFA84675}" dt="2024-03-08T14:40:21.641" v="74" actId="478"/>
          <ac:spMkLst>
            <pc:docMk/>
            <pc:sldMk cId="1315401084" sldId="425"/>
            <ac:spMk id="15" creationId="{843F2C66-2070-455D-914C-37B6C827E7A4}"/>
          </ac:spMkLst>
        </pc:spChg>
        <pc:spChg chg="add mod">
          <ac:chgData name="Luca Famooss Paolini" userId="a5d3a76d-69b3-4688-b46c-4f4e0c19f123" providerId="ADAL" clId="{B6080619-A229-48A0-858E-41B3AFA84675}" dt="2024-03-12T09:51:55.622" v="6401" actId="1036"/>
          <ac:spMkLst>
            <pc:docMk/>
            <pc:sldMk cId="1315401084" sldId="425"/>
            <ac:spMk id="15" creationId="{FC23BCF2-62EC-4CCF-8A12-DD79BEE61254}"/>
          </ac:spMkLst>
        </pc:spChg>
        <pc:spChg chg="add mod">
          <ac:chgData name="Luca Famooss Paolini" userId="a5d3a76d-69b3-4688-b46c-4f4e0c19f123" providerId="ADAL" clId="{B6080619-A229-48A0-858E-41B3AFA84675}" dt="2024-03-12T09:51:55.622" v="6401" actId="1036"/>
          <ac:spMkLst>
            <pc:docMk/>
            <pc:sldMk cId="1315401084" sldId="425"/>
            <ac:spMk id="16" creationId="{EBC77E32-3CDC-4660-8956-F64734B2E9CE}"/>
          </ac:spMkLst>
        </pc:spChg>
        <pc:spChg chg="add mod">
          <ac:chgData name="Luca Famooss Paolini" userId="a5d3a76d-69b3-4688-b46c-4f4e0c19f123" providerId="ADAL" clId="{B6080619-A229-48A0-858E-41B3AFA84675}" dt="2024-03-12T09:51:55.622" v="6401" actId="1036"/>
          <ac:spMkLst>
            <pc:docMk/>
            <pc:sldMk cId="1315401084" sldId="425"/>
            <ac:spMk id="17" creationId="{B869D451-9A98-48D4-A007-1D9CB5A4E0AE}"/>
          </ac:spMkLst>
        </pc:spChg>
        <pc:spChg chg="add mod">
          <ac:chgData name="Luca Famooss Paolini" userId="a5d3a76d-69b3-4688-b46c-4f4e0c19f123" providerId="ADAL" clId="{B6080619-A229-48A0-858E-41B3AFA84675}" dt="2024-03-12T09:51:55.622" v="6401" actId="1036"/>
          <ac:spMkLst>
            <pc:docMk/>
            <pc:sldMk cId="1315401084" sldId="425"/>
            <ac:spMk id="18" creationId="{C13494BD-FC80-4C34-8614-BB2E4F788B39}"/>
          </ac:spMkLst>
        </pc:spChg>
        <pc:spChg chg="add mod">
          <ac:chgData name="Luca Famooss Paolini" userId="a5d3a76d-69b3-4688-b46c-4f4e0c19f123" providerId="ADAL" clId="{B6080619-A229-48A0-858E-41B3AFA84675}" dt="2024-03-12T09:55:33.613" v="6431" actId="20577"/>
          <ac:spMkLst>
            <pc:docMk/>
            <pc:sldMk cId="1315401084" sldId="425"/>
            <ac:spMk id="19" creationId="{6D209E37-82E0-4900-B3F8-B079D458335F}"/>
          </ac:spMkLst>
        </pc:spChg>
        <pc:spChg chg="add mod">
          <ac:chgData name="Luca Famooss Paolini" userId="a5d3a76d-69b3-4688-b46c-4f4e0c19f123" providerId="ADAL" clId="{B6080619-A229-48A0-858E-41B3AFA84675}" dt="2024-03-12T09:52:18.030" v="6415" actId="122"/>
          <ac:spMkLst>
            <pc:docMk/>
            <pc:sldMk cId="1315401084" sldId="425"/>
            <ac:spMk id="21" creationId="{5AE63976-54E1-4689-B3ED-811669375E04}"/>
          </ac:spMkLst>
        </pc:spChg>
        <pc:spChg chg="add mod">
          <ac:chgData name="Luca Famooss Paolini" userId="a5d3a76d-69b3-4688-b46c-4f4e0c19f123" providerId="ADAL" clId="{B6080619-A229-48A0-858E-41B3AFA84675}" dt="2024-03-12T09:58:16.923" v="6465" actId="1076"/>
          <ac:spMkLst>
            <pc:docMk/>
            <pc:sldMk cId="1315401084" sldId="425"/>
            <ac:spMk id="22" creationId="{0B8C8A3E-B94C-46B8-A0BE-C0076CCB8FBC}"/>
          </ac:spMkLst>
        </pc:spChg>
        <pc:spChg chg="add mod">
          <ac:chgData name="Luca Famooss Paolini" userId="a5d3a76d-69b3-4688-b46c-4f4e0c19f123" providerId="ADAL" clId="{B6080619-A229-48A0-858E-41B3AFA84675}" dt="2024-03-12T09:59:08.075" v="6483" actId="208"/>
          <ac:spMkLst>
            <pc:docMk/>
            <pc:sldMk cId="1315401084" sldId="425"/>
            <ac:spMk id="23" creationId="{C924AE1F-08FB-4F18-8E2C-5EA8F7A99802}"/>
          </ac:spMkLst>
        </pc:spChg>
        <pc:spChg chg="add mod">
          <ac:chgData name="Luca Famooss Paolini" userId="a5d3a76d-69b3-4688-b46c-4f4e0c19f123" providerId="ADAL" clId="{B6080619-A229-48A0-858E-41B3AFA84675}" dt="2024-03-12T09:57:25.004" v="6451" actId="1076"/>
          <ac:spMkLst>
            <pc:docMk/>
            <pc:sldMk cId="1315401084" sldId="425"/>
            <ac:spMk id="24" creationId="{5E15EB8C-63F4-4BB3-BAAD-EEDE2F510DBA}"/>
          </ac:spMkLst>
        </pc:spChg>
        <pc:spChg chg="add mod">
          <ac:chgData name="Luca Famooss Paolini" userId="a5d3a76d-69b3-4688-b46c-4f4e0c19f123" providerId="ADAL" clId="{B6080619-A229-48A0-858E-41B3AFA84675}" dt="2024-03-12T09:58:43.994" v="6476" actId="688"/>
          <ac:spMkLst>
            <pc:docMk/>
            <pc:sldMk cId="1315401084" sldId="425"/>
            <ac:spMk id="25" creationId="{EC2148E2-F2F1-4449-8526-8661D0A76A70}"/>
          </ac:spMkLst>
        </pc:spChg>
        <pc:spChg chg="add mod">
          <ac:chgData name="Luca Famooss Paolini" userId="a5d3a76d-69b3-4688-b46c-4f4e0c19f123" providerId="ADAL" clId="{B6080619-A229-48A0-858E-41B3AFA84675}" dt="2024-03-12T09:58:55.618" v="6479" actId="1076"/>
          <ac:spMkLst>
            <pc:docMk/>
            <pc:sldMk cId="1315401084" sldId="425"/>
            <ac:spMk id="26" creationId="{0F84F17C-8168-45D3-9657-D366FD3AD25B}"/>
          </ac:spMkLst>
        </pc:spChg>
        <pc:spChg chg="add mod">
          <ac:chgData name="Luca Famooss Paolini" userId="a5d3a76d-69b3-4688-b46c-4f4e0c19f123" providerId="ADAL" clId="{B6080619-A229-48A0-858E-41B3AFA84675}" dt="2024-03-12T09:59:01.066" v="6482" actId="1076"/>
          <ac:spMkLst>
            <pc:docMk/>
            <pc:sldMk cId="1315401084" sldId="425"/>
            <ac:spMk id="27" creationId="{4FC46B08-3694-4DFA-845E-6AD6EB3E3E4D}"/>
          </ac:spMkLst>
        </pc:spChg>
        <pc:grpChg chg="add del mod">
          <ac:chgData name="Luca Famooss Paolini" userId="a5d3a76d-69b3-4688-b46c-4f4e0c19f123" providerId="ADAL" clId="{B6080619-A229-48A0-858E-41B3AFA84675}" dt="2024-03-12T09:08:37.129" v="5956" actId="478"/>
          <ac:grpSpMkLst>
            <pc:docMk/>
            <pc:sldMk cId="1315401084" sldId="425"/>
            <ac:grpSpMk id="5" creationId="{015797F3-D3DF-44D7-8A60-49378E3E7582}"/>
          </ac:grpSpMkLst>
        </pc:grpChg>
        <pc:grpChg chg="del">
          <ac:chgData name="Luca Famooss Paolini" userId="a5d3a76d-69b3-4688-b46c-4f4e0c19f123" providerId="ADAL" clId="{B6080619-A229-48A0-858E-41B3AFA84675}" dt="2024-03-08T14:40:18.847" v="71" actId="478"/>
          <ac:grpSpMkLst>
            <pc:docMk/>
            <pc:sldMk cId="1315401084" sldId="425"/>
            <ac:grpSpMk id="5" creationId="{57C8322D-68AB-4113-ACD4-914323739497}"/>
          </ac:grpSpMkLst>
        </pc:grpChg>
        <pc:picChg chg="add del mod">
          <ac:chgData name="Luca Famooss Paolini" userId="a5d3a76d-69b3-4688-b46c-4f4e0c19f123" providerId="ADAL" clId="{B6080619-A229-48A0-858E-41B3AFA84675}" dt="2024-03-12T09:07:14.873" v="5853" actId="478"/>
          <ac:picMkLst>
            <pc:docMk/>
            <pc:sldMk cId="1315401084" sldId="425"/>
            <ac:picMk id="2" creationId="{9C6A75FA-4B77-4634-9287-A2E2DE502E81}"/>
          </ac:picMkLst>
        </pc:picChg>
        <pc:picChg chg="add del mod">
          <ac:chgData name="Luca Famooss Paolini" userId="a5d3a76d-69b3-4688-b46c-4f4e0c19f123" providerId="ADAL" clId="{B6080619-A229-48A0-858E-41B3AFA84675}" dt="2024-03-12T09:14:56.750" v="5965" actId="478"/>
          <ac:picMkLst>
            <pc:docMk/>
            <pc:sldMk cId="1315401084" sldId="425"/>
            <ac:picMk id="9" creationId="{38B4509A-57C0-441F-82D5-BC2755D65179}"/>
          </ac:picMkLst>
        </pc:picChg>
        <pc:picChg chg="add del mod">
          <ac:chgData name="Luca Famooss Paolini" userId="a5d3a76d-69b3-4688-b46c-4f4e0c19f123" providerId="ADAL" clId="{B6080619-A229-48A0-858E-41B3AFA84675}" dt="2024-03-11T17:28:39.050" v="4599" actId="478"/>
          <ac:picMkLst>
            <pc:docMk/>
            <pc:sldMk cId="1315401084" sldId="425"/>
            <ac:picMk id="1026" creationId="{4B71F9F0-D86B-4CE4-A8F7-29139A129F0E}"/>
          </ac:picMkLst>
        </pc:picChg>
        <pc:cxnChg chg="del mod topLvl">
          <ac:chgData name="Luca Famooss Paolini" userId="a5d3a76d-69b3-4688-b46c-4f4e0c19f123" providerId="ADAL" clId="{B6080619-A229-48A0-858E-41B3AFA84675}" dt="2024-03-12T09:08:37.129" v="5956" actId="478"/>
          <ac:cxnSpMkLst>
            <pc:docMk/>
            <pc:sldMk cId="1315401084" sldId="425"/>
            <ac:cxnSpMk id="8" creationId="{6CEB95F9-C4C9-40DB-8242-8F5E24265A9F}"/>
          </ac:cxnSpMkLst>
        </pc:cxnChg>
        <pc:cxnChg chg="add mod">
          <ac:chgData name="Luca Famooss Paolini" userId="a5d3a76d-69b3-4688-b46c-4f4e0c19f123" providerId="ADAL" clId="{B6080619-A229-48A0-858E-41B3AFA84675}" dt="2024-03-12T09:51:55.622" v="6401" actId="1036"/>
          <ac:cxnSpMkLst>
            <pc:docMk/>
            <pc:sldMk cId="1315401084" sldId="425"/>
            <ac:cxnSpMk id="11" creationId="{819786EC-FF5C-4DF5-82DC-EF44B9A971E6}"/>
          </ac:cxnSpMkLst>
        </pc:cxnChg>
      </pc:sldChg>
      <pc:sldChg chg="modSp add del mod">
        <pc:chgData name="Luca Famooss Paolini" userId="a5d3a76d-69b3-4688-b46c-4f4e0c19f123" providerId="ADAL" clId="{B6080619-A229-48A0-858E-41B3AFA84675}" dt="2024-03-12T09:47:54.544" v="6309" actId="47"/>
        <pc:sldMkLst>
          <pc:docMk/>
          <pc:sldMk cId="3171707306" sldId="426"/>
        </pc:sldMkLst>
        <pc:spChg chg="mod">
          <ac:chgData name="Luca Famooss Paolini" userId="a5d3a76d-69b3-4688-b46c-4f4e0c19f123" providerId="ADAL" clId="{B6080619-A229-48A0-858E-41B3AFA84675}" dt="2024-03-08T14:45:10.607" v="378" actId="20577"/>
          <ac:spMkLst>
            <pc:docMk/>
            <pc:sldMk cId="3171707306" sldId="426"/>
            <ac:spMk id="9" creationId="{3E1C5CE6-D525-4EE0-ADED-B427EB89B134}"/>
          </ac:spMkLst>
        </pc:spChg>
      </pc:sldChg>
      <pc:sldChg chg="addSp delSp modSp add mod ord modTransition modNotesTx">
        <pc:chgData name="Luca Famooss Paolini" userId="a5d3a76d-69b3-4688-b46c-4f4e0c19f123" providerId="ADAL" clId="{B6080619-A229-48A0-858E-41B3AFA84675}" dt="2024-03-11T16:21:43.538" v="3051"/>
        <pc:sldMkLst>
          <pc:docMk/>
          <pc:sldMk cId="2159320055" sldId="427"/>
        </pc:sldMkLst>
        <pc:spChg chg="add mod ord">
          <ac:chgData name="Luca Famooss Paolini" userId="a5d3a76d-69b3-4688-b46c-4f4e0c19f123" providerId="ADAL" clId="{B6080619-A229-48A0-858E-41B3AFA84675}" dt="2024-03-11T16:20:49.109" v="3039" actId="167"/>
          <ac:spMkLst>
            <pc:docMk/>
            <pc:sldMk cId="2159320055" sldId="427"/>
            <ac:spMk id="3" creationId="{9DC7378F-B950-4E69-889F-1802AD45A26E}"/>
          </ac:spMkLst>
        </pc:spChg>
        <pc:spChg chg="mod">
          <ac:chgData name="Luca Famooss Paolini" userId="a5d3a76d-69b3-4688-b46c-4f4e0c19f123" providerId="ADAL" clId="{B6080619-A229-48A0-858E-41B3AFA84675}" dt="2024-03-11T10:33:55.162" v="1072" actId="1037"/>
          <ac:spMkLst>
            <pc:docMk/>
            <pc:sldMk cId="2159320055" sldId="427"/>
            <ac:spMk id="6" creationId="{00000000-0000-0000-0000-000000000000}"/>
          </ac:spMkLst>
        </pc:spChg>
        <pc:spChg chg="mod">
          <ac:chgData name="Luca Famooss Paolini" userId="a5d3a76d-69b3-4688-b46c-4f4e0c19f123" providerId="ADAL" clId="{B6080619-A229-48A0-858E-41B3AFA84675}" dt="2024-03-11T10:33:55.162" v="1072" actId="1037"/>
          <ac:spMkLst>
            <pc:docMk/>
            <pc:sldMk cId="2159320055" sldId="427"/>
            <ac:spMk id="11" creationId="{3FA37AC6-37E9-432B-A405-AF58FCD77B15}"/>
          </ac:spMkLst>
        </pc:spChg>
        <pc:spChg chg="mod">
          <ac:chgData name="Luca Famooss Paolini" userId="a5d3a76d-69b3-4688-b46c-4f4e0c19f123" providerId="ADAL" clId="{B6080619-A229-48A0-858E-41B3AFA84675}" dt="2024-03-11T10:33:55.162" v="1072" actId="1037"/>
          <ac:spMkLst>
            <pc:docMk/>
            <pc:sldMk cId="2159320055" sldId="427"/>
            <ac:spMk id="47" creationId="{00000000-0000-0000-0000-000000000000}"/>
          </ac:spMkLst>
        </pc:spChg>
        <pc:grpChg chg="del">
          <ac:chgData name="Luca Famooss Paolini" userId="a5d3a76d-69b3-4688-b46c-4f4e0c19f123" providerId="ADAL" clId="{B6080619-A229-48A0-858E-41B3AFA84675}" dt="2024-03-08T14:57:59.169" v="700" actId="478"/>
          <ac:grpSpMkLst>
            <pc:docMk/>
            <pc:sldMk cId="2159320055" sldId="427"/>
            <ac:grpSpMk id="2" creationId="{427CEC7C-AC44-4977-A87F-829BFF111B1C}"/>
          </ac:grpSpMkLst>
        </pc:grpChg>
        <pc:picChg chg="add mod">
          <ac:chgData name="Luca Famooss Paolini" userId="a5d3a76d-69b3-4688-b46c-4f4e0c19f123" providerId="ADAL" clId="{B6080619-A229-48A0-858E-41B3AFA84675}" dt="2024-03-11T16:20:55.807" v="3040" actId="167"/>
          <ac:picMkLst>
            <pc:docMk/>
            <pc:sldMk cId="2159320055" sldId="427"/>
            <ac:picMk id="8" creationId="{A42D88FE-2673-4B1D-AB39-0CC4FBFD1168}"/>
          </ac:picMkLst>
        </pc:picChg>
      </pc:sldChg>
      <pc:sldChg chg="del">
        <pc:chgData name="Luca Famooss Paolini" userId="a5d3a76d-69b3-4688-b46c-4f4e0c19f123" providerId="ADAL" clId="{B6080619-A229-48A0-858E-41B3AFA84675}" dt="2024-03-08T14:40:26.078" v="82" actId="47"/>
        <pc:sldMkLst>
          <pc:docMk/>
          <pc:sldMk cId="3171387031" sldId="455"/>
        </pc:sldMkLst>
      </pc:sldChg>
      <pc:sldChg chg="del">
        <pc:chgData name="Luca Famooss Paolini" userId="a5d3a76d-69b3-4688-b46c-4f4e0c19f123" providerId="ADAL" clId="{B6080619-A229-48A0-858E-41B3AFA84675}" dt="2024-03-08T14:40:25.081" v="80" actId="47"/>
        <pc:sldMkLst>
          <pc:docMk/>
          <pc:sldMk cId="1084575957" sldId="456"/>
        </pc:sldMkLst>
      </pc:sldChg>
      <pc:sldChg chg="del">
        <pc:chgData name="Luca Famooss Paolini" userId="a5d3a76d-69b3-4688-b46c-4f4e0c19f123" providerId="ADAL" clId="{B6080619-A229-48A0-858E-41B3AFA84675}" dt="2024-03-08T14:40:23.530" v="77" actId="47"/>
        <pc:sldMkLst>
          <pc:docMk/>
          <pc:sldMk cId="531319918" sldId="460"/>
        </pc:sldMkLst>
      </pc:sldChg>
      <pc:sldChg chg="del">
        <pc:chgData name="Luca Famooss Paolini" userId="a5d3a76d-69b3-4688-b46c-4f4e0c19f123" providerId="ADAL" clId="{B6080619-A229-48A0-858E-41B3AFA84675}" dt="2024-03-08T14:40:24.102" v="78" actId="47"/>
        <pc:sldMkLst>
          <pc:docMk/>
          <pc:sldMk cId="1475477747" sldId="461"/>
        </pc:sldMkLst>
      </pc:sldChg>
      <pc:sldChg chg="del">
        <pc:chgData name="Luca Famooss Paolini" userId="a5d3a76d-69b3-4688-b46c-4f4e0c19f123" providerId="ADAL" clId="{B6080619-A229-48A0-858E-41B3AFA84675}" dt="2024-03-08T14:40:24.604" v="79" actId="47"/>
        <pc:sldMkLst>
          <pc:docMk/>
          <pc:sldMk cId="485737452" sldId="462"/>
        </pc:sldMkLst>
      </pc:sldChg>
      <pc:sldChg chg="del">
        <pc:chgData name="Luca Famooss Paolini" userId="a5d3a76d-69b3-4688-b46c-4f4e0c19f123" providerId="ADAL" clId="{B6080619-A229-48A0-858E-41B3AFA84675}" dt="2024-03-08T14:40:25.626" v="81" actId="47"/>
        <pc:sldMkLst>
          <pc:docMk/>
          <pc:sldMk cId="3523695736" sldId="463"/>
        </pc:sldMkLst>
      </pc:sldChg>
      <pc:sldChg chg="del">
        <pc:chgData name="Luca Famooss Paolini" userId="a5d3a76d-69b3-4688-b46c-4f4e0c19f123" providerId="ADAL" clId="{B6080619-A229-48A0-858E-41B3AFA84675}" dt="2024-03-08T14:40:27.718" v="89" actId="47"/>
        <pc:sldMkLst>
          <pc:docMk/>
          <pc:sldMk cId="815168432" sldId="465"/>
        </pc:sldMkLst>
      </pc:sldChg>
      <pc:sldChg chg="del">
        <pc:chgData name="Luca Famooss Paolini" userId="a5d3a76d-69b3-4688-b46c-4f4e0c19f123" providerId="ADAL" clId="{B6080619-A229-48A0-858E-41B3AFA84675}" dt="2024-03-08T14:40:27.885" v="90" actId="47"/>
        <pc:sldMkLst>
          <pc:docMk/>
          <pc:sldMk cId="1714586898" sldId="466"/>
        </pc:sldMkLst>
      </pc:sldChg>
      <pc:sldChg chg="del">
        <pc:chgData name="Luca Famooss Paolini" userId="a5d3a76d-69b3-4688-b46c-4f4e0c19f123" providerId="ADAL" clId="{B6080619-A229-48A0-858E-41B3AFA84675}" dt="2024-03-08T14:40:28.043" v="91" actId="47"/>
        <pc:sldMkLst>
          <pc:docMk/>
          <pc:sldMk cId="1503669972" sldId="467"/>
        </pc:sldMkLst>
      </pc:sldChg>
      <pc:sldChg chg="del">
        <pc:chgData name="Luca Famooss Paolini" userId="a5d3a76d-69b3-4688-b46c-4f4e0c19f123" providerId="ADAL" clId="{B6080619-A229-48A0-858E-41B3AFA84675}" dt="2024-03-08T14:40:28.196" v="92" actId="47"/>
        <pc:sldMkLst>
          <pc:docMk/>
          <pc:sldMk cId="2298101586" sldId="468"/>
        </pc:sldMkLst>
      </pc:sldChg>
      <pc:sldChg chg="del">
        <pc:chgData name="Luca Famooss Paolini" userId="a5d3a76d-69b3-4688-b46c-4f4e0c19f123" providerId="ADAL" clId="{B6080619-A229-48A0-858E-41B3AFA84675}" dt="2024-03-08T14:40:28.371" v="93" actId="47"/>
        <pc:sldMkLst>
          <pc:docMk/>
          <pc:sldMk cId="4037874623" sldId="469"/>
        </pc:sldMkLst>
      </pc:sldChg>
      <pc:sldChg chg="del">
        <pc:chgData name="Luca Famooss Paolini" userId="a5d3a76d-69b3-4688-b46c-4f4e0c19f123" providerId="ADAL" clId="{B6080619-A229-48A0-858E-41B3AFA84675}" dt="2024-03-08T14:40:28.536" v="94" actId="47"/>
        <pc:sldMkLst>
          <pc:docMk/>
          <pc:sldMk cId="4231052681" sldId="470"/>
        </pc:sldMkLst>
      </pc:sldChg>
      <pc:sldChg chg="del">
        <pc:chgData name="Luca Famooss Paolini" userId="a5d3a76d-69b3-4688-b46c-4f4e0c19f123" providerId="ADAL" clId="{B6080619-A229-48A0-858E-41B3AFA84675}" dt="2024-03-08T14:40:26.465" v="83" actId="47"/>
        <pc:sldMkLst>
          <pc:docMk/>
          <pc:sldMk cId="2496181848" sldId="471"/>
        </pc:sldMkLst>
      </pc:sldChg>
      <pc:sldChg chg="del">
        <pc:chgData name="Luca Famooss Paolini" userId="a5d3a76d-69b3-4688-b46c-4f4e0c19f123" providerId="ADAL" clId="{B6080619-A229-48A0-858E-41B3AFA84675}" dt="2024-03-08T14:40:27.041" v="85" actId="47"/>
        <pc:sldMkLst>
          <pc:docMk/>
          <pc:sldMk cId="2950763980" sldId="472"/>
        </pc:sldMkLst>
      </pc:sldChg>
      <pc:sldChg chg="del">
        <pc:chgData name="Luca Famooss Paolini" userId="a5d3a76d-69b3-4688-b46c-4f4e0c19f123" providerId="ADAL" clId="{B6080619-A229-48A0-858E-41B3AFA84675}" dt="2024-03-08T14:40:27.202" v="86" actId="47"/>
        <pc:sldMkLst>
          <pc:docMk/>
          <pc:sldMk cId="4273542491" sldId="473"/>
        </pc:sldMkLst>
      </pc:sldChg>
      <pc:sldChg chg="del">
        <pc:chgData name="Luca Famooss Paolini" userId="a5d3a76d-69b3-4688-b46c-4f4e0c19f123" providerId="ADAL" clId="{B6080619-A229-48A0-858E-41B3AFA84675}" dt="2024-03-08T14:40:27.409" v="87" actId="47"/>
        <pc:sldMkLst>
          <pc:docMk/>
          <pc:sldMk cId="3692486487" sldId="474"/>
        </pc:sldMkLst>
      </pc:sldChg>
      <pc:sldChg chg="del">
        <pc:chgData name="Luca Famooss Paolini" userId="a5d3a76d-69b3-4688-b46c-4f4e0c19f123" providerId="ADAL" clId="{B6080619-A229-48A0-858E-41B3AFA84675}" dt="2024-03-08T14:40:27.552" v="88" actId="47"/>
        <pc:sldMkLst>
          <pc:docMk/>
          <pc:sldMk cId="3172844202" sldId="475"/>
        </pc:sldMkLst>
      </pc:sldChg>
      <pc:sldChg chg="del">
        <pc:chgData name="Luca Famooss Paolini" userId="a5d3a76d-69b3-4688-b46c-4f4e0c19f123" providerId="ADAL" clId="{B6080619-A229-48A0-858E-41B3AFA84675}" dt="2024-03-08T14:40:28.709" v="95" actId="47"/>
        <pc:sldMkLst>
          <pc:docMk/>
          <pc:sldMk cId="2485020118" sldId="476"/>
        </pc:sldMkLst>
      </pc:sldChg>
      <pc:sldChg chg="del">
        <pc:chgData name="Luca Famooss Paolini" userId="a5d3a76d-69b3-4688-b46c-4f4e0c19f123" providerId="ADAL" clId="{B6080619-A229-48A0-858E-41B3AFA84675}" dt="2024-03-08T14:40:29.094" v="97" actId="47"/>
        <pc:sldMkLst>
          <pc:docMk/>
          <pc:sldMk cId="2146174297" sldId="477"/>
        </pc:sldMkLst>
      </pc:sldChg>
      <pc:sldChg chg="del">
        <pc:chgData name="Luca Famooss Paolini" userId="a5d3a76d-69b3-4688-b46c-4f4e0c19f123" providerId="ADAL" clId="{B6080619-A229-48A0-858E-41B3AFA84675}" dt="2024-03-08T14:40:28.889" v="96" actId="47"/>
        <pc:sldMkLst>
          <pc:docMk/>
          <pc:sldMk cId="3288273631" sldId="478"/>
        </pc:sldMkLst>
      </pc:sldChg>
      <pc:sldChg chg="del">
        <pc:chgData name="Luca Famooss Paolini" userId="a5d3a76d-69b3-4688-b46c-4f4e0c19f123" providerId="ADAL" clId="{B6080619-A229-48A0-858E-41B3AFA84675}" dt="2024-03-08T14:40:29.251" v="98" actId="47"/>
        <pc:sldMkLst>
          <pc:docMk/>
          <pc:sldMk cId="2632565724" sldId="479"/>
        </pc:sldMkLst>
      </pc:sldChg>
      <pc:sldChg chg="del">
        <pc:chgData name="Luca Famooss Paolini" userId="a5d3a76d-69b3-4688-b46c-4f4e0c19f123" providerId="ADAL" clId="{B6080619-A229-48A0-858E-41B3AFA84675}" dt="2024-03-08T14:40:26.852" v="84" actId="47"/>
        <pc:sldMkLst>
          <pc:docMk/>
          <pc:sldMk cId="88513158" sldId="480"/>
        </pc:sldMkLst>
      </pc:sldChg>
      <pc:sldChg chg="addSp delSp modSp add mod ord modTransition">
        <pc:chgData name="Luca Famooss Paolini" userId="a5d3a76d-69b3-4688-b46c-4f4e0c19f123" providerId="ADAL" clId="{B6080619-A229-48A0-858E-41B3AFA84675}" dt="2024-03-12T10:53:43.891" v="8075" actId="20577"/>
        <pc:sldMkLst>
          <pc:docMk/>
          <pc:sldMk cId="112525868" sldId="596"/>
        </pc:sldMkLst>
        <pc:spChg chg="del mod">
          <ac:chgData name="Luca Famooss Paolini" userId="a5d3a76d-69b3-4688-b46c-4f4e0c19f123" providerId="ADAL" clId="{B6080619-A229-48A0-858E-41B3AFA84675}" dt="2024-03-11T15:43:51.383" v="1551" actId="478"/>
          <ac:spMkLst>
            <pc:docMk/>
            <pc:sldMk cId="112525868" sldId="596"/>
            <ac:spMk id="3" creationId="{1154A26E-B001-E0A3-DB59-60B455E7AD37}"/>
          </ac:spMkLst>
        </pc:spChg>
        <pc:spChg chg="del mod">
          <ac:chgData name="Luca Famooss Paolini" userId="a5d3a76d-69b3-4688-b46c-4f4e0c19f123" providerId="ADAL" clId="{B6080619-A229-48A0-858E-41B3AFA84675}" dt="2024-03-11T15:43:52.443" v="1552" actId="478"/>
          <ac:spMkLst>
            <pc:docMk/>
            <pc:sldMk cId="112525868" sldId="596"/>
            <ac:spMk id="4" creationId="{A7E6E69F-C7D5-48C1-8D5A-73EB196C1065}"/>
          </ac:spMkLst>
        </pc:spChg>
        <pc:spChg chg="del mod">
          <ac:chgData name="Luca Famooss Paolini" userId="a5d3a76d-69b3-4688-b46c-4f4e0c19f123" providerId="ADAL" clId="{B6080619-A229-48A0-858E-41B3AFA84675}" dt="2024-03-11T15:43:52.899" v="1553" actId="478"/>
          <ac:spMkLst>
            <pc:docMk/>
            <pc:sldMk cId="112525868" sldId="596"/>
            <ac:spMk id="5" creationId="{C55FB51F-BAC8-4256-8D13-E5D8B6EB114A}"/>
          </ac:spMkLst>
        </pc:spChg>
        <pc:spChg chg="del mod">
          <ac:chgData name="Luca Famooss Paolini" userId="a5d3a76d-69b3-4688-b46c-4f4e0c19f123" providerId="ADAL" clId="{B6080619-A229-48A0-858E-41B3AFA84675}" dt="2024-03-11T15:43:53.413" v="1554" actId="478"/>
          <ac:spMkLst>
            <pc:docMk/>
            <pc:sldMk cId="112525868" sldId="596"/>
            <ac:spMk id="6" creationId="{2422F079-9F63-4467-8BAF-9C9B304826C7}"/>
          </ac:spMkLst>
        </pc:spChg>
        <pc:spChg chg="add del mod">
          <ac:chgData name="Luca Famooss Paolini" userId="a5d3a76d-69b3-4688-b46c-4f4e0c19f123" providerId="ADAL" clId="{B6080619-A229-48A0-858E-41B3AFA84675}" dt="2024-03-11T16:40:35.703" v="3625" actId="478"/>
          <ac:spMkLst>
            <pc:docMk/>
            <pc:sldMk cId="112525868" sldId="596"/>
            <ac:spMk id="7" creationId="{84DB8D08-915B-4F28-AC1B-F0C34A2305CD}"/>
          </ac:spMkLst>
        </pc:spChg>
        <pc:spChg chg="add del mod">
          <ac:chgData name="Luca Famooss Paolini" userId="a5d3a76d-69b3-4688-b46c-4f4e0c19f123" providerId="ADAL" clId="{B6080619-A229-48A0-858E-41B3AFA84675}" dt="2024-03-11T15:48:18.950" v="1603" actId="478"/>
          <ac:spMkLst>
            <pc:docMk/>
            <pc:sldMk cId="112525868" sldId="596"/>
            <ac:spMk id="8" creationId="{28581DFF-C3AE-4987-B200-D79AF6A5F109}"/>
          </ac:spMkLst>
        </pc:spChg>
        <pc:spChg chg="mod">
          <ac:chgData name="Luca Famooss Paolini" userId="a5d3a76d-69b3-4688-b46c-4f4e0c19f123" providerId="ADAL" clId="{B6080619-A229-48A0-858E-41B3AFA84675}" dt="2024-03-11T15:53:24.900" v="1958" actId="1038"/>
          <ac:spMkLst>
            <pc:docMk/>
            <pc:sldMk cId="112525868" sldId="596"/>
            <ac:spMk id="10" creationId="{5A113BF5-E0BC-4212-9E40-A64BC44A1806}"/>
          </ac:spMkLst>
        </pc:spChg>
        <pc:spChg chg="mod">
          <ac:chgData name="Luca Famooss Paolini" userId="a5d3a76d-69b3-4688-b46c-4f4e0c19f123" providerId="ADAL" clId="{B6080619-A229-48A0-858E-41B3AFA84675}" dt="2024-03-11T16:02:54.639" v="2814" actId="1037"/>
          <ac:spMkLst>
            <pc:docMk/>
            <pc:sldMk cId="112525868" sldId="596"/>
            <ac:spMk id="11" creationId="{08227B22-DC8E-49F4-AB73-00C95BA5363A}"/>
          </ac:spMkLst>
        </pc:spChg>
        <pc:spChg chg="add del mod">
          <ac:chgData name="Luca Famooss Paolini" userId="a5d3a76d-69b3-4688-b46c-4f4e0c19f123" providerId="ADAL" clId="{B6080619-A229-48A0-858E-41B3AFA84675}" dt="2024-03-11T16:40:35.703" v="3625" actId="478"/>
          <ac:spMkLst>
            <pc:docMk/>
            <pc:sldMk cId="112525868" sldId="596"/>
            <ac:spMk id="12" creationId="{715E3D77-8CBA-4D57-A85E-F7202B9676B5}"/>
          </ac:spMkLst>
        </pc:spChg>
        <pc:spChg chg="add del mod">
          <ac:chgData name="Luca Famooss Paolini" userId="a5d3a76d-69b3-4688-b46c-4f4e0c19f123" providerId="ADAL" clId="{B6080619-A229-48A0-858E-41B3AFA84675}" dt="2024-03-11T16:13:59.791" v="2991" actId="478"/>
          <ac:spMkLst>
            <pc:docMk/>
            <pc:sldMk cId="112525868" sldId="596"/>
            <ac:spMk id="13" creationId="{D03B6AC7-4C5F-46F5-8C91-8329C0A37F53}"/>
          </ac:spMkLst>
        </pc:spChg>
        <pc:spChg chg="add del mod">
          <ac:chgData name="Luca Famooss Paolini" userId="a5d3a76d-69b3-4688-b46c-4f4e0c19f123" providerId="ADAL" clId="{B6080619-A229-48A0-858E-41B3AFA84675}" dt="2024-03-11T16:14:03.991" v="2992" actId="478"/>
          <ac:spMkLst>
            <pc:docMk/>
            <pc:sldMk cId="112525868" sldId="596"/>
            <ac:spMk id="14" creationId="{3A696F05-DCBC-4F05-8092-F7F528176D52}"/>
          </ac:spMkLst>
        </pc:spChg>
        <pc:spChg chg="mod">
          <ac:chgData name="Luca Famooss Paolini" userId="a5d3a76d-69b3-4688-b46c-4f4e0c19f123" providerId="ADAL" clId="{B6080619-A229-48A0-858E-41B3AFA84675}" dt="2024-03-11T15:56:46.610" v="2435"/>
          <ac:spMkLst>
            <pc:docMk/>
            <pc:sldMk cId="112525868" sldId="596"/>
            <ac:spMk id="16" creationId="{60632D74-EF6D-4976-8FB4-67D22D36898D}"/>
          </ac:spMkLst>
        </pc:spChg>
        <pc:spChg chg="mod">
          <ac:chgData name="Luca Famooss Paolini" userId="a5d3a76d-69b3-4688-b46c-4f4e0c19f123" providerId="ADAL" clId="{B6080619-A229-48A0-858E-41B3AFA84675}" dt="2024-03-11T16:01:51.056" v="2702" actId="1035"/>
          <ac:spMkLst>
            <pc:docMk/>
            <pc:sldMk cId="112525868" sldId="596"/>
            <ac:spMk id="17" creationId="{A5481490-075F-4D80-8BA2-2BBE46E57415}"/>
          </ac:spMkLst>
        </pc:spChg>
        <pc:spChg chg="mod">
          <ac:chgData name="Luca Famooss Paolini" userId="a5d3a76d-69b3-4688-b46c-4f4e0c19f123" providerId="ADAL" clId="{B6080619-A229-48A0-858E-41B3AFA84675}" dt="2024-03-11T15:57:02.894" v="2440"/>
          <ac:spMkLst>
            <pc:docMk/>
            <pc:sldMk cId="112525868" sldId="596"/>
            <ac:spMk id="19" creationId="{3D61634D-8C42-416E-940C-30694664EFBC}"/>
          </ac:spMkLst>
        </pc:spChg>
        <pc:spChg chg="mod">
          <ac:chgData name="Luca Famooss Paolini" userId="a5d3a76d-69b3-4688-b46c-4f4e0c19f123" providerId="ADAL" clId="{B6080619-A229-48A0-858E-41B3AFA84675}" dt="2024-03-11T16:01:45.624" v="2698" actId="1036"/>
          <ac:spMkLst>
            <pc:docMk/>
            <pc:sldMk cId="112525868" sldId="596"/>
            <ac:spMk id="20" creationId="{DAC1EF6D-E761-4B01-8DC4-D3E8F588419A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26" creationId="{0D2CE7A9-0B35-4038-8D72-40F152ABD5B5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27" creationId="{E51F4088-2168-4E0F-9CDD-0552A2903B05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28" creationId="{142E4DDB-580D-49F6-A847-F50E6E938EC3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29" creationId="{C1FE6BEB-C3E1-42B6-BAA7-BEEE2DD7D9F4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30" creationId="{8D1E907D-1D0A-42B7-937A-F7B93553A0F7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32" creationId="{09D22542-F6F3-4609-8000-5E102B773FDF}"/>
          </ac:spMkLst>
        </pc:spChg>
        <pc:spChg chg="add del mod">
          <ac:chgData name="Luca Famooss Paolini" userId="a5d3a76d-69b3-4688-b46c-4f4e0c19f123" providerId="ADAL" clId="{B6080619-A229-48A0-858E-41B3AFA84675}" dt="2024-03-11T16:19:11.624" v="3015"/>
          <ac:spMkLst>
            <pc:docMk/>
            <pc:sldMk cId="112525868" sldId="596"/>
            <ac:spMk id="33" creationId="{9A1B1999-F4A6-44A9-B936-77B1233F7173}"/>
          </ac:spMkLst>
        </pc:spChg>
        <pc:spChg chg="add del mod">
          <ac:chgData name="Luca Famooss Paolini" userId="a5d3a76d-69b3-4688-b46c-4f4e0c19f123" providerId="ADAL" clId="{B6080619-A229-48A0-858E-41B3AFA84675}" dt="2024-03-11T16:45:23.768" v="3695" actId="478"/>
          <ac:spMkLst>
            <pc:docMk/>
            <pc:sldMk cId="112525868" sldId="596"/>
            <ac:spMk id="36" creationId="{3D186F9E-1B97-4F16-BA6E-C2A6E0506B01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38" creationId="{2B7BDE85-55FC-43C5-BEE3-A06A9022F3AF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39" creationId="{01E718F4-387F-4265-B998-8F4DDB85216D}"/>
          </ac:spMkLst>
        </pc:spChg>
        <pc:spChg chg="add del mod">
          <ac:chgData name="Luca Famooss Paolini" userId="a5d3a76d-69b3-4688-b46c-4f4e0c19f123" providerId="ADAL" clId="{B6080619-A229-48A0-858E-41B3AFA84675}" dt="2024-03-11T16:45:23.768" v="3695" actId="478"/>
          <ac:spMkLst>
            <pc:docMk/>
            <pc:sldMk cId="112525868" sldId="596"/>
            <ac:spMk id="40" creationId="{3EEB3B06-BE5A-48FF-9AF5-413EAD11729C}"/>
          </ac:spMkLst>
        </pc:spChg>
        <pc:spChg chg="add del mod">
          <ac:chgData name="Luca Famooss Paolini" userId="a5d3a76d-69b3-4688-b46c-4f4e0c19f123" providerId="ADAL" clId="{B6080619-A229-48A0-858E-41B3AFA84675}" dt="2024-03-11T16:40:40.210" v="3627" actId="478"/>
          <ac:spMkLst>
            <pc:docMk/>
            <pc:sldMk cId="112525868" sldId="596"/>
            <ac:spMk id="41" creationId="{259B9968-36DE-44AE-B558-3D46BC7167C0}"/>
          </ac:spMkLst>
        </pc:spChg>
        <pc:spChg chg="add del mod">
          <ac:chgData name="Luca Famooss Paolini" userId="a5d3a76d-69b3-4688-b46c-4f4e0c19f123" providerId="ADAL" clId="{B6080619-A229-48A0-858E-41B3AFA84675}" dt="2024-03-11T16:40:40.210" v="3627" actId="478"/>
          <ac:spMkLst>
            <pc:docMk/>
            <pc:sldMk cId="112525868" sldId="596"/>
            <ac:spMk id="42" creationId="{65868205-2EA5-4342-A20A-D20AC4DF6F38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44" creationId="{B6D7C1DE-87E8-4B33-B8C7-8C4041C54A20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45" creationId="{AD61BCBD-D608-41F6-B022-BD4C810FAAD9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47" creationId="{2496E375-54BD-4E59-BF36-3BCC7AF07D29}"/>
          </ac:spMkLst>
        </pc:spChg>
        <pc:spChg chg="mod">
          <ac:chgData name="Luca Famooss Paolini" userId="a5d3a76d-69b3-4688-b46c-4f4e0c19f123" providerId="ADAL" clId="{B6080619-A229-48A0-858E-41B3AFA84675}" dt="2024-03-11T16:40:36.493" v="3626"/>
          <ac:spMkLst>
            <pc:docMk/>
            <pc:sldMk cId="112525868" sldId="596"/>
            <ac:spMk id="48" creationId="{075E0B7A-06DF-44F5-8A09-B73724758464}"/>
          </ac:spMkLst>
        </pc:spChg>
        <pc:spChg chg="add mod">
          <ac:chgData name="Luca Famooss Paolini" userId="a5d3a76d-69b3-4688-b46c-4f4e0c19f123" providerId="ADAL" clId="{B6080619-A229-48A0-858E-41B3AFA84675}" dt="2024-03-11T16:45:23.944" v="3696"/>
          <ac:spMkLst>
            <pc:docMk/>
            <pc:sldMk cId="112525868" sldId="596"/>
            <ac:spMk id="49" creationId="{B5C71898-0DE3-4E82-9825-6BC80CD7CCC1}"/>
          </ac:spMkLst>
        </pc:spChg>
        <pc:spChg chg="add mod">
          <ac:chgData name="Luca Famooss Paolini" userId="a5d3a76d-69b3-4688-b46c-4f4e0c19f123" providerId="ADAL" clId="{B6080619-A229-48A0-858E-41B3AFA84675}" dt="2024-03-11T16:45:23.944" v="3696"/>
          <ac:spMkLst>
            <pc:docMk/>
            <pc:sldMk cId="112525868" sldId="596"/>
            <ac:spMk id="50" creationId="{66130CC8-7EB3-46C0-954B-4ACA7A910BE6}"/>
          </ac:spMkLst>
        </pc:spChg>
        <pc:spChg chg="add mod">
          <ac:chgData name="Luca Famooss Paolini" userId="a5d3a76d-69b3-4688-b46c-4f4e0c19f123" providerId="ADAL" clId="{B6080619-A229-48A0-858E-41B3AFA84675}" dt="2024-03-12T10:53:43.891" v="8075" actId="20577"/>
          <ac:spMkLst>
            <pc:docMk/>
            <pc:sldMk cId="112525868" sldId="596"/>
            <ac:spMk id="51" creationId="{438F2D4B-E99F-4908-892C-B8954AABEDF0}"/>
          </ac:spMkLst>
        </pc:spChg>
        <pc:spChg chg="add del mod">
          <ac:chgData name="Luca Famooss Paolini" userId="a5d3a76d-69b3-4688-b46c-4f4e0c19f123" providerId="ADAL" clId="{B6080619-A229-48A0-858E-41B3AFA84675}" dt="2024-03-11T16:45:32.183" v="3697" actId="478"/>
          <ac:spMkLst>
            <pc:docMk/>
            <pc:sldMk cId="112525868" sldId="596"/>
            <ac:spMk id="52" creationId="{B8823926-01E4-4336-A3FB-5EF66948C44F}"/>
          </ac:spMkLst>
        </pc:spChg>
        <pc:spChg chg="add del mod">
          <ac:chgData name="Luca Famooss Paolini" userId="a5d3a76d-69b3-4688-b46c-4f4e0c19f123" providerId="ADAL" clId="{B6080619-A229-48A0-858E-41B3AFA84675}" dt="2024-03-11T16:45:32.183" v="3697" actId="478"/>
          <ac:spMkLst>
            <pc:docMk/>
            <pc:sldMk cId="112525868" sldId="596"/>
            <ac:spMk id="53" creationId="{813494FD-1231-4D3C-876A-15A66107F445}"/>
          </ac:spMkLst>
        </pc:spChg>
        <pc:spChg chg="add del mod">
          <ac:chgData name="Luca Famooss Paolini" userId="a5d3a76d-69b3-4688-b46c-4f4e0c19f123" providerId="ADAL" clId="{B6080619-A229-48A0-858E-41B3AFA84675}" dt="2024-03-11T16:45:32.183" v="3697" actId="478"/>
          <ac:spMkLst>
            <pc:docMk/>
            <pc:sldMk cId="112525868" sldId="596"/>
            <ac:spMk id="54" creationId="{FF468BC2-C37E-423F-8746-4993197FCC02}"/>
          </ac:spMkLst>
        </pc:spChg>
        <pc:spChg chg="add del mod">
          <ac:chgData name="Luca Famooss Paolini" userId="a5d3a76d-69b3-4688-b46c-4f4e0c19f123" providerId="ADAL" clId="{B6080619-A229-48A0-858E-41B3AFA84675}" dt="2024-03-11T16:45:32.183" v="3697" actId="478"/>
          <ac:spMkLst>
            <pc:docMk/>
            <pc:sldMk cId="112525868" sldId="596"/>
            <ac:spMk id="55" creationId="{ED6BC7DD-DB69-4969-BD9A-C95790A34301}"/>
          </ac:spMkLst>
        </pc:spChg>
        <pc:grpChg chg="add del mod">
          <ac:chgData name="Luca Famooss Paolini" userId="a5d3a76d-69b3-4688-b46c-4f4e0c19f123" providerId="ADAL" clId="{B6080619-A229-48A0-858E-41B3AFA84675}" dt="2024-03-11T16:40:35.703" v="3625" actId="478"/>
          <ac:grpSpMkLst>
            <pc:docMk/>
            <pc:sldMk cId="112525868" sldId="596"/>
            <ac:grpSpMk id="9" creationId="{0DF4E1FC-E2E0-4AAA-B016-A6F32CF76D44}"/>
          </ac:grpSpMkLst>
        </pc:grpChg>
        <pc:grpChg chg="add del mod">
          <ac:chgData name="Luca Famooss Paolini" userId="a5d3a76d-69b3-4688-b46c-4f4e0c19f123" providerId="ADAL" clId="{B6080619-A229-48A0-858E-41B3AFA84675}" dt="2024-03-11T16:13:59.791" v="2991" actId="478"/>
          <ac:grpSpMkLst>
            <pc:docMk/>
            <pc:sldMk cId="112525868" sldId="596"/>
            <ac:grpSpMk id="15" creationId="{7DA5C70F-A566-45BE-BABB-E193D8470117}"/>
          </ac:grpSpMkLst>
        </pc:grpChg>
        <pc:grpChg chg="add del mod">
          <ac:chgData name="Luca Famooss Paolini" userId="a5d3a76d-69b3-4688-b46c-4f4e0c19f123" providerId="ADAL" clId="{B6080619-A229-48A0-858E-41B3AFA84675}" dt="2024-03-11T16:14:03.991" v="2992" actId="478"/>
          <ac:grpSpMkLst>
            <pc:docMk/>
            <pc:sldMk cId="112525868" sldId="596"/>
            <ac:grpSpMk id="18" creationId="{88ACCB16-D836-4F61-BABA-CA3252068C3F}"/>
          </ac:grpSpMkLst>
        </pc:grpChg>
        <pc:grpChg chg="add del mod">
          <ac:chgData name="Luca Famooss Paolini" userId="a5d3a76d-69b3-4688-b46c-4f4e0c19f123" providerId="ADAL" clId="{B6080619-A229-48A0-858E-41B3AFA84675}" dt="2024-03-11T16:45:23.768" v="3695" actId="478"/>
          <ac:grpSpMkLst>
            <pc:docMk/>
            <pc:sldMk cId="112525868" sldId="596"/>
            <ac:grpSpMk id="37" creationId="{E825E8D6-4317-42C4-A727-1A4DB9D4ECEE}"/>
          </ac:grpSpMkLst>
        </pc:grpChg>
        <pc:grpChg chg="add del mod">
          <ac:chgData name="Luca Famooss Paolini" userId="a5d3a76d-69b3-4688-b46c-4f4e0c19f123" providerId="ADAL" clId="{B6080619-A229-48A0-858E-41B3AFA84675}" dt="2024-03-11T16:40:40.210" v="3627" actId="478"/>
          <ac:grpSpMkLst>
            <pc:docMk/>
            <pc:sldMk cId="112525868" sldId="596"/>
            <ac:grpSpMk id="43" creationId="{300C3DA3-90FB-4463-A36A-CFD9254E1206}"/>
          </ac:grpSpMkLst>
        </pc:grpChg>
        <pc:grpChg chg="add del mod">
          <ac:chgData name="Luca Famooss Paolini" userId="a5d3a76d-69b3-4688-b46c-4f4e0c19f123" providerId="ADAL" clId="{B6080619-A229-48A0-858E-41B3AFA84675}" dt="2024-03-11T16:40:40.210" v="3627" actId="478"/>
          <ac:grpSpMkLst>
            <pc:docMk/>
            <pc:sldMk cId="112525868" sldId="596"/>
            <ac:grpSpMk id="46" creationId="{31BA9B64-8627-4933-B083-AEB01FD744E7}"/>
          </ac:grpSpMkLst>
        </pc:grpChg>
        <pc:graphicFrameChg chg="add del mod">
          <ac:chgData name="Luca Famooss Paolini" userId="a5d3a76d-69b3-4688-b46c-4f4e0c19f123" providerId="ADAL" clId="{B6080619-A229-48A0-858E-41B3AFA84675}" dt="2024-03-11T16:13:50.489" v="2987" actId="478"/>
          <ac:graphicFrameMkLst>
            <pc:docMk/>
            <pc:sldMk cId="112525868" sldId="596"/>
            <ac:graphicFrameMk id="23" creationId="{E63D9687-BC21-49E7-B5EC-F1909CE410E6}"/>
          </ac:graphicFrameMkLst>
        </pc:graphicFrameChg>
        <pc:graphicFrameChg chg="add del mod">
          <ac:chgData name="Luca Famooss Paolini" userId="a5d3a76d-69b3-4688-b46c-4f4e0c19f123" providerId="ADAL" clId="{B6080619-A229-48A0-858E-41B3AFA84675}" dt="2024-03-11T16:19:11.624" v="3015"/>
          <ac:graphicFrameMkLst>
            <pc:docMk/>
            <pc:sldMk cId="112525868" sldId="596"/>
            <ac:graphicFrameMk id="31" creationId="{C21B62EB-044E-4F36-9E25-46E0B090C388}"/>
          </ac:graphicFrameMkLst>
        </pc:graphicFrameChg>
        <pc:picChg chg="add del mod">
          <ac:chgData name="Luca Famooss Paolini" userId="a5d3a76d-69b3-4688-b46c-4f4e0c19f123" providerId="ADAL" clId="{B6080619-A229-48A0-858E-41B3AFA84675}" dt="2024-03-11T16:13:11.106" v="2982" actId="478"/>
          <ac:picMkLst>
            <pc:docMk/>
            <pc:sldMk cId="112525868" sldId="596"/>
            <ac:picMk id="22" creationId="{275EC86A-7F92-4AE5-8927-4AF5AA192B7E}"/>
          </ac:picMkLst>
        </pc:picChg>
        <pc:picChg chg="add del mod">
          <ac:chgData name="Luca Famooss Paolini" userId="a5d3a76d-69b3-4688-b46c-4f4e0c19f123" providerId="ADAL" clId="{B6080619-A229-48A0-858E-41B3AFA84675}" dt="2024-03-11T16:16:50.540" v="3002" actId="22"/>
          <ac:picMkLst>
            <pc:docMk/>
            <pc:sldMk cId="112525868" sldId="596"/>
            <ac:picMk id="25" creationId="{8A84578F-9415-4BD1-A0E1-AE7F398806E3}"/>
          </ac:picMkLst>
        </pc:picChg>
        <pc:picChg chg="add del mod">
          <ac:chgData name="Luca Famooss Paolini" userId="a5d3a76d-69b3-4688-b46c-4f4e0c19f123" providerId="ADAL" clId="{B6080619-A229-48A0-858E-41B3AFA84675}" dt="2024-03-11T16:21:55.903" v="3053" actId="478"/>
          <ac:picMkLst>
            <pc:docMk/>
            <pc:sldMk cId="112525868" sldId="596"/>
            <ac:picMk id="34" creationId="{F4C316A7-E3D3-40AD-9D75-68B0A444E2FB}"/>
          </ac:picMkLst>
        </pc:picChg>
        <pc:picChg chg="add del mod">
          <ac:chgData name="Luca Famooss Paolini" userId="a5d3a76d-69b3-4688-b46c-4f4e0c19f123" providerId="ADAL" clId="{B6080619-A229-48A0-858E-41B3AFA84675}" dt="2024-03-11T16:22:53.646" v="3063" actId="478"/>
          <ac:picMkLst>
            <pc:docMk/>
            <pc:sldMk cId="112525868" sldId="596"/>
            <ac:picMk id="35" creationId="{A4EB6ECF-E8C5-4092-90E2-3BFF7E98B191}"/>
          </ac:picMkLst>
        </pc:picChg>
        <pc:cxnChg chg="add mod">
          <ac:chgData name="Luca Famooss Paolini" userId="a5d3a76d-69b3-4688-b46c-4f4e0c19f123" providerId="ADAL" clId="{B6080619-A229-48A0-858E-41B3AFA84675}" dt="2024-03-12T08:53:39.731" v="5714" actId="1038"/>
          <ac:cxnSpMkLst>
            <pc:docMk/>
            <pc:sldMk cId="112525868" sldId="596"/>
            <ac:cxnSpMk id="5" creationId="{0F7E9348-D090-4F10-812F-E573DB2AE16D}"/>
          </ac:cxnSpMkLst>
        </pc:cxnChg>
      </pc:sldChg>
      <pc:sldChg chg="modSp add del mod">
        <pc:chgData name="Luca Famooss Paolini" userId="a5d3a76d-69b3-4688-b46c-4f4e0c19f123" providerId="ADAL" clId="{B6080619-A229-48A0-858E-41B3AFA84675}" dt="2024-03-11T17:28:35.617" v="4598" actId="47"/>
        <pc:sldMkLst>
          <pc:docMk/>
          <pc:sldMk cId="3065749914" sldId="616"/>
        </pc:sldMkLst>
        <pc:spChg chg="mod">
          <ac:chgData name="Luca Famooss Paolini" userId="a5d3a76d-69b3-4688-b46c-4f4e0c19f123" providerId="ADAL" clId="{B6080619-A229-48A0-858E-41B3AFA84675}" dt="2024-03-08T15:29:15.748" v="1020" actId="20577"/>
          <ac:spMkLst>
            <pc:docMk/>
            <pc:sldMk cId="3065749914" sldId="616"/>
            <ac:spMk id="7" creationId="{6EC8864B-9D13-49BA-9E15-19A5C5E4AED4}"/>
          </ac:spMkLst>
        </pc:spChg>
      </pc:sldChg>
      <pc:sldChg chg="addSp delSp modSp add mod ord modTransition">
        <pc:chgData name="Luca Famooss Paolini" userId="a5d3a76d-69b3-4688-b46c-4f4e0c19f123" providerId="ADAL" clId="{B6080619-A229-48A0-858E-41B3AFA84675}" dt="2024-03-12T09:23:46.309" v="6212" actId="14100"/>
        <pc:sldMkLst>
          <pc:docMk/>
          <pc:sldMk cId="3321081582" sldId="617"/>
        </pc:sldMkLst>
        <pc:spChg chg="add mod">
          <ac:chgData name="Luca Famooss Paolini" userId="a5d3a76d-69b3-4688-b46c-4f4e0c19f123" providerId="ADAL" clId="{B6080619-A229-48A0-858E-41B3AFA84675}" dt="2024-03-11T17:59:16.575" v="5538" actId="1036"/>
          <ac:spMkLst>
            <pc:docMk/>
            <pc:sldMk cId="3321081582" sldId="617"/>
            <ac:spMk id="3" creationId="{749CBC96-6851-4BD1-955E-07E8B17676DF}"/>
          </ac:spMkLst>
        </pc:spChg>
        <pc:spChg chg="add del">
          <ac:chgData name="Luca Famooss Paolini" userId="a5d3a76d-69b3-4688-b46c-4f4e0c19f123" providerId="ADAL" clId="{B6080619-A229-48A0-858E-41B3AFA84675}" dt="2024-03-11T16:58:09.686" v="3987" actId="478"/>
          <ac:spMkLst>
            <pc:docMk/>
            <pc:sldMk cId="3321081582" sldId="617"/>
            <ac:spMk id="6" creationId="{EC556E00-8996-4D5B-9F56-801F80F08B00}"/>
          </ac:spMkLst>
        </pc:spChg>
        <pc:spChg chg="add mod topLvl">
          <ac:chgData name="Luca Famooss Paolini" userId="a5d3a76d-69b3-4688-b46c-4f4e0c19f123" providerId="ADAL" clId="{B6080619-A229-48A0-858E-41B3AFA84675}" dt="2024-03-12T09:23:03.790" v="6206" actId="165"/>
          <ac:spMkLst>
            <pc:docMk/>
            <pc:sldMk cId="3321081582" sldId="617"/>
            <ac:spMk id="7" creationId="{A501B919-D7E4-4A11-B636-F0106BD7B790}"/>
          </ac:spMkLst>
        </pc:spChg>
        <pc:spChg chg="add mod topLvl">
          <ac:chgData name="Luca Famooss Paolini" userId="a5d3a76d-69b3-4688-b46c-4f4e0c19f123" providerId="ADAL" clId="{B6080619-A229-48A0-858E-41B3AFA84675}" dt="2024-03-12T09:23:07.383" v="6207" actId="165"/>
          <ac:spMkLst>
            <pc:docMk/>
            <pc:sldMk cId="3321081582" sldId="617"/>
            <ac:spMk id="8" creationId="{0537CF31-8B4F-4550-BC63-5A0A1596CD49}"/>
          </ac:spMkLst>
        </pc:spChg>
        <pc:spChg chg="add mod topLvl">
          <ac:chgData name="Luca Famooss Paolini" userId="a5d3a76d-69b3-4688-b46c-4f4e0c19f123" providerId="ADAL" clId="{B6080619-A229-48A0-858E-41B3AFA84675}" dt="2024-03-12T09:23:11.785" v="6208" actId="165"/>
          <ac:spMkLst>
            <pc:docMk/>
            <pc:sldMk cId="3321081582" sldId="617"/>
            <ac:spMk id="9" creationId="{A7BB957D-CF99-447E-B5C7-7526C8DE717E}"/>
          </ac:spMkLst>
        </pc:spChg>
        <pc:spChg chg="add mod topLvl">
          <ac:chgData name="Luca Famooss Paolini" userId="a5d3a76d-69b3-4688-b46c-4f4e0c19f123" providerId="ADAL" clId="{B6080619-A229-48A0-858E-41B3AFA84675}" dt="2024-03-12T09:23:03.790" v="6206" actId="165"/>
          <ac:spMkLst>
            <pc:docMk/>
            <pc:sldMk cId="3321081582" sldId="617"/>
            <ac:spMk id="11" creationId="{40463013-37A0-4E41-9B81-4BE3C5969557}"/>
          </ac:spMkLst>
        </pc:spChg>
        <pc:spChg chg="add del mod">
          <ac:chgData name="Luca Famooss Paolini" userId="a5d3a76d-69b3-4688-b46c-4f4e0c19f123" providerId="ADAL" clId="{B6080619-A229-48A0-858E-41B3AFA84675}" dt="2024-03-11T17:27:06.085" v="4571" actId="478"/>
          <ac:spMkLst>
            <pc:docMk/>
            <pc:sldMk cId="3321081582" sldId="617"/>
            <ac:spMk id="13" creationId="{09F3BB20-11E9-4407-AC96-89A406023DE7}"/>
          </ac:spMkLst>
        </pc:spChg>
        <pc:spChg chg="add del mod">
          <ac:chgData name="Luca Famooss Paolini" userId="a5d3a76d-69b3-4688-b46c-4f4e0c19f123" providerId="ADAL" clId="{B6080619-A229-48A0-858E-41B3AFA84675}" dt="2024-03-11T17:27:07.559" v="4572" actId="478"/>
          <ac:spMkLst>
            <pc:docMk/>
            <pc:sldMk cId="3321081582" sldId="617"/>
            <ac:spMk id="15" creationId="{795A1453-EC29-4FE6-8D47-F105ABD738E6}"/>
          </ac:spMkLst>
        </pc:spChg>
        <pc:spChg chg="add del mod">
          <ac:chgData name="Luca Famooss Paolini" userId="a5d3a76d-69b3-4688-b46c-4f4e0c19f123" providerId="ADAL" clId="{B6080619-A229-48A0-858E-41B3AFA84675}" dt="2024-03-12T09:20:37.101" v="6181" actId="21"/>
          <ac:spMkLst>
            <pc:docMk/>
            <pc:sldMk cId="3321081582" sldId="617"/>
            <ac:spMk id="18" creationId="{CE41FB87-9BD4-4F8A-B5DA-0374E7C606A4}"/>
          </ac:spMkLst>
        </pc:spChg>
        <pc:spChg chg="add del mod">
          <ac:chgData name="Luca Famooss Paolini" userId="a5d3a76d-69b3-4688-b46c-4f4e0c19f123" providerId="ADAL" clId="{B6080619-A229-48A0-858E-41B3AFA84675}" dt="2024-03-12T09:22:56.633" v="6200" actId="21"/>
          <ac:spMkLst>
            <pc:docMk/>
            <pc:sldMk cId="3321081582" sldId="617"/>
            <ac:spMk id="19" creationId="{B253F63D-2C0B-4446-A1A0-4BA9C4FE0A17}"/>
          </ac:spMkLst>
        </pc:spChg>
        <pc:spChg chg="add del mod">
          <ac:chgData name="Luca Famooss Paolini" userId="a5d3a76d-69b3-4688-b46c-4f4e0c19f123" providerId="ADAL" clId="{B6080619-A229-48A0-858E-41B3AFA84675}" dt="2024-03-12T09:23:39.904" v="6210" actId="478"/>
          <ac:spMkLst>
            <pc:docMk/>
            <pc:sldMk cId="3321081582" sldId="617"/>
            <ac:spMk id="21" creationId="{5B74D83F-7A6D-4C6F-B879-590E0CE27833}"/>
          </ac:spMkLst>
        </pc:spChg>
        <pc:spChg chg="add mod">
          <ac:chgData name="Luca Famooss Paolini" userId="a5d3a76d-69b3-4688-b46c-4f4e0c19f123" providerId="ADAL" clId="{B6080619-A229-48A0-858E-41B3AFA84675}" dt="2024-03-12T09:23:46.309" v="6212" actId="14100"/>
          <ac:spMkLst>
            <pc:docMk/>
            <pc:sldMk cId="3321081582" sldId="617"/>
            <ac:spMk id="22" creationId="{FEB701F8-495A-4219-B051-96CC047A6936}"/>
          </ac:spMkLst>
        </pc:spChg>
        <pc:spChg chg="add del">
          <ac:chgData name="Luca Famooss Paolini" userId="a5d3a76d-69b3-4688-b46c-4f4e0c19f123" providerId="ADAL" clId="{B6080619-A229-48A0-858E-41B3AFA84675}" dt="2024-03-11T17:44:40.446" v="4684" actId="478"/>
          <ac:spMkLst>
            <pc:docMk/>
            <pc:sldMk cId="3321081582" sldId="617"/>
            <ac:spMk id="24" creationId="{E19E06F9-8F54-40FB-B0E7-709D59085355}"/>
          </ac:spMkLst>
        </pc:spChg>
        <pc:spChg chg="add mod topLvl">
          <ac:chgData name="Luca Famooss Paolini" userId="a5d3a76d-69b3-4688-b46c-4f4e0c19f123" providerId="ADAL" clId="{B6080619-A229-48A0-858E-41B3AFA84675}" dt="2024-03-12T09:23:07.383" v="6207" actId="165"/>
          <ac:spMkLst>
            <pc:docMk/>
            <pc:sldMk cId="3321081582" sldId="617"/>
            <ac:spMk id="27" creationId="{994D7AF5-0D3A-4267-815C-79A5300B2BD4}"/>
          </ac:spMkLst>
        </pc:spChg>
        <pc:spChg chg="add del mod">
          <ac:chgData name="Luca Famooss Paolini" userId="a5d3a76d-69b3-4688-b46c-4f4e0c19f123" providerId="ADAL" clId="{B6080619-A229-48A0-858E-41B3AFA84675}" dt="2024-03-11T17:55:51.493" v="5275" actId="478"/>
          <ac:spMkLst>
            <pc:docMk/>
            <pc:sldMk cId="3321081582" sldId="617"/>
            <ac:spMk id="30" creationId="{C3C5AB37-D0F1-4871-9C3B-84F16D9E4CEA}"/>
          </ac:spMkLst>
        </pc:spChg>
        <pc:spChg chg="add del mod">
          <ac:chgData name="Luca Famooss Paolini" userId="a5d3a76d-69b3-4688-b46c-4f4e0c19f123" providerId="ADAL" clId="{B6080619-A229-48A0-858E-41B3AFA84675}" dt="2024-03-11T17:55:52.613" v="5276" actId="478"/>
          <ac:spMkLst>
            <pc:docMk/>
            <pc:sldMk cId="3321081582" sldId="617"/>
            <ac:spMk id="31" creationId="{F27DA5B5-5383-410D-8B80-66C02F139142}"/>
          </ac:spMkLst>
        </pc:spChg>
        <pc:spChg chg="add mod topLvl">
          <ac:chgData name="Luca Famooss Paolini" userId="a5d3a76d-69b3-4688-b46c-4f4e0c19f123" providerId="ADAL" clId="{B6080619-A229-48A0-858E-41B3AFA84675}" dt="2024-03-12T09:23:11.785" v="6208" actId="165"/>
          <ac:spMkLst>
            <pc:docMk/>
            <pc:sldMk cId="3321081582" sldId="617"/>
            <ac:spMk id="32" creationId="{3B0ED537-3CFF-4F4E-9701-F9684938D30A}"/>
          </ac:spMkLst>
        </pc:spChg>
        <pc:spChg chg="add mod">
          <ac:chgData name="Luca Famooss Paolini" userId="a5d3a76d-69b3-4688-b46c-4f4e0c19f123" providerId="ADAL" clId="{B6080619-A229-48A0-858E-41B3AFA84675}" dt="2024-03-11T17:58:41.752" v="5489" actId="571"/>
          <ac:spMkLst>
            <pc:docMk/>
            <pc:sldMk cId="3321081582" sldId="617"/>
            <ac:spMk id="34" creationId="{E4C8FA4E-0656-4BFC-87BE-0C41D79E813E}"/>
          </ac:spMkLst>
        </pc:spChg>
        <pc:spChg chg="add mod">
          <ac:chgData name="Luca Famooss Paolini" userId="a5d3a76d-69b3-4688-b46c-4f4e0c19f123" providerId="ADAL" clId="{B6080619-A229-48A0-858E-41B3AFA84675}" dt="2024-03-11T17:58:41.752" v="5489" actId="571"/>
          <ac:spMkLst>
            <pc:docMk/>
            <pc:sldMk cId="3321081582" sldId="617"/>
            <ac:spMk id="35" creationId="{FB37E663-1876-407D-B5D6-5DB4FEE6249A}"/>
          </ac:spMkLst>
        </pc:spChg>
        <pc:spChg chg="add del mod">
          <ac:chgData name="Luca Famooss Paolini" userId="a5d3a76d-69b3-4688-b46c-4f4e0c19f123" providerId="ADAL" clId="{B6080619-A229-48A0-858E-41B3AFA84675}" dt="2024-03-11T18:05:36.698" v="5653" actId="478"/>
          <ac:spMkLst>
            <pc:docMk/>
            <pc:sldMk cId="3321081582" sldId="617"/>
            <ac:spMk id="41" creationId="{BF87A0A1-B906-41D2-9D8F-1A2D70778152}"/>
          </ac:spMkLst>
        </pc:spChg>
        <pc:spChg chg="add del mod">
          <ac:chgData name="Luca Famooss Paolini" userId="a5d3a76d-69b3-4688-b46c-4f4e0c19f123" providerId="ADAL" clId="{B6080619-A229-48A0-858E-41B3AFA84675}" dt="2024-03-11T18:05:37.865" v="5654" actId="478"/>
          <ac:spMkLst>
            <pc:docMk/>
            <pc:sldMk cId="3321081582" sldId="617"/>
            <ac:spMk id="42" creationId="{F8DC6A55-E38C-470D-8A18-55B5B47070B5}"/>
          </ac:spMkLst>
        </pc:spChg>
        <pc:spChg chg="add del mod">
          <ac:chgData name="Luca Famooss Paolini" userId="a5d3a76d-69b3-4688-b46c-4f4e0c19f123" providerId="ADAL" clId="{B6080619-A229-48A0-858E-41B3AFA84675}" dt="2024-03-12T09:20:38.927" v="6182" actId="478"/>
          <ac:spMkLst>
            <pc:docMk/>
            <pc:sldMk cId="3321081582" sldId="617"/>
            <ac:spMk id="43" creationId="{AC04F420-EBE9-4B25-8302-F06A98DC722F}"/>
          </ac:spMkLst>
        </pc:spChg>
        <pc:grpChg chg="add del mod">
          <ac:chgData name="Luca Famooss Paolini" userId="a5d3a76d-69b3-4688-b46c-4f4e0c19f123" providerId="ADAL" clId="{B6080619-A229-48A0-858E-41B3AFA84675}" dt="2024-03-12T09:23:03.790" v="6206" actId="165"/>
          <ac:grpSpMkLst>
            <pc:docMk/>
            <pc:sldMk cId="3321081582" sldId="617"/>
            <ac:grpSpMk id="29" creationId="{31974108-E26A-4668-A377-2D99FBC02A8E}"/>
          </ac:grpSpMkLst>
        </pc:grpChg>
        <pc:grpChg chg="add del mod">
          <ac:chgData name="Luca Famooss Paolini" userId="a5d3a76d-69b3-4688-b46c-4f4e0c19f123" providerId="ADAL" clId="{B6080619-A229-48A0-858E-41B3AFA84675}" dt="2024-03-12T09:23:07.383" v="6207" actId="165"/>
          <ac:grpSpMkLst>
            <pc:docMk/>
            <pc:sldMk cId="3321081582" sldId="617"/>
            <ac:grpSpMk id="33" creationId="{C49D0BBF-6013-4D43-8176-0C1DF3B812BA}"/>
          </ac:grpSpMkLst>
        </pc:grpChg>
        <pc:grpChg chg="add del mod">
          <ac:chgData name="Luca Famooss Paolini" userId="a5d3a76d-69b3-4688-b46c-4f4e0c19f123" providerId="ADAL" clId="{B6080619-A229-48A0-858E-41B3AFA84675}" dt="2024-03-12T09:23:11.785" v="6208" actId="165"/>
          <ac:grpSpMkLst>
            <pc:docMk/>
            <pc:sldMk cId="3321081582" sldId="617"/>
            <ac:grpSpMk id="36" creationId="{7B9E19AB-CB25-467B-A31D-588AC332CC3E}"/>
          </ac:grpSpMkLst>
        </pc:grpChg>
        <pc:grpChg chg="add mod">
          <ac:chgData name="Luca Famooss Paolini" userId="a5d3a76d-69b3-4688-b46c-4f4e0c19f123" providerId="ADAL" clId="{B6080619-A229-48A0-858E-41B3AFA84675}" dt="2024-03-11T17:59:16.575" v="5538" actId="1036"/>
          <ac:grpSpMkLst>
            <pc:docMk/>
            <pc:sldMk cId="3321081582" sldId="617"/>
            <ac:grpSpMk id="37" creationId="{BC23CDE9-A222-42B3-AEDB-411475B7C180}"/>
          </ac:grpSpMkLst>
        </pc:grpChg>
        <pc:picChg chg="add mod">
          <ac:chgData name="Luca Famooss Paolini" userId="a5d3a76d-69b3-4688-b46c-4f4e0c19f123" providerId="ADAL" clId="{B6080619-A229-48A0-858E-41B3AFA84675}" dt="2024-03-11T17:59:16.575" v="5538" actId="1036"/>
          <ac:picMkLst>
            <pc:docMk/>
            <pc:sldMk cId="3321081582" sldId="617"/>
            <ac:picMk id="4" creationId="{F82DC383-5D36-42A8-8E11-1B259B06F093}"/>
          </ac:picMkLst>
        </pc:picChg>
        <pc:picChg chg="del">
          <ac:chgData name="Luca Famooss Paolini" userId="a5d3a76d-69b3-4688-b46c-4f4e0c19f123" providerId="ADAL" clId="{B6080619-A229-48A0-858E-41B3AFA84675}" dt="2024-03-11T10:34:57.565" v="1094" actId="478"/>
          <ac:picMkLst>
            <pc:docMk/>
            <pc:sldMk cId="3321081582" sldId="617"/>
            <ac:picMk id="1026" creationId="{4B71F9F0-D86B-4CE4-A8F7-29139A129F0E}"/>
          </ac:picMkLst>
        </pc:picChg>
        <pc:picChg chg="add del mod">
          <ac:chgData name="Luca Famooss Paolini" userId="a5d3a76d-69b3-4688-b46c-4f4e0c19f123" providerId="ADAL" clId="{B6080619-A229-48A0-858E-41B3AFA84675}" dt="2024-03-11T17:45:31.699" v="4689" actId="478"/>
          <ac:picMkLst>
            <pc:docMk/>
            <pc:sldMk cId="3321081582" sldId="617"/>
            <ac:picMk id="16388" creationId="{E8C38966-389F-4861-8ECD-04FC45B1F8F8}"/>
          </ac:picMkLst>
        </pc:picChg>
        <pc:cxnChg chg="add mod topLvl">
          <ac:chgData name="Luca Famooss Paolini" userId="a5d3a76d-69b3-4688-b46c-4f4e0c19f123" providerId="ADAL" clId="{B6080619-A229-48A0-858E-41B3AFA84675}" dt="2024-03-12T09:23:03.790" v="6206" actId="165"/>
          <ac:cxnSpMkLst>
            <pc:docMk/>
            <pc:sldMk cId="3321081582" sldId="617"/>
            <ac:cxnSpMk id="16" creationId="{B7120AD3-E671-4608-BEBD-D3EB66949CD5}"/>
          </ac:cxnSpMkLst>
        </pc:cxnChg>
        <pc:cxnChg chg="add mod topLvl">
          <ac:chgData name="Luca Famooss Paolini" userId="a5d3a76d-69b3-4688-b46c-4f4e0c19f123" providerId="ADAL" clId="{B6080619-A229-48A0-858E-41B3AFA84675}" dt="2024-03-12T09:23:07.383" v="6207" actId="165"/>
          <ac:cxnSpMkLst>
            <pc:docMk/>
            <pc:sldMk cId="3321081582" sldId="617"/>
            <ac:cxnSpMk id="20" creationId="{9DA270EC-292C-4862-A708-578843CFCF0D}"/>
          </ac:cxnSpMkLst>
        </pc:cxnChg>
        <pc:cxnChg chg="add mod topLvl">
          <ac:chgData name="Luca Famooss Paolini" userId="a5d3a76d-69b3-4688-b46c-4f4e0c19f123" providerId="ADAL" clId="{B6080619-A229-48A0-858E-41B3AFA84675}" dt="2024-03-12T09:23:11.785" v="6208" actId="165"/>
          <ac:cxnSpMkLst>
            <pc:docMk/>
            <pc:sldMk cId="3321081582" sldId="617"/>
            <ac:cxnSpMk id="23" creationId="{9E019FB2-B1A8-48D9-8202-FCAB231C5E2B}"/>
          </ac:cxnSpMkLst>
        </pc:cxnChg>
      </pc:sldChg>
      <pc:sldChg chg="addSp delSp modSp add del mod">
        <pc:chgData name="Luca Famooss Paolini" userId="a5d3a76d-69b3-4688-b46c-4f4e0c19f123" providerId="ADAL" clId="{B6080619-A229-48A0-858E-41B3AFA84675}" dt="2024-03-11T16:53:11.978" v="3915" actId="47"/>
        <pc:sldMkLst>
          <pc:docMk/>
          <pc:sldMk cId="348607547" sldId="618"/>
        </pc:sldMkLst>
        <pc:spChg chg="del">
          <ac:chgData name="Luca Famooss Paolini" userId="a5d3a76d-69b3-4688-b46c-4f4e0c19f123" providerId="ADAL" clId="{B6080619-A229-48A0-858E-41B3AFA84675}" dt="2024-03-11T15:40:05.536" v="1439" actId="478"/>
          <ac:spMkLst>
            <pc:docMk/>
            <pc:sldMk cId="348607547" sldId="618"/>
            <ac:spMk id="3" creationId="{1154A26E-B001-E0A3-DB59-60B455E7AD37}"/>
          </ac:spMkLst>
        </pc:spChg>
        <pc:spChg chg="del mod">
          <ac:chgData name="Luca Famooss Paolini" userId="a5d3a76d-69b3-4688-b46c-4f4e0c19f123" providerId="ADAL" clId="{B6080619-A229-48A0-858E-41B3AFA84675}" dt="2024-03-11T15:44:57.211" v="1566" actId="478"/>
          <ac:spMkLst>
            <pc:docMk/>
            <pc:sldMk cId="348607547" sldId="618"/>
            <ac:spMk id="4" creationId="{A7E6E69F-C7D5-48C1-8D5A-73EB196C1065}"/>
          </ac:spMkLst>
        </pc:spChg>
        <pc:spChg chg="del mod">
          <ac:chgData name="Luca Famooss Paolini" userId="a5d3a76d-69b3-4688-b46c-4f4e0c19f123" providerId="ADAL" clId="{B6080619-A229-48A0-858E-41B3AFA84675}" dt="2024-03-11T15:44:57.854" v="1567" actId="478"/>
          <ac:spMkLst>
            <pc:docMk/>
            <pc:sldMk cId="348607547" sldId="618"/>
            <ac:spMk id="5" creationId="{C55FB51F-BAC8-4256-8D13-E5D8B6EB114A}"/>
          </ac:spMkLst>
        </pc:spChg>
        <pc:spChg chg="del mod">
          <ac:chgData name="Luca Famooss Paolini" userId="a5d3a76d-69b3-4688-b46c-4f4e0c19f123" providerId="ADAL" clId="{B6080619-A229-48A0-858E-41B3AFA84675}" dt="2024-03-11T15:44:58.411" v="1568" actId="478"/>
          <ac:spMkLst>
            <pc:docMk/>
            <pc:sldMk cId="348607547" sldId="618"/>
            <ac:spMk id="6" creationId="{2422F079-9F63-4467-8BAF-9C9B304826C7}"/>
          </ac:spMkLst>
        </pc:spChg>
        <pc:spChg chg="del mod">
          <ac:chgData name="Luca Famooss Paolini" userId="a5d3a76d-69b3-4688-b46c-4f4e0c19f123" providerId="ADAL" clId="{B6080619-A229-48A0-858E-41B3AFA84675}" dt="2024-03-11T15:38:01.728" v="1389" actId="478"/>
          <ac:spMkLst>
            <pc:docMk/>
            <pc:sldMk cId="348607547" sldId="618"/>
            <ac:spMk id="7" creationId="{84DB8D08-915B-4F28-AC1B-F0C34A2305CD}"/>
          </ac:spMkLst>
        </pc:spChg>
        <pc:spChg chg="add del mod">
          <ac:chgData name="Luca Famooss Paolini" userId="a5d3a76d-69b3-4688-b46c-4f4e0c19f123" providerId="ADAL" clId="{B6080619-A229-48A0-858E-41B3AFA84675}" dt="2024-03-11T16:03:47.665" v="2817" actId="478"/>
          <ac:spMkLst>
            <pc:docMk/>
            <pc:sldMk cId="348607547" sldId="618"/>
            <ac:spMk id="8" creationId="{EAEDE037-F0FA-496A-97D1-43AF5D4D0D80}"/>
          </ac:spMkLst>
        </pc:spChg>
        <pc:spChg chg="add del mod">
          <ac:chgData name="Luca Famooss Paolini" userId="a5d3a76d-69b3-4688-b46c-4f4e0c19f123" providerId="ADAL" clId="{B6080619-A229-48A0-858E-41B3AFA84675}" dt="2024-03-11T15:44:56.141" v="1565" actId="478"/>
          <ac:spMkLst>
            <pc:docMk/>
            <pc:sldMk cId="348607547" sldId="618"/>
            <ac:spMk id="9" creationId="{73B0395B-1A73-4E86-AEB9-76FA08932ABC}"/>
          </ac:spMkLst>
        </pc:spChg>
        <pc:spChg chg="add mod">
          <ac:chgData name="Luca Famooss Paolini" userId="a5d3a76d-69b3-4688-b46c-4f4e0c19f123" providerId="ADAL" clId="{B6080619-A229-48A0-858E-41B3AFA84675}" dt="2024-03-11T16:47:43.719" v="3751" actId="1037"/>
          <ac:spMkLst>
            <pc:docMk/>
            <pc:sldMk cId="348607547" sldId="618"/>
            <ac:spMk id="10" creationId="{1605ECA3-D273-4D3D-B8A9-61F8B4AC9804}"/>
          </ac:spMkLst>
        </pc:spChg>
        <pc:spChg chg="mod">
          <ac:chgData name="Luca Famooss Paolini" userId="a5d3a76d-69b3-4688-b46c-4f4e0c19f123" providerId="ADAL" clId="{B6080619-A229-48A0-858E-41B3AFA84675}" dt="2024-03-11T16:27:08.045" v="3093"/>
          <ac:spMkLst>
            <pc:docMk/>
            <pc:sldMk cId="348607547" sldId="618"/>
            <ac:spMk id="12" creationId="{C2150660-B4A8-4730-AFF8-CE2E9444A2D6}"/>
          </ac:spMkLst>
        </pc:spChg>
        <pc:spChg chg="mod">
          <ac:chgData name="Luca Famooss Paolini" userId="a5d3a76d-69b3-4688-b46c-4f4e0c19f123" providerId="ADAL" clId="{B6080619-A229-48A0-858E-41B3AFA84675}" dt="2024-03-11T16:27:08.045" v="3093"/>
          <ac:spMkLst>
            <pc:docMk/>
            <pc:sldMk cId="348607547" sldId="618"/>
            <ac:spMk id="13" creationId="{32EA965D-CDC1-44A7-9F34-9A0F339E52E6}"/>
          </ac:spMkLst>
        </pc:spChg>
        <pc:spChg chg="add mod">
          <ac:chgData name="Luca Famooss Paolini" userId="a5d3a76d-69b3-4688-b46c-4f4e0c19f123" providerId="ADAL" clId="{B6080619-A229-48A0-858E-41B3AFA84675}" dt="2024-03-11T16:48:35.745" v="3764" actId="121"/>
          <ac:spMkLst>
            <pc:docMk/>
            <pc:sldMk cId="348607547" sldId="618"/>
            <ac:spMk id="14" creationId="{5EFEE32A-759D-41A6-86DC-5AC3824D53AE}"/>
          </ac:spMkLst>
        </pc:spChg>
        <pc:spChg chg="mod">
          <ac:chgData name="Luca Famooss Paolini" userId="a5d3a76d-69b3-4688-b46c-4f4e0c19f123" providerId="ADAL" clId="{B6080619-A229-48A0-858E-41B3AFA84675}" dt="2024-03-11T16:30:05.855" v="3336"/>
          <ac:spMkLst>
            <pc:docMk/>
            <pc:sldMk cId="348607547" sldId="618"/>
            <ac:spMk id="16" creationId="{63BF59C2-FE77-44C5-8BA2-98FAEE896E07}"/>
          </ac:spMkLst>
        </pc:spChg>
        <pc:spChg chg="mod">
          <ac:chgData name="Luca Famooss Paolini" userId="a5d3a76d-69b3-4688-b46c-4f4e0c19f123" providerId="ADAL" clId="{B6080619-A229-48A0-858E-41B3AFA84675}" dt="2024-03-11T16:30:05.855" v="3336"/>
          <ac:spMkLst>
            <pc:docMk/>
            <pc:sldMk cId="348607547" sldId="618"/>
            <ac:spMk id="17" creationId="{7E3BD6F7-C41E-4894-BF3A-4C02C295086F}"/>
          </ac:spMkLst>
        </pc:spChg>
        <pc:spChg chg="add mod">
          <ac:chgData name="Luca Famooss Paolini" userId="a5d3a76d-69b3-4688-b46c-4f4e0c19f123" providerId="ADAL" clId="{B6080619-A229-48A0-858E-41B3AFA84675}" dt="2024-03-11T16:37:26.553" v="3526" actId="14100"/>
          <ac:spMkLst>
            <pc:docMk/>
            <pc:sldMk cId="348607547" sldId="618"/>
            <ac:spMk id="19" creationId="{D6EA100E-C9F5-4195-927E-B3E30AFA9B55}"/>
          </ac:spMkLst>
        </pc:spChg>
        <pc:spChg chg="mod">
          <ac:chgData name="Luca Famooss Paolini" userId="a5d3a76d-69b3-4688-b46c-4f4e0c19f123" providerId="ADAL" clId="{B6080619-A229-48A0-858E-41B3AFA84675}" dt="2024-03-11T16:35:54.657" v="3397"/>
          <ac:spMkLst>
            <pc:docMk/>
            <pc:sldMk cId="348607547" sldId="618"/>
            <ac:spMk id="21" creationId="{B54EAB37-BD6E-4FB0-853A-A40A665E9F97}"/>
          </ac:spMkLst>
        </pc:spChg>
        <pc:spChg chg="mod">
          <ac:chgData name="Luca Famooss Paolini" userId="a5d3a76d-69b3-4688-b46c-4f4e0c19f123" providerId="ADAL" clId="{B6080619-A229-48A0-858E-41B3AFA84675}" dt="2024-03-11T16:35:54.657" v="3397"/>
          <ac:spMkLst>
            <pc:docMk/>
            <pc:sldMk cId="348607547" sldId="618"/>
            <ac:spMk id="22" creationId="{A8BD3A65-A075-4CAA-92F5-47C4B2ACBB39}"/>
          </ac:spMkLst>
        </pc:spChg>
        <pc:spChg chg="add del mod">
          <ac:chgData name="Luca Famooss Paolini" userId="a5d3a76d-69b3-4688-b46c-4f4e0c19f123" providerId="ADAL" clId="{B6080619-A229-48A0-858E-41B3AFA84675}" dt="2024-03-11T16:38:03.995" v="3532" actId="478"/>
          <ac:spMkLst>
            <pc:docMk/>
            <pc:sldMk cId="348607547" sldId="618"/>
            <ac:spMk id="23" creationId="{0077690F-5B8D-4F8E-B692-B1A5E86115CD}"/>
          </ac:spMkLst>
        </pc:spChg>
        <pc:spChg chg="add mod">
          <ac:chgData name="Luca Famooss Paolini" userId="a5d3a76d-69b3-4688-b46c-4f4e0c19f123" providerId="ADAL" clId="{B6080619-A229-48A0-858E-41B3AFA84675}" dt="2024-03-11T16:48:32.944" v="3763" actId="1076"/>
          <ac:spMkLst>
            <pc:docMk/>
            <pc:sldMk cId="348607547" sldId="618"/>
            <ac:spMk id="24" creationId="{D2561600-97B2-46D4-83ED-38EF074B15AC}"/>
          </ac:spMkLst>
        </pc:spChg>
        <pc:grpChg chg="add del mod">
          <ac:chgData name="Luca Famooss Paolini" userId="a5d3a76d-69b3-4688-b46c-4f4e0c19f123" providerId="ADAL" clId="{B6080619-A229-48A0-858E-41B3AFA84675}" dt="2024-03-11T16:47:13.778" v="3712" actId="478"/>
          <ac:grpSpMkLst>
            <pc:docMk/>
            <pc:sldMk cId="348607547" sldId="618"/>
            <ac:grpSpMk id="11" creationId="{5E5CEEC2-524E-433C-A19B-689448CC489D}"/>
          </ac:grpSpMkLst>
        </pc:grpChg>
        <pc:grpChg chg="add del mod">
          <ac:chgData name="Luca Famooss Paolini" userId="a5d3a76d-69b3-4688-b46c-4f4e0c19f123" providerId="ADAL" clId="{B6080619-A229-48A0-858E-41B3AFA84675}" dt="2024-03-11T16:30:06.870" v="3337" actId="478"/>
          <ac:grpSpMkLst>
            <pc:docMk/>
            <pc:sldMk cId="348607547" sldId="618"/>
            <ac:grpSpMk id="15" creationId="{F5C9AF05-4B58-4A78-9A73-052A893BBD3E}"/>
          </ac:grpSpMkLst>
        </pc:grpChg>
        <pc:grpChg chg="add del mod">
          <ac:chgData name="Luca Famooss Paolini" userId="a5d3a76d-69b3-4688-b46c-4f4e0c19f123" providerId="ADAL" clId="{B6080619-A229-48A0-858E-41B3AFA84675}" dt="2024-03-11T16:47:15.585" v="3714" actId="478"/>
          <ac:grpSpMkLst>
            <pc:docMk/>
            <pc:sldMk cId="348607547" sldId="618"/>
            <ac:grpSpMk id="20" creationId="{32480282-B9E9-4255-BC95-A4EA5F387204}"/>
          </ac:grpSpMkLst>
        </pc:grpChg>
        <pc:picChg chg="add mod">
          <ac:chgData name="Luca Famooss Paolini" userId="a5d3a76d-69b3-4688-b46c-4f4e0c19f123" providerId="ADAL" clId="{B6080619-A229-48A0-858E-41B3AFA84675}" dt="2024-03-11T16:47:43.719" v="3751" actId="1037"/>
          <ac:picMkLst>
            <pc:docMk/>
            <pc:sldMk cId="348607547" sldId="618"/>
            <ac:picMk id="18" creationId="{668933BD-2B01-4A25-8E18-51DF98B89FB0}"/>
          </ac:picMkLst>
        </pc:picChg>
        <pc:picChg chg="add del mod">
          <ac:chgData name="Luca Famooss Paolini" userId="a5d3a76d-69b3-4688-b46c-4f4e0c19f123" providerId="ADAL" clId="{B6080619-A229-48A0-858E-41B3AFA84675}" dt="2024-03-11T16:27:07.714" v="3092" actId="478"/>
          <ac:picMkLst>
            <pc:docMk/>
            <pc:sldMk cId="348607547" sldId="618"/>
            <ac:picMk id="1026" creationId="{7608E2C9-AA16-45ED-BD57-89AA74381059}"/>
          </ac:picMkLst>
        </pc:picChg>
      </pc:sldChg>
      <pc:sldChg chg="addSp delSp modSp add mod modTransition">
        <pc:chgData name="Luca Famooss Paolini" userId="a5d3a76d-69b3-4688-b46c-4f4e0c19f123" providerId="ADAL" clId="{B6080619-A229-48A0-858E-41B3AFA84675}" dt="2024-03-12T10:53:59.247" v="8077"/>
        <pc:sldMkLst>
          <pc:docMk/>
          <pc:sldMk cId="4013328182" sldId="619"/>
        </pc:sldMkLst>
        <pc:spChg chg="mod">
          <ac:chgData name="Luca Famooss Paolini" userId="a5d3a76d-69b3-4688-b46c-4f4e0c19f123" providerId="ADAL" clId="{B6080619-A229-48A0-858E-41B3AFA84675}" dt="2024-03-11T16:38:51.777" v="3580" actId="1036"/>
          <ac:spMkLst>
            <pc:docMk/>
            <pc:sldMk cId="4013328182" sldId="619"/>
            <ac:spMk id="7" creationId="{84DB8D08-915B-4F28-AC1B-F0C34A2305CD}"/>
          </ac:spMkLst>
        </pc:spChg>
        <pc:spChg chg="add del mod topLvl">
          <ac:chgData name="Luca Famooss Paolini" userId="a5d3a76d-69b3-4688-b46c-4f4e0c19f123" providerId="ADAL" clId="{B6080619-A229-48A0-858E-41B3AFA84675}" dt="2024-03-11T16:44:58.455" v="3692" actId="1036"/>
          <ac:spMkLst>
            <pc:docMk/>
            <pc:sldMk cId="4013328182" sldId="619"/>
            <ac:spMk id="10" creationId="{5A113BF5-E0BC-4212-9E40-A64BC44A1806}"/>
          </ac:spMkLst>
        </pc:spChg>
        <pc:spChg chg="del mod topLvl">
          <ac:chgData name="Luca Famooss Paolini" userId="a5d3a76d-69b3-4688-b46c-4f4e0c19f123" providerId="ADAL" clId="{B6080619-A229-48A0-858E-41B3AFA84675}" dt="2024-03-11T16:43:53.383" v="3672" actId="478"/>
          <ac:spMkLst>
            <pc:docMk/>
            <pc:sldMk cId="4013328182" sldId="619"/>
            <ac:spMk id="11" creationId="{08227B22-DC8E-49F4-AB73-00C95BA5363A}"/>
          </ac:spMkLst>
        </pc:spChg>
        <pc:spChg chg="mod">
          <ac:chgData name="Luca Famooss Paolini" userId="a5d3a76d-69b3-4688-b46c-4f4e0c19f123" providerId="ADAL" clId="{B6080619-A229-48A0-858E-41B3AFA84675}" dt="2024-03-12T10:53:59.247" v="8077"/>
          <ac:spMkLst>
            <pc:docMk/>
            <pc:sldMk cId="4013328182" sldId="619"/>
            <ac:spMk id="12" creationId="{715E3D77-8CBA-4D57-A85E-F7202B9676B5}"/>
          </ac:spMkLst>
        </pc:spChg>
        <pc:spChg chg="mod">
          <ac:chgData name="Luca Famooss Paolini" userId="a5d3a76d-69b3-4688-b46c-4f4e0c19f123" providerId="ADAL" clId="{B6080619-A229-48A0-858E-41B3AFA84675}" dt="2024-03-11T16:43:28.339" v="3667" actId="120"/>
          <ac:spMkLst>
            <pc:docMk/>
            <pc:sldMk cId="4013328182" sldId="619"/>
            <ac:spMk id="13" creationId="{D03B6AC7-4C5F-46F5-8C91-8329C0A37F53}"/>
          </ac:spMkLst>
        </pc:spChg>
        <pc:spChg chg="add del mod">
          <ac:chgData name="Luca Famooss Paolini" userId="a5d3a76d-69b3-4688-b46c-4f4e0c19f123" providerId="ADAL" clId="{B6080619-A229-48A0-858E-41B3AFA84675}" dt="2024-03-11T16:43:31.826" v="3668" actId="120"/>
          <ac:spMkLst>
            <pc:docMk/>
            <pc:sldMk cId="4013328182" sldId="619"/>
            <ac:spMk id="14" creationId="{3A696F05-DCBC-4F05-8092-F7F528176D52}"/>
          </ac:spMkLst>
        </pc:spChg>
        <pc:spChg chg="add mod">
          <ac:chgData name="Luca Famooss Paolini" userId="a5d3a76d-69b3-4688-b46c-4f4e0c19f123" providerId="ADAL" clId="{B6080619-A229-48A0-858E-41B3AFA84675}" dt="2024-03-11T16:44:58.455" v="3692" actId="1036"/>
          <ac:spMkLst>
            <pc:docMk/>
            <pc:sldMk cId="4013328182" sldId="619"/>
            <ac:spMk id="21" creationId="{4B56CAD3-A854-4A89-B931-BA1C153A7931}"/>
          </ac:spMkLst>
        </pc:spChg>
        <pc:spChg chg="add mod">
          <ac:chgData name="Luca Famooss Paolini" userId="a5d3a76d-69b3-4688-b46c-4f4e0c19f123" providerId="ADAL" clId="{B6080619-A229-48A0-858E-41B3AFA84675}" dt="2024-03-11T16:44:58.455" v="3692" actId="1036"/>
          <ac:spMkLst>
            <pc:docMk/>
            <pc:sldMk cId="4013328182" sldId="619"/>
            <ac:spMk id="22" creationId="{FE0216A3-8D82-4893-9527-346DFB943A78}"/>
          </ac:spMkLst>
        </pc:spChg>
        <pc:spChg chg="add del mod">
          <ac:chgData name="Luca Famooss Paolini" userId="a5d3a76d-69b3-4688-b46c-4f4e0c19f123" providerId="ADAL" clId="{B6080619-A229-48A0-858E-41B3AFA84675}" dt="2024-03-11T16:48:28.201" v="3761"/>
          <ac:spMkLst>
            <pc:docMk/>
            <pc:sldMk cId="4013328182" sldId="619"/>
            <ac:spMk id="23" creationId="{4C0C9FE2-4432-4618-8A5C-C082DEEF5E2C}"/>
          </ac:spMkLst>
        </pc:spChg>
        <pc:grpChg chg="add del mod">
          <ac:chgData name="Luca Famooss Paolini" userId="a5d3a76d-69b3-4688-b46c-4f4e0c19f123" providerId="ADAL" clId="{B6080619-A229-48A0-858E-41B3AFA84675}" dt="2024-03-11T16:43:53.383" v="3672" actId="478"/>
          <ac:grpSpMkLst>
            <pc:docMk/>
            <pc:sldMk cId="4013328182" sldId="619"/>
            <ac:grpSpMk id="9" creationId="{0DF4E1FC-E2E0-4AAA-B016-A6F32CF76D44}"/>
          </ac:grpSpMkLst>
        </pc:grpChg>
        <pc:grpChg chg="del mod">
          <ac:chgData name="Luca Famooss Paolini" userId="a5d3a76d-69b3-4688-b46c-4f4e0c19f123" providerId="ADAL" clId="{B6080619-A229-48A0-858E-41B3AFA84675}" dt="2024-03-11T16:44:20.680" v="3678" actId="478"/>
          <ac:grpSpMkLst>
            <pc:docMk/>
            <pc:sldMk cId="4013328182" sldId="619"/>
            <ac:grpSpMk id="15" creationId="{7DA5C70F-A566-45BE-BABB-E193D8470117}"/>
          </ac:grpSpMkLst>
        </pc:grpChg>
        <pc:grpChg chg="add del mod">
          <ac:chgData name="Luca Famooss Paolini" userId="a5d3a76d-69b3-4688-b46c-4f4e0c19f123" providerId="ADAL" clId="{B6080619-A229-48A0-858E-41B3AFA84675}" dt="2024-03-11T16:44:31.388" v="3682" actId="478"/>
          <ac:grpSpMkLst>
            <pc:docMk/>
            <pc:sldMk cId="4013328182" sldId="619"/>
            <ac:grpSpMk id="18" creationId="{88ACCB16-D836-4F61-BABA-CA3252068C3F}"/>
          </ac:grpSpMkLst>
        </pc:grpChg>
        <pc:cxnChg chg="add mod">
          <ac:chgData name="Luca Famooss Paolini" userId="a5d3a76d-69b3-4688-b46c-4f4e0c19f123" providerId="ADAL" clId="{B6080619-A229-48A0-858E-41B3AFA84675}" dt="2024-03-12T08:53:55.124" v="5718"/>
          <ac:cxnSpMkLst>
            <pc:docMk/>
            <pc:sldMk cId="4013328182" sldId="619"/>
            <ac:cxnSpMk id="9" creationId="{1C6F64CA-A67D-4E5C-AB0F-2C7230B66B71}"/>
          </ac:cxnSpMkLst>
        </pc:cxnChg>
      </pc:sldChg>
      <pc:sldChg chg="addSp delSp modSp add mod ord modTransition">
        <pc:chgData name="Luca Famooss Paolini" userId="a5d3a76d-69b3-4688-b46c-4f4e0c19f123" providerId="ADAL" clId="{B6080619-A229-48A0-858E-41B3AFA84675}" dt="2024-03-12T10:53:55.847" v="8076"/>
        <pc:sldMkLst>
          <pc:docMk/>
          <pc:sldMk cId="3103048662" sldId="620"/>
        </pc:sldMkLst>
        <pc:spChg chg="del">
          <ac:chgData name="Luca Famooss Paolini" userId="a5d3a76d-69b3-4688-b46c-4f4e0c19f123" providerId="ADAL" clId="{B6080619-A229-48A0-858E-41B3AFA84675}" dt="2024-03-11T16:40:12.536" v="3619" actId="478"/>
          <ac:spMkLst>
            <pc:docMk/>
            <pc:sldMk cId="3103048662" sldId="620"/>
            <ac:spMk id="7" creationId="{84DB8D08-915B-4F28-AC1B-F0C34A2305CD}"/>
          </ac:spMkLst>
        </pc:spChg>
        <pc:spChg chg="del mod">
          <ac:chgData name="Luca Famooss Paolini" userId="a5d3a76d-69b3-4688-b46c-4f4e0c19f123" providerId="ADAL" clId="{B6080619-A229-48A0-858E-41B3AFA84675}" dt="2024-03-11T16:40:12.536" v="3619" actId="478"/>
          <ac:spMkLst>
            <pc:docMk/>
            <pc:sldMk cId="3103048662" sldId="620"/>
            <ac:spMk id="12" creationId="{715E3D77-8CBA-4D57-A85E-F7202B9676B5}"/>
          </ac:spMkLst>
        </pc:spChg>
        <pc:spChg chg="del mod">
          <ac:chgData name="Luca Famooss Paolini" userId="a5d3a76d-69b3-4688-b46c-4f4e0c19f123" providerId="ADAL" clId="{B6080619-A229-48A0-858E-41B3AFA84675}" dt="2024-03-11T16:40:12.536" v="3619" actId="478"/>
          <ac:spMkLst>
            <pc:docMk/>
            <pc:sldMk cId="3103048662" sldId="620"/>
            <ac:spMk id="13" creationId="{D03B6AC7-4C5F-46F5-8C91-8329C0A37F53}"/>
          </ac:spMkLst>
        </pc:spChg>
        <pc:spChg chg="del">
          <ac:chgData name="Luca Famooss Paolini" userId="a5d3a76d-69b3-4688-b46c-4f4e0c19f123" providerId="ADAL" clId="{B6080619-A229-48A0-858E-41B3AFA84675}" dt="2024-03-11T16:16:58.446" v="3006" actId="478"/>
          <ac:spMkLst>
            <pc:docMk/>
            <pc:sldMk cId="3103048662" sldId="620"/>
            <ac:spMk id="14" creationId="{3A696F05-DCBC-4F05-8092-F7F528176D52}"/>
          </ac:spMkLst>
        </pc:spChg>
        <pc:spChg chg="add del mod">
          <ac:chgData name="Luca Famooss Paolini" userId="a5d3a76d-69b3-4688-b46c-4f4e0c19f123" providerId="ADAL" clId="{B6080619-A229-48A0-858E-41B3AFA84675}" dt="2024-03-11T16:40:11.369" v="3618"/>
          <ac:spMkLst>
            <pc:docMk/>
            <pc:sldMk cId="3103048662" sldId="620"/>
            <ac:spMk id="21" creationId="{55CA60CA-6C93-4912-94B3-D25B458F7729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23" creationId="{9D559AAD-54A8-4553-B25B-7F1CC5655A71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24" creationId="{864AC298-D527-48D8-8A77-D0B8E9F2263D}"/>
          </ac:spMkLst>
        </pc:spChg>
        <pc:spChg chg="add del mod">
          <ac:chgData name="Luca Famooss Paolini" userId="a5d3a76d-69b3-4688-b46c-4f4e0c19f123" providerId="ADAL" clId="{B6080619-A229-48A0-858E-41B3AFA84675}" dt="2024-03-11T16:40:11.369" v="3618"/>
          <ac:spMkLst>
            <pc:docMk/>
            <pc:sldMk cId="3103048662" sldId="620"/>
            <ac:spMk id="25" creationId="{A2401AB1-3A7E-406A-A0F5-6B88B1448222}"/>
          </ac:spMkLst>
        </pc:spChg>
        <pc:spChg chg="add del mod">
          <ac:chgData name="Luca Famooss Paolini" userId="a5d3a76d-69b3-4688-b46c-4f4e0c19f123" providerId="ADAL" clId="{B6080619-A229-48A0-858E-41B3AFA84675}" dt="2024-03-11T16:40:11.369" v="3618"/>
          <ac:spMkLst>
            <pc:docMk/>
            <pc:sldMk cId="3103048662" sldId="620"/>
            <ac:spMk id="26" creationId="{CCEA30F8-E202-44E3-AD86-F75681736B02}"/>
          </ac:spMkLst>
        </pc:spChg>
        <pc:spChg chg="add del mod">
          <ac:chgData name="Luca Famooss Paolini" userId="a5d3a76d-69b3-4688-b46c-4f4e0c19f123" providerId="ADAL" clId="{B6080619-A229-48A0-858E-41B3AFA84675}" dt="2024-03-11T16:40:11.369" v="3618"/>
          <ac:spMkLst>
            <pc:docMk/>
            <pc:sldMk cId="3103048662" sldId="620"/>
            <ac:spMk id="27" creationId="{F62C198B-28D1-43FF-BABD-9FAF75BA735F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29" creationId="{627EF0CD-85A1-476B-AA28-2E3622ED87B6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30" creationId="{7FF5D5C8-FC39-4275-A1AA-B69F47B15145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32" creationId="{1D5EFFA8-A103-4C9C-A3AF-B7A92D01934F}"/>
          </ac:spMkLst>
        </pc:spChg>
        <pc:spChg chg="mod">
          <ac:chgData name="Luca Famooss Paolini" userId="a5d3a76d-69b3-4688-b46c-4f4e0c19f123" providerId="ADAL" clId="{B6080619-A229-48A0-858E-41B3AFA84675}" dt="2024-03-11T16:40:09.980" v="3617"/>
          <ac:spMkLst>
            <pc:docMk/>
            <pc:sldMk cId="3103048662" sldId="620"/>
            <ac:spMk id="33" creationId="{86C996C3-AEA1-428F-9381-221AE6439FC0}"/>
          </ac:spMkLst>
        </pc:spChg>
        <pc:spChg chg="add del mod">
          <ac:chgData name="Luca Famooss Paolini" userId="a5d3a76d-69b3-4688-b46c-4f4e0c19f123" providerId="ADAL" clId="{B6080619-A229-48A0-858E-41B3AFA84675}" dt="2024-03-11T16:45:20.219" v="3693" actId="478"/>
          <ac:spMkLst>
            <pc:docMk/>
            <pc:sldMk cId="3103048662" sldId="620"/>
            <ac:spMk id="34" creationId="{BB342806-BD08-42E2-ADB2-BB3404F36B19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36" creationId="{8301756E-75D6-4A24-B3DC-313216FF9A6A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37" creationId="{4E7BFC17-783F-48CE-9ADC-1C0251EF53F5}"/>
          </ac:spMkLst>
        </pc:spChg>
        <pc:spChg chg="add del mod">
          <ac:chgData name="Luca Famooss Paolini" userId="a5d3a76d-69b3-4688-b46c-4f4e0c19f123" providerId="ADAL" clId="{B6080619-A229-48A0-858E-41B3AFA84675}" dt="2024-03-11T16:45:20.219" v="3693" actId="478"/>
          <ac:spMkLst>
            <pc:docMk/>
            <pc:sldMk cId="3103048662" sldId="620"/>
            <ac:spMk id="38" creationId="{8CC159AB-A240-4797-B920-C7A5278C4E8D}"/>
          </ac:spMkLst>
        </pc:spChg>
        <pc:spChg chg="add del mod">
          <ac:chgData name="Luca Famooss Paolini" userId="a5d3a76d-69b3-4688-b46c-4f4e0c19f123" providerId="ADAL" clId="{B6080619-A229-48A0-858E-41B3AFA84675}" dt="2024-03-11T16:45:20.219" v="3693" actId="478"/>
          <ac:spMkLst>
            <pc:docMk/>
            <pc:sldMk cId="3103048662" sldId="620"/>
            <ac:spMk id="39" creationId="{F6DB7930-6A26-40CC-8290-54EBE89975F8}"/>
          </ac:spMkLst>
        </pc:spChg>
        <pc:spChg chg="add del mod">
          <ac:chgData name="Luca Famooss Paolini" userId="a5d3a76d-69b3-4688-b46c-4f4e0c19f123" providerId="ADAL" clId="{B6080619-A229-48A0-858E-41B3AFA84675}" dt="2024-03-11T16:40:16.886" v="3621" actId="478"/>
          <ac:spMkLst>
            <pc:docMk/>
            <pc:sldMk cId="3103048662" sldId="620"/>
            <ac:spMk id="40" creationId="{5DF7DCD9-F55E-4C5D-9B73-4F6E6D1F6B46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42" creationId="{F1427A8F-3883-4512-81CE-8C241D1F8AA7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43" creationId="{3FA89E4E-FF65-4324-8E7D-39A470EF6867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45" creationId="{AA9E8294-3619-4CBE-996A-C1C59F4C7AE1}"/>
          </ac:spMkLst>
        </pc:spChg>
        <pc:spChg chg="mod">
          <ac:chgData name="Luca Famooss Paolini" userId="a5d3a76d-69b3-4688-b46c-4f4e0c19f123" providerId="ADAL" clId="{B6080619-A229-48A0-858E-41B3AFA84675}" dt="2024-03-11T16:40:13.304" v="3620"/>
          <ac:spMkLst>
            <pc:docMk/>
            <pc:sldMk cId="3103048662" sldId="620"/>
            <ac:spMk id="46" creationId="{689FE770-7EDE-43EF-8C07-128034953400}"/>
          </ac:spMkLst>
        </pc:spChg>
        <pc:spChg chg="add mod">
          <ac:chgData name="Luca Famooss Paolini" userId="a5d3a76d-69b3-4688-b46c-4f4e0c19f123" providerId="ADAL" clId="{B6080619-A229-48A0-858E-41B3AFA84675}" dt="2024-03-11T16:45:20.586" v="3694"/>
          <ac:spMkLst>
            <pc:docMk/>
            <pc:sldMk cId="3103048662" sldId="620"/>
            <ac:spMk id="47" creationId="{49A2F68F-120D-46BF-B1FC-2CD8D1422C6E}"/>
          </ac:spMkLst>
        </pc:spChg>
        <pc:spChg chg="add mod">
          <ac:chgData name="Luca Famooss Paolini" userId="a5d3a76d-69b3-4688-b46c-4f4e0c19f123" providerId="ADAL" clId="{B6080619-A229-48A0-858E-41B3AFA84675}" dt="2024-03-11T16:45:20.586" v="3694"/>
          <ac:spMkLst>
            <pc:docMk/>
            <pc:sldMk cId="3103048662" sldId="620"/>
            <ac:spMk id="48" creationId="{7C631F04-DBAE-4CC8-B4EF-248BB1DDCC59}"/>
          </ac:spMkLst>
        </pc:spChg>
        <pc:spChg chg="add mod">
          <ac:chgData name="Luca Famooss Paolini" userId="a5d3a76d-69b3-4688-b46c-4f4e0c19f123" providerId="ADAL" clId="{B6080619-A229-48A0-858E-41B3AFA84675}" dt="2024-03-12T10:53:55.847" v="8076"/>
          <ac:spMkLst>
            <pc:docMk/>
            <pc:sldMk cId="3103048662" sldId="620"/>
            <ac:spMk id="49" creationId="{EBF63319-8DB8-4FDE-BB16-3801D9046393}"/>
          </ac:spMkLst>
        </pc:spChg>
        <pc:spChg chg="add mod">
          <ac:chgData name="Luca Famooss Paolini" userId="a5d3a76d-69b3-4688-b46c-4f4e0c19f123" providerId="ADAL" clId="{B6080619-A229-48A0-858E-41B3AFA84675}" dt="2024-03-11T16:45:20.586" v="3694"/>
          <ac:spMkLst>
            <pc:docMk/>
            <pc:sldMk cId="3103048662" sldId="620"/>
            <ac:spMk id="50" creationId="{E3D6CCC4-D561-4C8C-85DA-2E646FF68E13}"/>
          </ac:spMkLst>
        </pc:spChg>
        <pc:spChg chg="add del mod">
          <ac:chgData name="Luca Famooss Paolini" userId="a5d3a76d-69b3-4688-b46c-4f4e0c19f123" providerId="ADAL" clId="{B6080619-A229-48A0-858E-41B3AFA84675}" dt="2024-03-11T16:46:51.082" v="3708" actId="478"/>
          <ac:spMkLst>
            <pc:docMk/>
            <pc:sldMk cId="3103048662" sldId="620"/>
            <ac:spMk id="51" creationId="{D03916F9-779C-49C6-A187-9CB1EAEC6BA6}"/>
          </ac:spMkLst>
        </pc:spChg>
        <pc:spChg chg="add mod">
          <ac:chgData name="Luca Famooss Paolini" userId="a5d3a76d-69b3-4688-b46c-4f4e0c19f123" providerId="ADAL" clId="{B6080619-A229-48A0-858E-41B3AFA84675}" dt="2024-03-11T16:45:20.586" v="3694"/>
          <ac:spMkLst>
            <pc:docMk/>
            <pc:sldMk cId="3103048662" sldId="620"/>
            <ac:spMk id="52" creationId="{42CB69B4-EA4F-4C8F-A8D4-1C92F13C254D}"/>
          </ac:spMkLst>
        </pc:spChg>
        <pc:spChg chg="add del mod">
          <ac:chgData name="Luca Famooss Paolini" userId="a5d3a76d-69b3-4688-b46c-4f4e0c19f123" providerId="ADAL" clId="{B6080619-A229-48A0-858E-41B3AFA84675}" dt="2024-03-11T16:46:51.082" v="3708" actId="478"/>
          <ac:spMkLst>
            <pc:docMk/>
            <pc:sldMk cId="3103048662" sldId="620"/>
            <ac:spMk id="53" creationId="{ABA6534D-DF74-4D35-8B4A-2FAB9B639CAD}"/>
          </ac:spMkLst>
        </pc:spChg>
        <pc:grpChg chg="del">
          <ac:chgData name="Luca Famooss Paolini" userId="a5d3a76d-69b3-4688-b46c-4f4e0c19f123" providerId="ADAL" clId="{B6080619-A229-48A0-858E-41B3AFA84675}" dt="2024-03-11T16:40:12.536" v="3619" actId="478"/>
          <ac:grpSpMkLst>
            <pc:docMk/>
            <pc:sldMk cId="3103048662" sldId="620"/>
            <ac:grpSpMk id="9" creationId="{0DF4E1FC-E2E0-4AAA-B016-A6F32CF76D44}"/>
          </ac:grpSpMkLst>
        </pc:grpChg>
        <pc:grpChg chg="del">
          <ac:chgData name="Luca Famooss Paolini" userId="a5d3a76d-69b3-4688-b46c-4f4e0c19f123" providerId="ADAL" clId="{B6080619-A229-48A0-858E-41B3AFA84675}" dt="2024-03-11T16:40:12.536" v="3619" actId="478"/>
          <ac:grpSpMkLst>
            <pc:docMk/>
            <pc:sldMk cId="3103048662" sldId="620"/>
            <ac:grpSpMk id="15" creationId="{7DA5C70F-A566-45BE-BABB-E193D8470117}"/>
          </ac:grpSpMkLst>
        </pc:grpChg>
        <pc:grpChg chg="del">
          <ac:chgData name="Luca Famooss Paolini" userId="a5d3a76d-69b3-4688-b46c-4f4e0c19f123" providerId="ADAL" clId="{B6080619-A229-48A0-858E-41B3AFA84675}" dt="2024-03-11T16:16:59.259" v="3007" actId="478"/>
          <ac:grpSpMkLst>
            <pc:docMk/>
            <pc:sldMk cId="3103048662" sldId="620"/>
            <ac:grpSpMk id="18" creationId="{88ACCB16-D836-4F61-BABA-CA3252068C3F}"/>
          </ac:grpSpMkLst>
        </pc:grpChg>
        <pc:grpChg chg="add del mod">
          <ac:chgData name="Luca Famooss Paolini" userId="a5d3a76d-69b3-4688-b46c-4f4e0c19f123" providerId="ADAL" clId="{B6080619-A229-48A0-858E-41B3AFA84675}" dt="2024-03-11T16:40:11.369" v="3618"/>
          <ac:grpSpMkLst>
            <pc:docMk/>
            <pc:sldMk cId="3103048662" sldId="620"/>
            <ac:grpSpMk id="22" creationId="{2F0F6863-0DA9-4306-A399-473ECA674F4D}"/>
          </ac:grpSpMkLst>
        </pc:grpChg>
        <pc:grpChg chg="add del mod">
          <ac:chgData name="Luca Famooss Paolini" userId="a5d3a76d-69b3-4688-b46c-4f4e0c19f123" providerId="ADAL" clId="{B6080619-A229-48A0-858E-41B3AFA84675}" dt="2024-03-11T16:40:11.369" v="3618"/>
          <ac:grpSpMkLst>
            <pc:docMk/>
            <pc:sldMk cId="3103048662" sldId="620"/>
            <ac:grpSpMk id="28" creationId="{C708D542-F69D-46B7-92C1-23A573DA9A1A}"/>
          </ac:grpSpMkLst>
        </pc:grpChg>
        <pc:grpChg chg="add del mod">
          <ac:chgData name="Luca Famooss Paolini" userId="a5d3a76d-69b3-4688-b46c-4f4e0c19f123" providerId="ADAL" clId="{B6080619-A229-48A0-858E-41B3AFA84675}" dt="2024-03-11T16:40:11.369" v="3618"/>
          <ac:grpSpMkLst>
            <pc:docMk/>
            <pc:sldMk cId="3103048662" sldId="620"/>
            <ac:grpSpMk id="31" creationId="{29A59E08-4414-48A1-BF32-D1FB73BD6409}"/>
          </ac:grpSpMkLst>
        </pc:grpChg>
        <pc:grpChg chg="add del mod">
          <ac:chgData name="Luca Famooss Paolini" userId="a5d3a76d-69b3-4688-b46c-4f4e0c19f123" providerId="ADAL" clId="{B6080619-A229-48A0-858E-41B3AFA84675}" dt="2024-03-11T16:45:20.219" v="3693" actId="478"/>
          <ac:grpSpMkLst>
            <pc:docMk/>
            <pc:sldMk cId="3103048662" sldId="620"/>
            <ac:grpSpMk id="35" creationId="{1D89BB12-D4D0-403E-B58A-435D7EE76B86}"/>
          </ac:grpSpMkLst>
        </pc:grpChg>
        <pc:grpChg chg="add del mod">
          <ac:chgData name="Luca Famooss Paolini" userId="a5d3a76d-69b3-4688-b46c-4f4e0c19f123" providerId="ADAL" clId="{B6080619-A229-48A0-858E-41B3AFA84675}" dt="2024-03-11T16:45:20.219" v="3693" actId="478"/>
          <ac:grpSpMkLst>
            <pc:docMk/>
            <pc:sldMk cId="3103048662" sldId="620"/>
            <ac:grpSpMk id="41" creationId="{91411336-314E-4D3B-A0A5-B3572F75E115}"/>
          </ac:grpSpMkLst>
        </pc:grpChg>
        <pc:grpChg chg="add del mod">
          <ac:chgData name="Luca Famooss Paolini" userId="a5d3a76d-69b3-4688-b46c-4f4e0c19f123" providerId="ADAL" clId="{B6080619-A229-48A0-858E-41B3AFA84675}" dt="2024-03-11T16:40:16.886" v="3621" actId="478"/>
          <ac:grpSpMkLst>
            <pc:docMk/>
            <pc:sldMk cId="3103048662" sldId="620"/>
            <ac:grpSpMk id="44" creationId="{4673FAF8-B7A0-4B5E-B2AC-85094A1E7CB4}"/>
          </ac:grpSpMkLst>
        </pc:grpChg>
        <pc:cxnChg chg="add mod">
          <ac:chgData name="Luca Famooss Paolini" userId="a5d3a76d-69b3-4688-b46c-4f4e0c19f123" providerId="ADAL" clId="{B6080619-A229-48A0-858E-41B3AFA84675}" dt="2024-03-12T08:53:53.844" v="5717"/>
          <ac:cxnSpMkLst>
            <pc:docMk/>
            <pc:sldMk cId="3103048662" sldId="620"/>
            <ac:cxnSpMk id="7" creationId="{109AFCDA-36D2-44F1-AE07-AAAC6561C69E}"/>
          </ac:cxnSpMkLst>
        </pc:cxnChg>
      </pc:sldChg>
      <pc:sldChg chg="addSp modSp add del mod modTransition">
        <pc:chgData name="Luca Famooss Paolini" userId="a5d3a76d-69b3-4688-b46c-4f4e0c19f123" providerId="ADAL" clId="{B6080619-A229-48A0-858E-41B3AFA84675}" dt="2024-03-11T16:46:20.263" v="3707" actId="47"/>
        <pc:sldMkLst>
          <pc:docMk/>
          <pc:sldMk cId="4028553088" sldId="621"/>
        </pc:sldMkLst>
        <pc:spChg chg="add mod">
          <ac:chgData name="Luca Famooss Paolini" userId="a5d3a76d-69b3-4688-b46c-4f4e0c19f123" providerId="ADAL" clId="{B6080619-A229-48A0-858E-41B3AFA84675}" dt="2024-03-11T16:20:10.820" v="3037" actId="207"/>
          <ac:spMkLst>
            <pc:docMk/>
            <pc:sldMk cId="4028553088" sldId="621"/>
            <ac:spMk id="2" creationId="{7600037C-0499-454F-BB47-3FE1323E6970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8" creationId="{2852997B-8EF9-4A0F-AA25-47B58F2FC78F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3" creationId="{5F8DC268-C322-4B1F-A0B3-2EB4D0CB57F5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4" creationId="{8613F252-DA59-48A7-B84F-773ABE20C183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5" creationId="{ABB70A71-90CA-4D6B-83BB-F9C122498A3A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6" creationId="{8FAA05CD-7C50-4546-AFC8-D111C308DDC9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8" creationId="{062F7C3A-5B16-4A0F-BBA3-EA1327940510}"/>
          </ac:spMkLst>
        </pc:spChg>
        <pc:spChg chg="add mod">
          <ac:chgData name="Luca Famooss Paolini" userId="a5d3a76d-69b3-4688-b46c-4f4e0c19f123" providerId="ADAL" clId="{B6080619-A229-48A0-858E-41B3AFA84675}" dt="2024-03-11T16:19:37.458" v="3030"/>
          <ac:spMkLst>
            <pc:docMk/>
            <pc:sldMk cId="4028553088" sldId="621"/>
            <ac:spMk id="19" creationId="{6D5785BB-6B29-4714-AE95-B7B5E06042A2}"/>
          </ac:spMkLst>
        </pc:spChg>
        <pc:graphicFrameChg chg="add mod">
          <ac:chgData name="Luca Famooss Paolini" userId="a5d3a76d-69b3-4688-b46c-4f4e0c19f123" providerId="ADAL" clId="{B6080619-A229-48A0-858E-41B3AFA84675}" dt="2024-03-11T16:19:37.458" v="3030"/>
          <ac:graphicFrameMkLst>
            <pc:docMk/>
            <pc:sldMk cId="4028553088" sldId="621"/>
            <ac:graphicFrameMk id="17" creationId="{8613F426-EB9C-4F7B-B51C-6EF679F8ACD6}"/>
          </ac:graphicFrameMkLst>
        </pc:graphicFrameChg>
      </pc:sldChg>
      <pc:sldChg chg="addSp delSp modSp add mod modTransition">
        <pc:chgData name="Luca Famooss Paolini" userId="a5d3a76d-69b3-4688-b46c-4f4e0c19f123" providerId="ADAL" clId="{B6080619-A229-48A0-858E-41B3AFA84675}" dt="2024-03-12T08:53:50.189" v="5716" actId="478"/>
        <pc:sldMkLst>
          <pc:docMk/>
          <pc:sldMk cId="2653153457" sldId="622"/>
        </pc:sldMkLst>
        <pc:spChg chg="del">
          <ac:chgData name="Luca Famooss Paolini" userId="a5d3a76d-69b3-4688-b46c-4f4e0c19f123" providerId="ADAL" clId="{B6080619-A229-48A0-858E-41B3AFA84675}" dt="2024-03-11T16:40:22.235" v="3622" actId="478"/>
          <ac:spMkLst>
            <pc:docMk/>
            <pc:sldMk cId="2653153457" sldId="622"/>
            <ac:spMk id="7" creationId="{84DB8D08-915B-4F28-AC1B-F0C34A2305CD}"/>
          </ac:spMkLst>
        </pc:spChg>
        <pc:spChg chg="add 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8" creationId="{DABAD069-4AD4-46DE-82BC-B51855BA703B}"/>
          </ac:spMkLst>
        </pc:spChg>
        <pc:spChg chg="del">
          <ac:chgData name="Luca Famooss Paolini" userId="a5d3a76d-69b3-4688-b46c-4f4e0c19f123" providerId="ADAL" clId="{B6080619-A229-48A0-858E-41B3AFA84675}" dt="2024-03-11T16:22:59.951" v="3065" actId="478"/>
          <ac:spMkLst>
            <pc:docMk/>
            <pc:sldMk cId="2653153457" sldId="622"/>
            <ac:spMk id="12" creationId="{715E3D77-8CBA-4D57-A85E-F7202B9676B5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14" creationId="{134E444F-737F-4677-AFEE-4ECAB9A27ED6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15" creationId="{9D78D69D-A55D-4585-AA05-52288637EBDD}"/>
          </ac:spMkLst>
        </pc:spChg>
        <pc:spChg chg="add del mod">
          <ac:chgData name="Luca Famooss Paolini" userId="a5d3a76d-69b3-4688-b46c-4f4e0c19f123" providerId="ADAL" clId="{B6080619-A229-48A0-858E-41B3AFA84675}" dt="2024-03-11T16:40:44.264" v="3628" actId="478"/>
          <ac:spMkLst>
            <pc:docMk/>
            <pc:sldMk cId="2653153457" sldId="622"/>
            <ac:spMk id="16" creationId="{7D7DAFD5-23E5-44F7-B36D-80DEA15F36C4}"/>
          </ac:spMkLst>
        </pc:spChg>
        <pc:spChg chg="add del mod">
          <ac:chgData name="Luca Famooss Paolini" userId="a5d3a76d-69b3-4688-b46c-4f4e0c19f123" providerId="ADAL" clId="{B6080619-A229-48A0-858E-41B3AFA84675}" dt="2024-03-11T16:40:27.184" v="3624" actId="478"/>
          <ac:spMkLst>
            <pc:docMk/>
            <pc:sldMk cId="2653153457" sldId="622"/>
            <ac:spMk id="17" creationId="{D6D75FCD-DB1F-4565-9660-C323A43A0677}"/>
          </ac:spMkLst>
        </pc:spChg>
        <pc:spChg chg="add del mod">
          <ac:chgData name="Luca Famooss Paolini" userId="a5d3a76d-69b3-4688-b46c-4f4e0c19f123" providerId="ADAL" clId="{B6080619-A229-48A0-858E-41B3AFA84675}" dt="2024-03-11T16:40:27.184" v="3624" actId="478"/>
          <ac:spMkLst>
            <pc:docMk/>
            <pc:sldMk cId="2653153457" sldId="622"/>
            <ac:spMk id="18" creationId="{17D2F26A-0422-483E-AF20-A0859923232C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20" creationId="{C1782BAE-FF9E-4F2C-ADF7-871FB2DD8940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21" creationId="{236948D3-139E-4C2D-944A-3F93546187B7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23" creationId="{E2DF6E00-29BC-459E-AC8C-244E4E2C3CF4}"/>
          </ac:spMkLst>
        </pc:spChg>
        <pc:spChg chg="mod">
          <ac:chgData name="Luca Famooss Paolini" userId="a5d3a76d-69b3-4688-b46c-4f4e0c19f123" providerId="ADAL" clId="{B6080619-A229-48A0-858E-41B3AFA84675}" dt="2024-03-11T16:40:22.821" v="3623"/>
          <ac:spMkLst>
            <pc:docMk/>
            <pc:sldMk cId="2653153457" sldId="622"/>
            <ac:spMk id="24" creationId="{6DCD02BB-34E5-4B28-BFEB-4DE6C80D26D4}"/>
          </ac:spMkLst>
        </pc:spChg>
        <pc:grpChg chg="del">
          <ac:chgData name="Luca Famooss Paolini" userId="a5d3a76d-69b3-4688-b46c-4f4e0c19f123" providerId="ADAL" clId="{B6080619-A229-48A0-858E-41B3AFA84675}" dt="2024-03-11T16:22:59.951" v="3065" actId="478"/>
          <ac:grpSpMkLst>
            <pc:docMk/>
            <pc:sldMk cId="2653153457" sldId="622"/>
            <ac:grpSpMk id="9" creationId="{0DF4E1FC-E2E0-4AAA-B016-A6F32CF76D44}"/>
          </ac:grpSpMkLst>
        </pc:grpChg>
        <pc:grpChg chg="add del mod">
          <ac:chgData name="Luca Famooss Paolini" userId="a5d3a76d-69b3-4688-b46c-4f4e0c19f123" providerId="ADAL" clId="{B6080619-A229-48A0-858E-41B3AFA84675}" dt="2024-03-11T16:40:44.264" v="3628" actId="478"/>
          <ac:grpSpMkLst>
            <pc:docMk/>
            <pc:sldMk cId="2653153457" sldId="622"/>
            <ac:grpSpMk id="13" creationId="{6DD26656-5BC9-4BD1-9298-FE5E79F06BA4}"/>
          </ac:grpSpMkLst>
        </pc:grpChg>
        <pc:grpChg chg="add del mod">
          <ac:chgData name="Luca Famooss Paolini" userId="a5d3a76d-69b3-4688-b46c-4f4e0c19f123" providerId="ADAL" clId="{B6080619-A229-48A0-858E-41B3AFA84675}" dt="2024-03-11T16:40:27.184" v="3624" actId="478"/>
          <ac:grpSpMkLst>
            <pc:docMk/>
            <pc:sldMk cId="2653153457" sldId="622"/>
            <ac:grpSpMk id="19" creationId="{E5296283-F2EA-47A6-995E-EF55B19DEFD6}"/>
          </ac:grpSpMkLst>
        </pc:grpChg>
        <pc:grpChg chg="add del mod">
          <ac:chgData name="Luca Famooss Paolini" userId="a5d3a76d-69b3-4688-b46c-4f4e0c19f123" providerId="ADAL" clId="{B6080619-A229-48A0-858E-41B3AFA84675}" dt="2024-03-11T16:40:27.184" v="3624" actId="478"/>
          <ac:grpSpMkLst>
            <pc:docMk/>
            <pc:sldMk cId="2653153457" sldId="622"/>
            <ac:grpSpMk id="22" creationId="{22DDA298-82DA-4154-BC75-68BFF0146B70}"/>
          </ac:grpSpMkLst>
        </pc:grpChg>
        <pc:cxnChg chg="add del mod">
          <ac:chgData name="Luca Famooss Paolini" userId="a5d3a76d-69b3-4688-b46c-4f4e0c19f123" providerId="ADAL" clId="{B6080619-A229-48A0-858E-41B3AFA84675}" dt="2024-03-12T08:53:50.189" v="5716" actId="478"/>
          <ac:cxnSpMkLst>
            <pc:docMk/>
            <pc:sldMk cId="2653153457" sldId="622"/>
            <ac:cxnSpMk id="3" creationId="{4EA2120F-7704-4BDD-8309-35D143E13B51}"/>
          </ac:cxnSpMkLst>
        </pc:cxnChg>
        <pc:cxnChg chg="add mod">
          <ac:chgData name="Luca Famooss Paolini" userId="a5d3a76d-69b3-4688-b46c-4f4e0c19f123" providerId="ADAL" clId="{B6080619-A229-48A0-858E-41B3AFA84675}" dt="2024-03-12T08:53:48.998" v="5715"/>
          <ac:cxnSpMkLst>
            <pc:docMk/>
            <pc:sldMk cId="2653153457" sldId="622"/>
            <ac:cxnSpMk id="7" creationId="{777AB039-295D-442C-AE77-F66ECC1459FA}"/>
          </ac:cxnSpMkLst>
        </pc:cxnChg>
      </pc:sldChg>
      <pc:sldChg chg="add del ord">
        <pc:chgData name="Luca Famooss Paolini" userId="a5d3a76d-69b3-4688-b46c-4f4e0c19f123" providerId="ADAL" clId="{B6080619-A229-48A0-858E-41B3AFA84675}" dt="2024-03-11T16:56:36.310" v="3951" actId="47"/>
        <pc:sldMkLst>
          <pc:docMk/>
          <pc:sldMk cId="836166566" sldId="623"/>
        </pc:sldMkLst>
      </pc:sldChg>
      <pc:sldChg chg="addSp delSp modSp add mod modTransition">
        <pc:chgData name="Luca Famooss Paolini" userId="a5d3a76d-69b3-4688-b46c-4f4e0c19f123" providerId="ADAL" clId="{B6080619-A229-48A0-858E-41B3AFA84675}" dt="2024-03-12T10:54:29.480" v="8096"/>
        <pc:sldMkLst>
          <pc:docMk/>
          <pc:sldMk cId="317342184" sldId="624"/>
        </pc:sldMkLst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5" creationId="{04F1CE5A-8533-4EC8-B28B-0685773C4FC0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6" creationId="{AC0F5122-B0CB-4DB9-80E2-C76A6EC43025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7" creationId="{2B695747-3754-4A9E-9927-8655F1E5D5D8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8" creationId="{F300A37B-64EF-46E7-84F6-9FCE1A464228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9" creationId="{90DE5D4F-7873-4897-AF6A-DA5CB84B5158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10" creationId="{6ED7F2C4-6BE9-4A05-A531-B66C0BA6B2EC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12" creationId="{A5220ED2-D025-49CB-AAA6-4EDA5FDD6242}"/>
          </ac:spMkLst>
        </pc:spChg>
        <pc:spChg chg="add del mod">
          <ac:chgData name="Luca Famooss Paolini" userId="a5d3a76d-69b3-4688-b46c-4f4e0c19f123" providerId="ADAL" clId="{B6080619-A229-48A0-858E-41B3AFA84675}" dt="2024-03-11T16:45:51.804" v="3702"/>
          <ac:spMkLst>
            <pc:docMk/>
            <pc:sldMk cId="317342184" sldId="624"/>
            <ac:spMk id="13" creationId="{F6F529BF-330C-484D-877B-FDC13F308848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14" creationId="{0631F1CB-9E01-4D6E-B987-D082DD132753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4" creationId="{951269D0-BFAB-4708-B21F-0D337DB97183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15" creationId="{86047CBE-5A80-4B4A-91E9-650FB8C7F0C2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5" creationId="{B5141BB8-A3F0-4FA8-9A67-C2BAB52EFF44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16" creationId="{51DED4CC-68DA-4A8B-9E57-FA67B4419C6B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6" creationId="{60CC9579-7623-46C4-B923-E268940EE608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17" creationId="{AE6C7C54-0584-4AFC-B02A-A66953D742C2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7" creationId="{E3A59B16-0ED3-41D3-B863-FBCEC5ED037C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8" creationId="{8C1B0BD0-D8A3-4F96-BEA7-FADD67543A58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18" creationId="{DDB166FD-16B9-4D27-90D5-EAF3FFB88739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19" creationId="{351D56D5-C15F-43F9-8EAF-70D34CA57B1F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20" creationId="{31F2E783-E495-4293-B223-0E177F4C24A3}"/>
          </ac:spMkLst>
        </pc:spChg>
        <pc:spChg chg="add mod">
          <ac:chgData name="Luca Famooss Paolini" userId="a5d3a76d-69b3-4688-b46c-4f4e0c19f123" providerId="ADAL" clId="{B6080619-A229-48A0-858E-41B3AFA84675}" dt="2024-03-12T10:54:29.480" v="8096"/>
          <ac:spMkLst>
            <pc:docMk/>
            <pc:sldMk cId="317342184" sldId="624"/>
            <ac:spMk id="21" creationId="{56784B06-7CC4-497B-B8CB-D211F1B5D599}"/>
          </ac:spMkLst>
        </pc:spChg>
        <pc:spChg chg="add del mod">
          <ac:chgData name="Luca Famooss Paolini" userId="a5d3a76d-69b3-4688-b46c-4f4e0c19f123" providerId="ADAL" clId="{B6080619-A229-48A0-858E-41B3AFA84675}" dt="2024-03-11T16:45:54.930" v="3705"/>
          <ac:spMkLst>
            <pc:docMk/>
            <pc:sldMk cId="317342184" sldId="624"/>
            <ac:spMk id="21" creationId="{7A0607C4-500C-401B-90E5-901ACE972DE9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2" creationId="{820E62E9-56CA-4839-8A87-C042E9A3A7D1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3" creationId="{EA7990DA-60E0-465A-9E13-5D1CA540E00C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4" creationId="{0AE43822-C76C-4930-B762-E1091AA4A2AD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5" creationId="{BF0E6B0B-5F9B-4906-9F6C-CA9F3112D747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6" creationId="{CBE80705-06C8-4BB8-8064-D43A9101988E}"/>
          </ac:spMkLst>
        </pc:spChg>
        <pc:spChg chg="add del mod">
          <ac:chgData name="Luca Famooss Paolini" userId="a5d3a76d-69b3-4688-b46c-4f4e0c19f123" providerId="ADAL" clId="{B6080619-A229-48A0-858E-41B3AFA84675}" dt="2024-03-12T10:54:20.482" v="8080" actId="21"/>
          <ac:spMkLst>
            <pc:docMk/>
            <pc:sldMk cId="317342184" sldId="624"/>
            <ac:spMk id="28" creationId="{BEDDBBED-1275-4874-813E-5B0A0017D4C0}"/>
          </ac:spMkLst>
        </pc:spChg>
        <pc:spChg chg="mod">
          <ac:chgData name="Luca Famooss Paolini" userId="a5d3a76d-69b3-4688-b46c-4f4e0c19f123" providerId="ADAL" clId="{B6080619-A229-48A0-858E-41B3AFA84675}" dt="2024-03-12T10:54:24.880" v="8095" actId="20577"/>
          <ac:spMkLst>
            <pc:docMk/>
            <pc:sldMk cId="317342184" sldId="624"/>
            <ac:spMk id="51" creationId="{438F2D4B-E99F-4908-892C-B8954AABEDF0}"/>
          </ac:spMkLst>
        </pc:spChg>
        <pc:graphicFrameChg chg="add del mod">
          <ac:chgData name="Luca Famooss Paolini" userId="a5d3a76d-69b3-4688-b46c-4f4e0c19f123" providerId="ADAL" clId="{B6080619-A229-48A0-858E-41B3AFA84675}" dt="2024-03-11T16:45:51.804" v="3702"/>
          <ac:graphicFrameMkLst>
            <pc:docMk/>
            <pc:sldMk cId="317342184" sldId="624"/>
            <ac:graphicFrameMk id="11" creationId="{8B531A14-F954-4309-8AE3-17C14FAEA770}"/>
          </ac:graphicFrameMkLst>
        </pc:graphicFrameChg>
        <pc:graphicFrameChg chg="add del mod">
          <ac:chgData name="Luca Famooss Paolini" userId="a5d3a76d-69b3-4688-b46c-4f4e0c19f123" providerId="ADAL" clId="{B6080619-A229-48A0-858E-41B3AFA84675}" dt="2024-03-11T16:45:54.930" v="3705"/>
          <ac:graphicFrameMkLst>
            <pc:docMk/>
            <pc:sldMk cId="317342184" sldId="624"/>
            <ac:graphicFrameMk id="19" creationId="{7C06A151-EBA7-43B3-8826-BF0D05157C23}"/>
          </ac:graphicFrameMkLst>
        </pc:graphicFrameChg>
        <pc:graphicFrameChg chg="add mod">
          <ac:chgData name="Luca Famooss Paolini" userId="a5d3a76d-69b3-4688-b46c-4f4e0c19f123" providerId="ADAL" clId="{B6080619-A229-48A0-858E-41B3AFA84675}" dt="2024-03-12T10:54:29.480" v="8096"/>
          <ac:graphicFrameMkLst>
            <pc:docMk/>
            <pc:sldMk cId="317342184" sldId="624"/>
            <ac:graphicFrameMk id="20" creationId="{DE94F567-DE25-45CE-9508-F50BD493B2B7}"/>
          </ac:graphicFrameMkLst>
        </pc:graphicFrameChg>
        <pc:graphicFrameChg chg="add del mod">
          <ac:chgData name="Luca Famooss Paolini" userId="a5d3a76d-69b3-4688-b46c-4f4e0c19f123" providerId="ADAL" clId="{B6080619-A229-48A0-858E-41B3AFA84675}" dt="2024-03-12T10:54:20.482" v="8080" actId="21"/>
          <ac:graphicFrameMkLst>
            <pc:docMk/>
            <pc:sldMk cId="317342184" sldId="624"/>
            <ac:graphicFrameMk id="27" creationId="{42F52355-A05A-457C-9EDB-8A1EA98ECBCA}"/>
          </ac:graphicFrameMkLst>
        </pc:graphicFrameChg>
        <pc:cxnChg chg="add mod ord">
          <ac:chgData name="Luca Famooss Paolini" userId="a5d3a76d-69b3-4688-b46c-4f4e0c19f123" providerId="ADAL" clId="{B6080619-A229-48A0-858E-41B3AFA84675}" dt="2024-03-12T08:54:58.891" v="5733" actId="171"/>
          <ac:cxnSpMkLst>
            <pc:docMk/>
            <pc:sldMk cId="317342184" sldId="624"/>
            <ac:cxnSpMk id="13" creationId="{182A0D21-FAB3-49D8-BD31-37E0A0BC0198}"/>
          </ac:cxnSpMkLst>
        </pc:cxnChg>
      </pc:sldChg>
      <pc:sldChg chg="addSp delSp modSp add mod modTransition">
        <pc:chgData name="Luca Famooss Paolini" userId="a5d3a76d-69b3-4688-b46c-4f4e0c19f123" providerId="ADAL" clId="{B6080619-A229-48A0-858E-41B3AFA84675}" dt="2024-03-12T08:54:01.065" v="5719"/>
        <pc:sldMkLst>
          <pc:docMk/>
          <pc:sldMk cId="1387448820" sldId="625"/>
        </pc:sldMkLst>
        <pc:spChg chg="mod">
          <ac:chgData name="Luca Famooss Paolini" userId="a5d3a76d-69b3-4688-b46c-4f4e0c19f123" providerId="ADAL" clId="{B6080619-A229-48A0-858E-41B3AFA84675}" dt="2024-03-11T16:53:42.110" v="3926" actId="20577"/>
          <ac:spMkLst>
            <pc:docMk/>
            <pc:sldMk cId="1387448820" sldId="625"/>
            <ac:spMk id="7" creationId="{84DB8D08-915B-4F28-AC1B-F0C34A2305CD}"/>
          </ac:spMkLst>
        </pc:spChg>
        <pc:spChg chg="add del mod">
          <ac:chgData name="Luca Famooss Paolini" userId="a5d3a76d-69b3-4688-b46c-4f4e0c19f123" providerId="ADAL" clId="{B6080619-A229-48A0-858E-41B3AFA84675}" dt="2024-03-11T16:49:44.469" v="3777" actId="478"/>
          <ac:spMkLst>
            <pc:docMk/>
            <pc:sldMk cId="1387448820" sldId="625"/>
            <ac:spMk id="9" creationId="{4A66E7A6-FB8D-4A89-82A3-FA98F398970E}"/>
          </ac:spMkLst>
        </pc:spChg>
        <pc:spChg chg="del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10" creationId="{5A113BF5-E0BC-4212-9E40-A64BC44A1806}"/>
          </ac:spMkLst>
        </pc:spChg>
        <pc:spChg chg="del mod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12" creationId="{715E3D77-8CBA-4D57-A85E-F7202B9676B5}"/>
          </ac:spMkLst>
        </pc:spChg>
        <pc:spChg chg="add del mod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13" creationId="{D03B6AC7-4C5F-46F5-8C91-8329C0A37F53}"/>
          </ac:spMkLst>
        </pc:spChg>
        <pc:spChg chg="del mod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14" creationId="{3A696F05-DCBC-4F05-8092-F7F528176D52}"/>
          </ac:spMkLst>
        </pc:spChg>
        <pc:spChg chg="add del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21" creationId="{4B56CAD3-A854-4A89-B931-BA1C153A7931}"/>
          </ac:spMkLst>
        </pc:spChg>
        <pc:spChg chg="del">
          <ac:chgData name="Luca Famooss Paolini" userId="a5d3a76d-69b3-4688-b46c-4f4e0c19f123" providerId="ADAL" clId="{B6080619-A229-48A0-858E-41B3AFA84675}" dt="2024-03-11T16:53:53.680" v="3928" actId="478"/>
          <ac:spMkLst>
            <pc:docMk/>
            <pc:sldMk cId="1387448820" sldId="625"/>
            <ac:spMk id="22" creationId="{FE0216A3-8D82-4893-9527-346DFB943A78}"/>
          </ac:spMkLst>
        </pc:spChg>
        <pc:picChg chg="add mod">
          <ac:chgData name="Luca Famooss Paolini" userId="a5d3a76d-69b3-4688-b46c-4f4e0c19f123" providerId="ADAL" clId="{B6080619-A229-48A0-858E-41B3AFA84675}" dt="2024-03-11T16:50:02.078" v="3787" actId="1035"/>
          <ac:picMkLst>
            <pc:docMk/>
            <pc:sldMk cId="1387448820" sldId="625"/>
            <ac:picMk id="11" creationId="{498CB382-FF26-4984-94A5-0270CB22A5D2}"/>
          </ac:picMkLst>
        </pc:picChg>
        <pc:cxnChg chg="add mod">
          <ac:chgData name="Luca Famooss Paolini" userId="a5d3a76d-69b3-4688-b46c-4f4e0c19f123" providerId="ADAL" clId="{B6080619-A229-48A0-858E-41B3AFA84675}" dt="2024-03-12T08:54:01.065" v="5719"/>
          <ac:cxnSpMkLst>
            <pc:docMk/>
            <pc:sldMk cId="1387448820" sldId="625"/>
            <ac:cxnSpMk id="4" creationId="{4A162751-7509-4A6F-8F8A-F9DA0016514B}"/>
          </ac:cxnSpMkLst>
        </pc:cxnChg>
      </pc:sldChg>
      <pc:sldChg chg="addSp delSp modSp add mod modTransition">
        <pc:chgData name="Luca Famooss Paolini" userId="a5d3a76d-69b3-4688-b46c-4f4e0c19f123" providerId="ADAL" clId="{B6080619-A229-48A0-858E-41B3AFA84675}" dt="2024-03-12T10:54:55.171" v="8100"/>
        <pc:sldMkLst>
          <pc:docMk/>
          <pc:sldMk cId="3891886116" sldId="626"/>
        </pc:sldMkLst>
        <pc:spChg chg="del">
          <ac:chgData name="Luca Famooss Paolini" userId="a5d3a76d-69b3-4688-b46c-4f4e0c19f123" providerId="ADAL" clId="{B6080619-A229-48A0-858E-41B3AFA84675}" dt="2024-03-11T16:54:01.405" v="3933" actId="478"/>
          <ac:spMkLst>
            <pc:docMk/>
            <pc:sldMk cId="3891886116" sldId="626"/>
            <ac:spMk id="14" creationId="{3A696F05-DCBC-4F05-8092-F7F528176D52}"/>
          </ac:spMkLst>
        </pc:spChg>
        <pc:spChg chg="add mod">
          <ac:chgData name="Luca Famooss Paolini" userId="a5d3a76d-69b3-4688-b46c-4f4e0c19f123" providerId="ADAL" clId="{B6080619-A229-48A0-858E-41B3AFA84675}" dt="2024-03-11T16:54:10.425" v="3936"/>
          <ac:spMkLst>
            <pc:docMk/>
            <pc:sldMk cId="3891886116" sldId="626"/>
            <ac:spMk id="15" creationId="{B264272A-4A36-49DE-ADA0-C9D25E4BEE5F}"/>
          </ac:spMkLst>
        </pc:spChg>
        <pc:spChg chg="del">
          <ac:chgData name="Luca Famooss Paolini" userId="a5d3a76d-69b3-4688-b46c-4f4e0c19f123" providerId="ADAL" clId="{B6080619-A229-48A0-858E-41B3AFA84675}" dt="2024-03-11T16:54:02.157" v="3934" actId="478"/>
          <ac:spMkLst>
            <pc:docMk/>
            <pc:sldMk cId="3891886116" sldId="626"/>
            <ac:spMk id="22" creationId="{FE0216A3-8D82-4893-9527-346DFB943A78}"/>
          </ac:spMkLst>
        </pc:spChg>
        <pc:picChg chg="add mod">
          <ac:chgData name="Luca Famooss Paolini" userId="a5d3a76d-69b3-4688-b46c-4f4e0c19f123" providerId="ADAL" clId="{B6080619-A229-48A0-858E-41B3AFA84675}" dt="2024-03-11T16:54:25.494" v="3938" actId="14100"/>
          <ac:picMkLst>
            <pc:docMk/>
            <pc:sldMk cId="3891886116" sldId="626"/>
            <ac:picMk id="9218" creationId="{9D175997-45B9-4985-A5AD-3C5F286C2BF4}"/>
          </ac:picMkLst>
        </pc:picChg>
        <pc:cxnChg chg="add mod ord">
          <ac:chgData name="Luca Famooss Paolini" userId="a5d3a76d-69b3-4688-b46c-4f4e0c19f123" providerId="ADAL" clId="{B6080619-A229-48A0-858E-41B3AFA84675}" dt="2024-03-12T08:54:38.901" v="5723" actId="171"/>
          <ac:cxnSpMkLst>
            <pc:docMk/>
            <pc:sldMk cId="3891886116" sldId="626"/>
            <ac:cxnSpMk id="14" creationId="{F6593930-166B-431C-B993-50F1779539B5}"/>
          </ac:cxnSpMkLst>
        </pc:cxnChg>
      </pc:sldChg>
      <pc:sldChg chg="addSp modSp add mod">
        <pc:chgData name="Luca Famooss Paolini" userId="a5d3a76d-69b3-4688-b46c-4f4e0c19f123" providerId="ADAL" clId="{B6080619-A229-48A0-858E-41B3AFA84675}" dt="2024-03-12T08:54:41.528" v="5724"/>
        <pc:sldMkLst>
          <pc:docMk/>
          <pc:sldMk cId="2801255837" sldId="627"/>
        </pc:sldMkLst>
        <pc:spChg chg="mod">
          <ac:chgData name="Luca Famooss Paolini" userId="a5d3a76d-69b3-4688-b46c-4f4e0c19f123" providerId="ADAL" clId="{B6080619-A229-48A0-858E-41B3AFA84675}" dt="2024-03-11T16:56:16.390" v="3950" actId="20577"/>
          <ac:spMkLst>
            <pc:docMk/>
            <pc:sldMk cId="2801255837" sldId="627"/>
            <ac:spMk id="14" creationId="{3A696F05-DCBC-4F05-8092-F7F528176D52}"/>
          </ac:spMkLst>
        </pc:spChg>
        <pc:cxnChg chg="add mod">
          <ac:chgData name="Luca Famooss Paolini" userId="a5d3a76d-69b3-4688-b46c-4f4e0c19f123" providerId="ADAL" clId="{B6080619-A229-48A0-858E-41B3AFA84675}" dt="2024-03-12T08:54:41.528" v="5724"/>
          <ac:cxnSpMkLst>
            <pc:docMk/>
            <pc:sldMk cId="2801255837" sldId="627"/>
            <ac:cxnSpMk id="15" creationId="{29E52403-72E5-47B1-A733-0437BDD342AD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2T08:54:32.427" v="5720"/>
        <pc:sldMkLst>
          <pc:docMk/>
          <pc:sldMk cId="2312177821" sldId="628"/>
        </pc:sldMkLst>
        <pc:spChg chg="del">
          <ac:chgData name="Luca Famooss Paolini" userId="a5d3a76d-69b3-4688-b46c-4f4e0c19f123" providerId="ADAL" clId="{B6080619-A229-48A0-858E-41B3AFA84675}" dt="2024-03-11T16:53:56.727" v="3929" actId="478"/>
          <ac:spMkLst>
            <pc:docMk/>
            <pc:sldMk cId="2312177821" sldId="628"/>
            <ac:spMk id="13" creationId="{D03B6AC7-4C5F-46F5-8C91-8329C0A37F53}"/>
          </ac:spMkLst>
        </pc:spChg>
        <pc:spChg chg="del">
          <ac:chgData name="Luca Famooss Paolini" userId="a5d3a76d-69b3-4688-b46c-4f4e0c19f123" providerId="ADAL" clId="{B6080619-A229-48A0-858E-41B3AFA84675}" dt="2024-03-11T16:53:58.792" v="3932" actId="478"/>
          <ac:spMkLst>
            <pc:docMk/>
            <pc:sldMk cId="2312177821" sldId="628"/>
            <ac:spMk id="14" creationId="{3A696F05-DCBC-4F05-8092-F7F528176D52}"/>
          </ac:spMkLst>
        </pc:spChg>
        <pc:spChg chg="del">
          <ac:chgData name="Luca Famooss Paolini" userId="a5d3a76d-69b3-4688-b46c-4f4e0c19f123" providerId="ADAL" clId="{B6080619-A229-48A0-858E-41B3AFA84675}" dt="2024-03-11T16:53:57.407" v="3930" actId="478"/>
          <ac:spMkLst>
            <pc:docMk/>
            <pc:sldMk cId="2312177821" sldId="628"/>
            <ac:spMk id="21" creationId="{4B56CAD3-A854-4A89-B931-BA1C153A7931}"/>
          </ac:spMkLst>
        </pc:spChg>
        <pc:spChg chg="del">
          <ac:chgData name="Luca Famooss Paolini" userId="a5d3a76d-69b3-4688-b46c-4f4e0c19f123" providerId="ADAL" clId="{B6080619-A229-48A0-858E-41B3AFA84675}" dt="2024-03-11T16:53:58.159" v="3931" actId="478"/>
          <ac:spMkLst>
            <pc:docMk/>
            <pc:sldMk cId="2312177821" sldId="628"/>
            <ac:spMk id="22" creationId="{FE0216A3-8D82-4893-9527-346DFB943A78}"/>
          </ac:spMkLst>
        </pc:spChg>
        <pc:cxnChg chg="add mod">
          <ac:chgData name="Luca Famooss Paolini" userId="a5d3a76d-69b3-4688-b46c-4f4e0c19f123" providerId="ADAL" clId="{B6080619-A229-48A0-858E-41B3AFA84675}" dt="2024-03-12T08:54:32.427" v="5720"/>
          <ac:cxnSpMkLst>
            <pc:docMk/>
            <pc:sldMk cId="2312177821" sldId="628"/>
            <ac:cxnSpMk id="6" creationId="{F9BC55C0-66B0-40B5-9115-00994849BF96}"/>
          </ac:cxnSpMkLst>
        </pc:cxnChg>
      </pc:sldChg>
      <pc:sldChg chg="addSp modSp add ord">
        <pc:chgData name="Luca Famooss Paolini" userId="a5d3a76d-69b3-4688-b46c-4f4e0c19f123" providerId="ADAL" clId="{B6080619-A229-48A0-858E-41B3AFA84675}" dt="2024-03-12T08:54:33.400" v="5721"/>
        <pc:sldMkLst>
          <pc:docMk/>
          <pc:sldMk cId="2361321177" sldId="629"/>
        </pc:sldMkLst>
        <pc:cxnChg chg="add mod">
          <ac:chgData name="Luca Famooss Paolini" userId="a5d3a76d-69b3-4688-b46c-4f4e0c19f123" providerId="ADAL" clId="{B6080619-A229-48A0-858E-41B3AFA84675}" dt="2024-03-12T08:54:33.400" v="5721"/>
          <ac:cxnSpMkLst>
            <pc:docMk/>
            <pc:sldMk cId="2361321177" sldId="629"/>
            <ac:cxnSpMk id="8" creationId="{2B10B94D-6111-4B63-B67D-11C5935EB085}"/>
          </ac:cxnSpMkLst>
        </pc:cxnChg>
      </pc:sldChg>
      <pc:sldChg chg="add del">
        <pc:chgData name="Luca Famooss Paolini" userId="a5d3a76d-69b3-4688-b46c-4f4e0c19f123" providerId="ADAL" clId="{B6080619-A229-48A0-858E-41B3AFA84675}" dt="2024-03-11T17:10:01.403" v="4079" actId="47"/>
        <pc:sldMkLst>
          <pc:docMk/>
          <pc:sldMk cId="578429328" sldId="630"/>
        </pc:sldMkLst>
      </pc:sldChg>
      <pc:sldChg chg="addSp delSp modSp add mod">
        <pc:chgData name="Luca Famooss Paolini" userId="a5d3a76d-69b3-4688-b46c-4f4e0c19f123" providerId="ADAL" clId="{B6080619-A229-48A0-858E-41B3AFA84675}" dt="2024-03-11T17:28:10.413" v="4597" actId="478"/>
        <pc:sldMkLst>
          <pc:docMk/>
          <pc:sldMk cId="3341965001" sldId="631"/>
        </pc:sldMkLst>
        <pc:spChg chg="del">
          <ac:chgData name="Luca Famooss Paolini" userId="a5d3a76d-69b3-4688-b46c-4f4e0c19f123" providerId="ADAL" clId="{B6080619-A229-48A0-858E-41B3AFA84675}" dt="2024-03-11T17:15:28.619" v="4103" actId="478"/>
          <ac:spMkLst>
            <pc:docMk/>
            <pc:sldMk cId="3341965001" sldId="631"/>
            <ac:spMk id="7" creationId="{84DB8D08-915B-4F28-AC1B-F0C34A2305CD}"/>
          </ac:spMkLst>
        </pc:spChg>
        <pc:spChg chg="del">
          <ac:chgData name="Luca Famooss Paolini" userId="a5d3a76d-69b3-4688-b46c-4f4e0c19f123" providerId="ADAL" clId="{B6080619-A229-48A0-858E-41B3AFA84675}" dt="2024-03-11T17:15:35.024" v="4106" actId="478"/>
          <ac:spMkLst>
            <pc:docMk/>
            <pc:sldMk cId="3341965001" sldId="631"/>
            <ac:spMk id="10" creationId="{5A113BF5-E0BC-4212-9E40-A64BC44A1806}"/>
          </ac:spMkLst>
        </pc:spChg>
        <pc:spChg chg="del">
          <ac:chgData name="Luca Famooss Paolini" userId="a5d3a76d-69b3-4688-b46c-4f4e0c19f123" providerId="ADAL" clId="{B6080619-A229-48A0-858E-41B3AFA84675}" dt="2024-03-11T17:15:26.844" v="4102" actId="478"/>
          <ac:spMkLst>
            <pc:docMk/>
            <pc:sldMk cId="3341965001" sldId="631"/>
            <ac:spMk id="12" creationId="{715E3D77-8CBA-4D57-A85E-F7202B9676B5}"/>
          </ac:spMkLst>
        </pc:spChg>
        <pc:spChg chg="del">
          <ac:chgData name="Luca Famooss Paolini" userId="a5d3a76d-69b3-4688-b46c-4f4e0c19f123" providerId="ADAL" clId="{B6080619-A229-48A0-858E-41B3AFA84675}" dt="2024-03-11T17:15:29.968" v="4104" actId="478"/>
          <ac:spMkLst>
            <pc:docMk/>
            <pc:sldMk cId="3341965001" sldId="631"/>
            <ac:spMk id="13" creationId="{D03B6AC7-4C5F-46F5-8C91-8329C0A37F53}"/>
          </ac:spMkLst>
        </pc:spChg>
        <pc:spChg chg="del">
          <ac:chgData name="Luca Famooss Paolini" userId="a5d3a76d-69b3-4688-b46c-4f4e0c19f123" providerId="ADAL" clId="{B6080619-A229-48A0-858E-41B3AFA84675}" dt="2024-03-11T17:15:31.051" v="4105" actId="478"/>
          <ac:spMkLst>
            <pc:docMk/>
            <pc:sldMk cId="3341965001" sldId="631"/>
            <ac:spMk id="14" creationId="{3A696F05-DCBC-4F05-8092-F7F528176D52}"/>
          </ac:spMkLst>
        </pc:spChg>
        <pc:spChg chg="add del mod">
          <ac:chgData name="Luca Famooss Paolini" userId="a5d3a76d-69b3-4688-b46c-4f4e0c19f123" providerId="ADAL" clId="{B6080619-A229-48A0-858E-41B3AFA84675}" dt="2024-03-11T17:15:23.531" v="4101" actId="478"/>
          <ac:spMkLst>
            <pc:docMk/>
            <pc:sldMk cId="3341965001" sldId="631"/>
            <ac:spMk id="15" creationId="{289E13CB-BB55-427E-B072-07E0AB04871D}"/>
          </ac:spMkLst>
        </pc:spChg>
        <pc:spChg chg="del">
          <ac:chgData name="Luca Famooss Paolini" userId="a5d3a76d-69b3-4688-b46c-4f4e0c19f123" providerId="ADAL" clId="{B6080619-A229-48A0-858E-41B3AFA84675}" dt="2024-03-11T17:15:42.938" v="4108" actId="478"/>
          <ac:spMkLst>
            <pc:docMk/>
            <pc:sldMk cId="3341965001" sldId="631"/>
            <ac:spMk id="21" creationId="{4B56CAD3-A854-4A89-B931-BA1C153A7931}"/>
          </ac:spMkLst>
        </pc:spChg>
        <pc:spChg chg="del">
          <ac:chgData name="Luca Famooss Paolini" userId="a5d3a76d-69b3-4688-b46c-4f4e0c19f123" providerId="ADAL" clId="{B6080619-A229-48A0-858E-41B3AFA84675}" dt="2024-03-11T17:15:56.475" v="4111" actId="478"/>
          <ac:spMkLst>
            <pc:docMk/>
            <pc:sldMk cId="3341965001" sldId="631"/>
            <ac:spMk id="22" creationId="{FE0216A3-8D82-4893-9527-346DFB943A78}"/>
          </ac:spMkLst>
        </pc:spChg>
        <pc:picChg chg="del">
          <ac:chgData name="Luca Famooss Paolini" userId="a5d3a76d-69b3-4688-b46c-4f4e0c19f123" providerId="ADAL" clId="{B6080619-A229-48A0-858E-41B3AFA84675}" dt="2024-03-11T17:15:52.692" v="4109" actId="478"/>
          <ac:picMkLst>
            <pc:docMk/>
            <pc:sldMk cId="3341965001" sldId="631"/>
            <ac:picMk id="11" creationId="{498CB382-FF26-4984-94A5-0270CB22A5D2}"/>
          </ac:picMkLst>
        </pc:picChg>
        <pc:picChg chg="add del mod">
          <ac:chgData name="Luca Famooss Paolini" userId="a5d3a76d-69b3-4688-b46c-4f4e0c19f123" providerId="ADAL" clId="{B6080619-A229-48A0-858E-41B3AFA84675}" dt="2024-03-11T17:14:14.913" v="4098" actId="478"/>
          <ac:picMkLst>
            <pc:docMk/>
            <pc:sldMk cId="3341965001" sldId="631"/>
            <ac:picMk id="14338" creationId="{412F6E87-3A3A-4424-94C6-BCBEE9D73B57}"/>
          </ac:picMkLst>
        </pc:picChg>
        <pc:picChg chg="add mod">
          <ac:chgData name="Luca Famooss Paolini" userId="a5d3a76d-69b3-4688-b46c-4f4e0c19f123" providerId="ADAL" clId="{B6080619-A229-48A0-858E-41B3AFA84675}" dt="2024-03-11T17:28:00.425" v="4596" actId="1037"/>
          <ac:picMkLst>
            <pc:docMk/>
            <pc:sldMk cId="3341965001" sldId="631"/>
            <ac:picMk id="14340" creationId="{C9D56946-9898-4401-9C3C-FB448249DFBB}"/>
          </ac:picMkLst>
        </pc:picChg>
        <pc:picChg chg="add mod">
          <ac:chgData name="Luca Famooss Paolini" userId="a5d3a76d-69b3-4688-b46c-4f4e0c19f123" providerId="ADAL" clId="{B6080619-A229-48A0-858E-41B3AFA84675}" dt="2024-03-11T17:27:58.334" v="4587" actId="1076"/>
          <ac:picMkLst>
            <pc:docMk/>
            <pc:sldMk cId="3341965001" sldId="631"/>
            <ac:picMk id="14342" creationId="{6513FB37-4BC8-4ED7-B447-75C9D265FA09}"/>
          </ac:picMkLst>
        </pc:picChg>
        <pc:picChg chg="add del">
          <ac:chgData name="Luca Famooss Paolini" userId="a5d3a76d-69b3-4688-b46c-4f4e0c19f123" providerId="ADAL" clId="{B6080619-A229-48A0-858E-41B3AFA84675}" dt="2024-03-11T17:14:14.498" v="4097"/>
          <ac:picMkLst>
            <pc:docMk/>
            <pc:sldMk cId="3341965001" sldId="631"/>
            <ac:picMk id="14344" creationId="{9774780F-787C-48C5-AD05-7612F5F232EA}"/>
          </ac:picMkLst>
        </pc:picChg>
        <pc:picChg chg="add del">
          <ac:chgData name="Luca Famooss Paolini" userId="a5d3a76d-69b3-4688-b46c-4f4e0c19f123" providerId="ADAL" clId="{B6080619-A229-48A0-858E-41B3AFA84675}" dt="2024-03-11T17:14:42.160" v="4100" actId="478"/>
          <ac:picMkLst>
            <pc:docMk/>
            <pc:sldMk cId="3341965001" sldId="631"/>
            <ac:picMk id="14346" creationId="{F937F963-A281-4F60-936A-E33DF3C6EDCF}"/>
          </ac:picMkLst>
        </pc:picChg>
        <pc:picChg chg="add del mod">
          <ac:chgData name="Luca Famooss Paolini" userId="a5d3a76d-69b3-4688-b46c-4f4e0c19f123" providerId="ADAL" clId="{B6080619-A229-48A0-858E-41B3AFA84675}" dt="2024-03-11T17:28:10.413" v="4597" actId="478"/>
          <ac:picMkLst>
            <pc:docMk/>
            <pc:sldMk cId="3341965001" sldId="631"/>
            <ac:picMk id="14348" creationId="{7EA3FC9C-F15A-4416-A2E2-9CC5DE712C3D}"/>
          </ac:picMkLst>
        </pc:picChg>
      </pc:sldChg>
      <pc:sldChg chg="addSp delSp modSp add mod">
        <pc:chgData name="Luca Famooss Paolini" userId="a5d3a76d-69b3-4688-b46c-4f4e0c19f123" providerId="ADAL" clId="{B6080619-A229-48A0-858E-41B3AFA84675}" dt="2024-03-12T09:24:48.014" v="6218"/>
        <pc:sldMkLst>
          <pc:docMk/>
          <pc:sldMk cId="1342251214" sldId="632"/>
        </pc:sldMkLst>
        <pc:spChg chg="mod topLvl">
          <ac:chgData name="Luca Famooss Paolini" userId="a5d3a76d-69b3-4688-b46c-4f4e0c19f123" providerId="ADAL" clId="{B6080619-A229-48A0-858E-41B3AFA84675}" dt="2024-03-12T09:24:40.437" v="6216" actId="165"/>
          <ac:spMkLst>
            <pc:docMk/>
            <pc:sldMk cId="1342251214" sldId="632"/>
            <ac:spMk id="7" creationId="{A501B919-D7E4-4A11-B636-F0106BD7B790}"/>
          </ac:spMkLst>
        </pc:spChg>
        <pc:spChg chg="mod topLvl">
          <ac:chgData name="Luca Famooss Paolini" userId="a5d3a76d-69b3-4688-b46c-4f4e0c19f123" providerId="ADAL" clId="{B6080619-A229-48A0-858E-41B3AFA84675}" dt="2024-03-12T09:24:36.703" v="6215" actId="165"/>
          <ac:spMkLst>
            <pc:docMk/>
            <pc:sldMk cId="1342251214" sldId="632"/>
            <ac:spMk id="8" creationId="{0537CF31-8B4F-4550-BC63-5A0A1596CD49}"/>
          </ac:spMkLst>
        </pc:spChg>
        <pc:spChg chg="mod topLvl">
          <ac:chgData name="Luca Famooss Paolini" userId="a5d3a76d-69b3-4688-b46c-4f4e0c19f123" providerId="ADAL" clId="{B6080619-A229-48A0-858E-41B3AFA84675}" dt="2024-03-12T09:24:46.167" v="6217" actId="165"/>
          <ac:spMkLst>
            <pc:docMk/>
            <pc:sldMk cId="1342251214" sldId="632"/>
            <ac:spMk id="9" creationId="{A7BB957D-CF99-447E-B5C7-7526C8DE717E}"/>
          </ac:spMkLst>
        </pc:spChg>
        <pc:spChg chg="mod topLvl">
          <ac:chgData name="Luca Famooss Paolini" userId="a5d3a76d-69b3-4688-b46c-4f4e0c19f123" providerId="ADAL" clId="{B6080619-A229-48A0-858E-41B3AFA84675}" dt="2024-03-12T09:24:40.437" v="6216" actId="165"/>
          <ac:spMkLst>
            <pc:docMk/>
            <pc:sldMk cId="1342251214" sldId="632"/>
            <ac:spMk id="11" creationId="{40463013-37A0-4E41-9B81-4BE3C5969557}"/>
          </ac:spMkLst>
        </pc:spChg>
        <pc:spChg chg="add del mod">
          <ac:chgData name="Luca Famooss Paolini" userId="a5d3a76d-69b3-4688-b46c-4f4e0c19f123" providerId="ADAL" clId="{B6080619-A229-48A0-858E-41B3AFA84675}" dt="2024-03-12T09:20:20.183" v="6178" actId="478"/>
          <ac:spMkLst>
            <pc:docMk/>
            <pc:sldMk cId="1342251214" sldId="632"/>
            <ac:spMk id="17" creationId="{2CFB6E46-4407-4589-9314-58E8032573B2}"/>
          </ac:spMkLst>
        </pc:spChg>
        <pc:spChg chg="add del mod">
          <ac:chgData name="Luca Famooss Paolini" userId="a5d3a76d-69b3-4688-b46c-4f4e0c19f123" providerId="ADAL" clId="{B6080619-A229-48A0-858E-41B3AFA84675}" dt="2024-03-12T09:24:31.426" v="6214" actId="21"/>
          <ac:spMkLst>
            <pc:docMk/>
            <pc:sldMk cId="1342251214" sldId="632"/>
            <ac:spMk id="19" creationId="{2F60016C-2C8D-4AB1-9ACC-0DB2DB694E52}"/>
          </ac:spMkLst>
        </pc:spChg>
        <pc:spChg chg="add mod">
          <ac:chgData name="Luca Famooss Paolini" userId="a5d3a76d-69b3-4688-b46c-4f4e0c19f123" providerId="ADAL" clId="{B6080619-A229-48A0-858E-41B3AFA84675}" dt="2024-03-12T09:24:48.014" v="6218"/>
          <ac:spMkLst>
            <pc:docMk/>
            <pc:sldMk cId="1342251214" sldId="632"/>
            <ac:spMk id="21" creationId="{0EE6BEC1-CCA4-4942-9939-CDBA9FAC1E7F}"/>
          </ac:spMkLst>
        </pc:spChg>
        <pc:spChg chg="mod topLvl">
          <ac:chgData name="Luca Famooss Paolini" userId="a5d3a76d-69b3-4688-b46c-4f4e0c19f123" providerId="ADAL" clId="{B6080619-A229-48A0-858E-41B3AFA84675}" dt="2024-03-12T09:24:36.703" v="6215" actId="165"/>
          <ac:spMkLst>
            <pc:docMk/>
            <pc:sldMk cId="1342251214" sldId="632"/>
            <ac:spMk id="27" creationId="{994D7AF5-0D3A-4267-815C-79A5300B2BD4}"/>
          </ac:spMkLst>
        </pc:spChg>
        <pc:spChg chg="mod topLvl">
          <ac:chgData name="Luca Famooss Paolini" userId="a5d3a76d-69b3-4688-b46c-4f4e0c19f123" providerId="ADAL" clId="{B6080619-A229-48A0-858E-41B3AFA84675}" dt="2024-03-12T09:24:46.167" v="6217" actId="165"/>
          <ac:spMkLst>
            <pc:docMk/>
            <pc:sldMk cId="1342251214" sldId="632"/>
            <ac:spMk id="32" creationId="{3B0ED537-3CFF-4F4E-9701-F9684938D30A}"/>
          </ac:spMkLst>
        </pc:spChg>
        <pc:grpChg chg="add del mod">
          <ac:chgData name="Luca Famooss Paolini" userId="a5d3a76d-69b3-4688-b46c-4f4e0c19f123" providerId="ADAL" clId="{B6080619-A229-48A0-858E-41B3AFA84675}" dt="2024-03-12T09:24:40.437" v="6216" actId="165"/>
          <ac:grpSpMkLst>
            <pc:docMk/>
            <pc:sldMk cId="1342251214" sldId="632"/>
            <ac:grpSpMk id="2" creationId="{660ECEDE-25D4-4925-9B0F-489D6E040F98}"/>
          </ac:grpSpMkLst>
        </pc:grpChg>
        <pc:grpChg chg="del">
          <ac:chgData name="Luca Famooss Paolini" userId="a5d3a76d-69b3-4688-b46c-4f4e0c19f123" providerId="ADAL" clId="{B6080619-A229-48A0-858E-41B3AFA84675}" dt="2024-03-12T09:22:39.758" v="6198" actId="165"/>
          <ac:grpSpMkLst>
            <pc:docMk/>
            <pc:sldMk cId="1342251214" sldId="632"/>
            <ac:grpSpMk id="29" creationId="{31974108-E26A-4668-A377-2D99FBC02A8E}"/>
          </ac:grpSpMkLst>
        </pc:grpChg>
        <pc:grpChg chg="del">
          <ac:chgData name="Luca Famooss Paolini" userId="a5d3a76d-69b3-4688-b46c-4f4e0c19f123" providerId="ADAL" clId="{B6080619-A229-48A0-858E-41B3AFA84675}" dt="2024-03-12T09:24:36.703" v="6215" actId="165"/>
          <ac:grpSpMkLst>
            <pc:docMk/>
            <pc:sldMk cId="1342251214" sldId="632"/>
            <ac:grpSpMk id="33" creationId="{C49D0BBF-6013-4D43-8176-0C1DF3B812BA}"/>
          </ac:grpSpMkLst>
        </pc:grpChg>
        <pc:grpChg chg="del">
          <ac:chgData name="Luca Famooss Paolini" userId="a5d3a76d-69b3-4688-b46c-4f4e0c19f123" providerId="ADAL" clId="{B6080619-A229-48A0-858E-41B3AFA84675}" dt="2024-03-12T09:24:46.167" v="6217" actId="165"/>
          <ac:grpSpMkLst>
            <pc:docMk/>
            <pc:sldMk cId="1342251214" sldId="632"/>
            <ac:grpSpMk id="36" creationId="{7B9E19AB-CB25-467B-A31D-588AC332CC3E}"/>
          </ac:grpSpMkLst>
        </pc:grpChg>
        <pc:picChg chg="add mod">
          <ac:chgData name="Luca Famooss Paolini" userId="a5d3a76d-69b3-4688-b46c-4f4e0c19f123" providerId="ADAL" clId="{B6080619-A229-48A0-858E-41B3AFA84675}" dt="2024-03-11T18:04:33.594" v="5644" actId="1035"/>
          <ac:picMkLst>
            <pc:docMk/>
            <pc:sldMk cId="1342251214" sldId="632"/>
            <ac:picMk id="17410" creationId="{A65F4145-C2CB-4FBF-A5BF-6D93CED2D1EF}"/>
          </ac:picMkLst>
        </pc:picChg>
        <pc:cxnChg chg="mod topLvl">
          <ac:chgData name="Luca Famooss Paolini" userId="a5d3a76d-69b3-4688-b46c-4f4e0c19f123" providerId="ADAL" clId="{B6080619-A229-48A0-858E-41B3AFA84675}" dt="2024-03-12T09:24:40.437" v="6216" actId="165"/>
          <ac:cxnSpMkLst>
            <pc:docMk/>
            <pc:sldMk cId="1342251214" sldId="632"/>
            <ac:cxnSpMk id="16" creationId="{B7120AD3-E671-4608-BEBD-D3EB66949CD5}"/>
          </ac:cxnSpMkLst>
        </pc:cxnChg>
        <pc:cxnChg chg="mod topLvl">
          <ac:chgData name="Luca Famooss Paolini" userId="a5d3a76d-69b3-4688-b46c-4f4e0c19f123" providerId="ADAL" clId="{B6080619-A229-48A0-858E-41B3AFA84675}" dt="2024-03-12T09:24:36.703" v="6215" actId="165"/>
          <ac:cxnSpMkLst>
            <pc:docMk/>
            <pc:sldMk cId="1342251214" sldId="632"/>
            <ac:cxnSpMk id="20" creationId="{9DA270EC-292C-4862-A708-578843CFCF0D}"/>
          </ac:cxnSpMkLst>
        </pc:cxnChg>
        <pc:cxnChg chg="mod topLvl">
          <ac:chgData name="Luca Famooss Paolini" userId="a5d3a76d-69b3-4688-b46c-4f4e0c19f123" providerId="ADAL" clId="{B6080619-A229-48A0-858E-41B3AFA84675}" dt="2024-03-12T09:24:46.167" v="6217" actId="165"/>
          <ac:cxnSpMkLst>
            <pc:docMk/>
            <pc:sldMk cId="1342251214" sldId="632"/>
            <ac:cxnSpMk id="23" creationId="{9E019FB2-B1A8-48D9-8202-FCAB231C5E2B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2T15:01:13.512" v="11046" actId="20577"/>
        <pc:sldMkLst>
          <pc:docMk/>
          <pc:sldMk cId="447903259" sldId="633"/>
        </pc:sldMkLst>
        <pc:spChg chg="mod topLvl">
          <ac:chgData name="Luca Famooss Paolini" userId="a5d3a76d-69b3-4688-b46c-4f4e0c19f123" providerId="ADAL" clId="{B6080619-A229-48A0-858E-41B3AFA84675}" dt="2024-03-12T09:25:33.397" v="6225" actId="165"/>
          <ac:spMkLst>
            <pc:docMk/>
            <pc:sldMk cId="447903259" sldId="633"/>
            <ac:spMk id="7" creationId="{A501B919-D7E4-4A11-B636-F0106BD7B790}"/>
          </ac:spMkLst>
        </pc:spChg>
        <pc:spChg chg="mod topLvl">
          <ac:chgData name="Luca Famooss Paolini" userId="a5d3a76d-69b3-4688-b46c-4f4e0c19f123" providerId="ADAL" clId="{B6080619-A229-48A0-858E-41B3AFA84675}" dt="2024-03-12T09:22:43.927" v="6199" actId="165"/>
          <ac:spMkLst>
            <pc:docMk/>
            <pc:sldMk cId="447903259" sldId="633"/>
            <ac:spMk id="8" creationId="{0537CF31-8B4F-4550-BC63-5A0A1596CD49}"/>
          </ac:spMkLst>
        </pc:spChg>
        <pc:spChg chg="mod topLvl">
          <ac:chgData name="Luca Famooss Paolini" userId="a5d3a76d-69b3-4688-b46c-4f4e0c19f123" providerId="ADAL" clId="{B6080619-A229-48A0-858E-41B3AFA84675}" dt="2024-03-12T09:24:53.597" v="6220" actId="165"/>
          <ac:spMkLst>
            <pc:docMk/>
            <pc:sldMk cId="447903259" sldId="633"/>
            <ac:spMk id="9" creationId="{A7BB957D-CF99-447E-B5C7-7526C8DE717E}"/>
          </ac:spMkLst>
        </pc:spChg>
        <pc:spChg chg="mod topLvl">
          <ac:chgData name="Luca Famooss Paolini" userId="a5d3a76d-69b3-4688-b46c-4f4e0c19f123" providerId="ADAL" clId="{B6080619-A229-48A0-858E-41B3AFA84675}" dt="2024-03-12T09:25:33.397" v="6225" actId="165"/>
          <ac:spMkLst>
            <pc:docMk/>
            <pc:sldMk cId="447903259" sldId="633"/>
            <ac:spMk id="11" creationId="{40463013-37A0-4E41-9B81-4BE3C5969557}"/>
          </ac:spMkLst>
        </pc:spChg>
        <pc:spChg chg="del mod">
          <ac:chgData name="Luca Famooss Paolini" userId="a5d3a76d-69b3-4688-b46c-4f4e0c19f123" providerId="ADAL" clId="{B6080619-A229-48A0-858E-41B3AFA84675}" dt="2024-03-12T09:24:50.286" v="6219" actId="21"/>
          <ac:spMkLst>
            <pc:docMk/>
            <pc:sldMk cId="447903259" sldId="633"/>
            <ac:spMk id="17" creationId="{2CFB6E46-4407-4589-9314-58E8032573B2}"/>
          </ac:spMkLst>
        </pc:spChg>
        <pc:spChg chg="add del mod">
          <ac:chgData name="Luca Famooss Paolini" userId="a5d3a76d-69b3-4688-b46c-4f4e0c19f123" providerId="ADAL" clId="{B6080619-A229-48A0-858E-41B3AFA84675}" dt="2024-03-11T18:12:54.381" v="5668" actId="478"/>
          <ac:spMkLst>
            <pc:docMk/>
            <pc:sldMk cId="447903259" sldId="633"/>
            <ac:spMk id="19" creationId="{62BD3CB5-95CC-4D16-90CE-962483376A17}"/>
          </ac:spMkLst>
        </pc:spChg>
        <pc:spChg chg="add mod">
          <ac:chgData name="Luca Famooss Paolini" userId="a5d3a76d-69b3-4688-b46c-4f4e0c19f123" providerId="ADAL" clId="{B6080619-A229-48A0-858E-41B3AFA84675}" dt="2024-03-12T09:25:14.339" v="6223" actId="14100"/>
          <ac:spMkLst>
            <pc:docMk/>
            <pc:sldMk cId="447903259" sldId="633"/>
            <ac:spMk id="19" creationId="{C9014080-F116-4BD0-B4C4-D3E9074CC9A3}"/>
          </ac:spMkLst>
        </pc:spChg>
        <pc:spChg chg="add del mod">
          <ac:chgData name="Luca Famooss Paolini" userId="a5d3a76d-69b3-4688-b46c-4f4e0c19f123" providerId="ADAL" clId="{B6080619-A229-48A0-858E-41B3AFA84675}" dt="2024-03-11T18:14:02.990" v="5677" actId="478"/>
          <ac:spMkLst>
            <pc:docMk/>
            <pc:sldMk cId="447903259" sldId="633"/>
            <ac:spMk id="21" creationId="{9674670D-ACED-4B30-85EB-6DB160980417}"/>
          </ac:spMkLst>
        </pc:spChg>
        <pc:spChg chg="mod topLvl">
          <ac:chgData name="Luca Famooss Paolini" userId="a5d3a76d-69b3-4688-b46c-4f4e0c19f123" providerId="ADAL" clId="{B6080619-A229-48A0-858E-41B3AFA84675}" dt="2024-03-12T15:01:13.512" v="11046" actId="20577"/>
          <ac:spMkLst>
            <pc:docMk/>
            <pc:sldMk cId="447903259" sldId="633"/>
            <ac:spMk id="27" creationId="{994D7AF5-0D3A-4267-815C-79A5300B2BD4}"/>
          </ac:spMkLst>
        </pc:spChg>
        <pc:spChg chg="mod topLvl">
          <ac:chgData name="Luca Famooss Paolini" userId="a5d3a76d-69b3-4688-b46c-4f4e0c19f123" providerId="ADAL" clId="{B6080619-A229-48A0-858E-41B3AFA84675}" dt="2024-03-12T09:24:53.597" v="6220" actId="165"/>
          <ac:spMkLst>
            <pc:docMk/>
            <pc:sldMk cId="447903259" sldId="633"/>
            <ac:spMk id="32" creationId="{3B0ED537-3CFF-4F4E-9701-F9684938D30A}"/>
          </ac:spMkLst>
        </pc:spChg>
        <pc:grpChg chg="del">
          <ac:chgData name="Luca Famooss Paolini" userId="a5d3a76d-69b3-4688-b46c-4f4e0c19f123" providerId="ADAL" clId="{B6080619-A229-48A0-858E-41B3AFA84675}" dt="2024-03-12T09:25:33.397" v="6225" actId="165"/>
          <ac:grpSpMkLst>
            <pc:docMk/>
            <pc:sldMk cId="447903259" sldId="633"/>
            <ac:grpSpMk id="29" creationId="{31974108-E26A-4668-A377-2D99FBC02A8E}"/>
          </ac:grpSpMkLst>
        </pc:grpChg>
        <pc:grpChg chg="del">
          <ac:chgData name="Luca Famooss Paolini" userId="a5d3a76d-69b3-4688-b46c-4f4e0c19f123" providerId="ADAL" clId="{B6080619-A229-48A0-858E-41B3AFA84675}" dt="2024-03-12T09:22:43.927" v="6199" actId="165"/>
          <ac:grpSpMkLst>
            <pc:docMk/>
            <pc:sldMk cId="447903259" sldId="633"/>
            <ac:grpSpMk id="33" creationId="{C49D0BBF-6013-4D43-8176-0C1DF3B812BA}"/>
          </ac:grpSpMkLst>
        </pc:grpChg>
        <pc:grpChg chg="del">
          <ac:chgData name="Luca Famooss Paolini" userId="a5d3a76d-69b3-4688-b46c-4f4e0c19f123" providerId="ADAL" clId="{B6080619-A229-48A0-858E-41B3AFA84675}" dt="2024-03-12T09:24:53.597" v="6220" actId="165"/>
          <ac:grpSpMkLst>
            <pc:docMk/>
            <pc:sldMk cId="447903259" sldId="633"/>
            <ac:grpSpMk id="36" creationId="{7B9E19AB-CB25-467B-A31D-588AC332CC3E}"/>
          </ac:grpSpMkLst>
        </pc:grpChg>
        <pc:picChg chg="add mod">
          <ac:chgData name="Luca Famooss Paolini" userId="a5d3a76d-69b3-4688-b46c-4f4e0c19f123" providerId="ADAL" clId="{B6080619-A229-48A0-858E-41B3AFA84675}" dt="2024-03-12T09:05:04.391" v="5767" actId="1076"/>
          <ac:picMkLst>
            <pc:docMk/>
            <pc:sldMk cId="447903259" sldId="633"/>
            <ac:picMk id="1026" creationId="{08FE642B-A6F3-47CD-8DBB-DF2329545D09}"/>
          </ac:picMkLst>
        </pc:picChg>
        <pc:picChg chg="del">
          <ac:chgData name="Luca Famooss Paolini" userId="a5d3a76d-69b3-4688-b46c-4f4e0c19f123" providerId="ADAL" clId="{B6080619-A229-48A0-858E-41B3AFA84675}" dt="2024-03-11T18:06:23.287" v="5660" actId="478"/>
          <ac:picMkLst>
            <pc:docMk/>
            <pc:sldMk cId="447903259" sldId="633"/>
            <ac:picMk id="17410" creationId="{A65F4145-C2CB-4FBF-A5BF-6D93CED2D1EF}"/>
          </ac:picMkLst>
        </pc:picChg>
        <pc:cxnChg chg="mod topLvl">
          <ac:chgData name="Luca Famooss Paolini" userId="a5d3a76d-69b3-4688-b46c-4f4e0c19f123" providerId="ADAL" clId="{B6080619-A229-48A0-858E-41B3AFA84675}" dt="2024-03-12T09:25:33.397" v="6225" actId="165"/>
          <ac:cxnSpMkLst>
            <pc:docMk/>
            <pc:sldMk cId="447903259" sldId="633"/>
            <ac:cxnSpMk id="16" creationId="{B7120AD3-E671-4608-BEBD-D3EB66949CD5}"/>
          </ac:cxnSpMkLst>
        </pc:cxnChg>
        <pc:cxnChg chg="mod topLvl">
          <ac:chgData name="Luca Famooss Paolini" userId="a5d3a76d-69b3-4688-b46c-4f4e0c19f123" providerId="ADAL" clId="{B6080619-A229-48A0-858E-41B3AFA84675}" dt="2024-03-12T09:22:43.927" v="6199" actId="165"/>
          <ac:cxnSpMkLst>
            <pc:docMk/>
            <pc:sldMk cId="447903259" sldId="633"/>
            <ac:cxnSpMk id="20" creationId="{9DA270EC-292C-4862-A708-578843CFCF0D}"/>
          </ac:cxnSpMkLst>
        </pc:cxnChg>
        <pc:cxnChg chg="mod topLvl">
          <ac:chgData name="Luca Famooss Paolini" userId="a5d3a76d-69b3-4688-b46c-4f4e0c19f123" providerId="ADAL" clId="{B6080619-A229-48A0-858E-41B3AFA84675}" dt="2024-03-12T09:24:53.597" v="6220" actId="165"/>
          <ac:cxnSpMkLst>
            <pc:docMk/>
            <pc:sldMk cId="447903259" sldId="633"/>
            <ac:cxnSpMk id="23" creationId="{9E019FB2-B1A8-48D9-8202-FCAB231C5E2B}"/>
          </ac:cxnSpMkLst>
        </pc:cxnChg>
      </pc:sldChg>
      <pc:sldChg chg="addSp delSp modSp add mod ord delAnim modAnim">
        <pc:chgData name="Luca Famooss Paolini" userId="a5d3a76d-69b3-4688-b46c-4f4e0c19f123" providerId="ADAL" clId="{B6080619-A229-48A0-858E-41B3AFA84675}" dt="2024-03-12T09:25:17.578" v="6224" actId="14100"/>
        <pc:sldMkLst>
          <pc:docMk/>
          <pc:sldMk cId="4211166509" sldId="634"/>
        </pc:sldMkLst>
        <pc:spChg chg="mod topLvl">
          <ac:chgData name="Luca Famooss Paolini" userId="a5d3a76d-69b3-4688-b46c-4f4e0c19f123" providerId="ADAL" clId="{B6080619-A229-48A0-858E-41B3AFA84675}" dt="2024-03-12T09:16:51.391" v="6080" actId="20577"/>
          <ac:spMkLst>
            <pc:docMk/>
            <pc:sldMk cId="4211166509" sldId="634"/>
            <ac:spMk id="7" creationId="{A501B919-D7E4-4A11-B636-F0106BD7B790}"/>
          </ac:spMkLst>
        </pc:spChg>
        <pc:spChg chg="mod topLvl">
          <ac:chgData name="Luca Famooss Paolini" userId="a5d3a76d-69b3-4688-b46c-4f4e0c19f123" providerId="ADAL" clId="{B6080619-A229-48A0-858E-41B3AFA84675}" dt="2024-03-12T09:17:17.655" v="6087" actId="165"/>
          <ac:spMkLst>
            <pc:docMk/>
            <pc:sldMk cId="4211166509" sldId="634"/>
            <ac:spMk id="8" creationId="{0537CF31-8B4F-4550-BC63-5A0A1596CD49}"/>
          </ac:spMkLst>
        </pc:spChg>
        <pc:spChg chg="mod topLvl">
          <ac:chgData name="Luca Famooss Paolini" userId="a5d3a76d-69b3-4688-b46c-4f4e0c19f123" providerId="ADAL" clId="{B6080619-A229-48A0-858E-41B3AFA84675}" dt="2024-03-12T09:18:01.671" v="6121" actId="165"/>
          <ac:spMkLst>
            <pc:docMk/>
            <pc:sldMk cId="4211166509" sldId="634"/>
            <ac:spMk id="9" creationId="{A7BB957D-CF99-447E-B5C7-7526C8DE717E}"/>
          </ac:spMkLst>
        </pc:spChg>
        <pc:spChg chg="mod topLvl">
          <ac:chgData name="Luca Famooss Paolini" userId="a5d3a76d-69b3-4688-b46c-4f4e0c19f123" providerId="ADAL" clId="{B6080619-A229-48A0-858E-41B3AFA84675}" dt="2024-03-12T09:08:48.050" v="5957" actId="165"/>
          <ac:spMkLst>
            <pc:docMk/>
            <pc:sldMk cId="4211166509" sldId="634"/>
            <ac:spMk id="11" creationId="{40463013-37A0-4E41-9B81-4BE3C5969557}"/>
          </ac:spMkLst>
        </pc:spChg>
        <pc:spChg chg="del">
          <ac:chgData name="Luca Famooss Paolini" userId="a5d3a76d-69b3-4688-b46c-4f4e0c19f123" providerId="ADAL" clId="{B6080619-A229-48A0-858E-41B3AFA84675}" dt="2024-03-11T18:13:01.279" v="5671" actId="478"/>
          <ac:spMkLst>
            <pc:docMk/>
            <pc:sldMk cId="4211166509" sldId="634"/>
            <ac:spMk id="17" creationId="{2CFB6E46-4407-4589-9314-58E8032573B2}"/>
          </ac:spMkLst>
        </pc:spChg>
        <pc:spChg chg="del">
          <ac:chgData name="Luca Famooss Paolini" userId="a5d3a76d-69b3-4688-b46c-4f4e0c19f123" providerId="ADAL" clId="{B6080619-A229-48A0-858E-41B3AFA84675}" dt="2024-03-11T18:13:07.904" v="5672" actId="478"/>
          <ac:spMkLst>
            <pc:docMk/>
            <pc:sldMk cId="4211166509" sldId="634"/>
            <ac:spMk id="19" creationId="{62BD3CB5-95CC-4D16-90CE-962483376A17}"/>
          </ac:spMkLst>
        </pc:spChg>
        <pc:spChg chg="add del mod">
          <ac:chgData name="Luca Famooss Paolini" userId="a5d3a76d-69b3-4688-b46c-4f4e0c19f123" providerId="ADAL" clId="{B6080619-A229-48A0-858E-41B3AFA84675}" dt="2024-03-12T09:22:02.951" v="6196" actId="478"/>
          <ac:spMkLst>
            <pc:docMk/>
            <pc:sldMk cId="4211166509" sldId="634"/>
            <ac:spMk id="19" creationId="{99803E75-77D3-4EA6-B398-55A06EC82C98}"/>
          </ac:spMkLst>
        </pc:spChg>
        <pc:spChg chg="add mod">
          <ac:chgData name="Luca Famooss Paolini" userId="a5d3a76d-69b3-4688-b46c-4f4e0c19f123" providerId="ADAL" clId="{B6080619-A229-48A0-858E-41B3AFA84675}" dt="2024-03-12T09:25:17.578" v="6224" actId="14100"/>
          <ac:spMkLst>
            <pc:docMk/>
            <pc:sldMk cId="4211166509" sldId="634"/>
            <ac:spMk id="21" creationId="{6E076F3C-EA09-4A9E-8280-54BE29311E45}"/>
          </ac:spMkLst>
        </pc:spChg>
        <pc:spChg chg="del">
          <ac:chgData name="Luca Famooss Paolini" userId="a5d3a76d-69b3-4688-b46c-4f4e0c19f123" providerId="ADAL" clId="{B6080619-A229-48A0-858E-41B3AFA84675}" dt="2024-03-11T18:13:58.051" v="5675" actId="21"/>
          <ac:spMkLst>
            <pc:docMk/>
            <pc:sldMk cId="4211166509" sldId="634"/>
            <ac:spMk id="21" creationId="{9674670D-ACED-4B30-85EB-6DB160980417}"/>
          </ac:spMkLst>
        </pc:spChg>
        <pc:spChg chg="add del mod">
          <ac:chgData name="Luca Famooss Paolini" userId="a5d3a76d-69b3-4688-b46c-4f4e0c19f123" providerId="ADAL" clId="{B6080619-A229-48A0-858E-41B3AFA84675}" dt="2024-03-12T09:22:17.799" v="6197" actId="478"/>
          <ac:spMkLst>
            <pc:docMk/>
            <pc:sldMk cId="4211166509" sldId="634"/>
            <ac:spMk id="22" creationId="{D67C1FE9-F077-485E-BE03-519DE16C35A4}"/>
          </ac:spMkLst>
        </pc:spChg>
        <pc:spChg chg="add del mod">
          <ac:chgData name="Luca Famooss Paolini" userId="a5d3a76d-69b3-4688-b46c-4f4e0c19f123" providerId="ADAL" clId="{B6080619-A229-48A0-858E-41B3AFA84675}" dt="2024-03-11T18:30:29.930" v="5678" actId="478"/>
          <ac:spMkLst>
            <pc:docMk/>
            <pc:sldMk cId="4211166509" sldId="634"/>
            <ac:spMk id="24" creationId="{99323722-03CD-421E-96C8-8B54858168B8}"/>
          </ac:spMkLst>
        </pc:spChg>
        <pc:spChg chg="mod topLvl">
          <ac:chgData name="Luca Famooss Paolini" userId="a5d3a76d-69b3-4688-b46c-4f4e0c19f123" providerId="ADAL" clId="{B6080619-A229-48A0-858E-41B3AFA84675}" dt="2024-03-12T09:17:17.655" v="6087" actId="165"/>
          <ac:spMkLst>
            <pc:docMk/>
            <pc:sldMk cId="4211166509" sldId="634"/>
            <ac:spMk id="27" creationId="{994D7AF5-0D3A-4267-815C-79A5300B2BD4}"/>
          </ac:spMkLst>
        </pc:spChg>
        <pc:spChg chg="mod topLvl">
          <ac:chgData name="Luca Famooss Paolini" userId="a5d3a76d-69b3-4688-b46c-4f4e0c19f123" providerId="ADAL" clId="{B6080619-A229-48A0-858E-41B3AFA84675}" dt="2024-03-12T09:18:01.671" v="6121" actId="165"/>
          <ac:spMkLst>
            <pc:docMk/>
            <pc:sldMk cId="4211166509" sldId="634"/>
            <ac:spMk id="32" creationId="{3B0ED537-3CFF-4F4E-9701-F9684938D30A}"/>
          </ac:spMkLst>
        </pc:spChg>
        <pc:grpChg chg="del">
          <ac:chgData name="Luca Famooss Paolini" userId="a5d3a76d-69b3-4688-b46c-4f4e0c19f123" providerId="ADAL" clId="{B6080619-A229-48A0-858E-41B3AFA84675}" dt="2024-03-12T09:08:48.050" v="5957" actId="165"/>
          <ac:grpSpMkLst>
            <pc:docMk/>
            <pc:sldMk cId="4211166509" sldId="634"/>
            <ac:grpSpMk id="29" creationId="{31974108-E26A-4668-A377-2D99FBC02A8E}"/>
          </ac:grpSpMkLst>
        </pc:grpChg>
        <pc:grpChg chg="del">
          <ac:chgData name="Luca Famooss Paolini" userId="a5d3a76d-69b3-4688-b46c-4f4e0c19f123" providerId="ADAL" clId="{B6080619-A229-48A0-858E-41B3AFA84675}" dt="2024-03-12T09:17:17.655" v="6087" actId="165"/>
          <ac:grpSpMkLst>
            <pc:docMk/>
            <pc:sldMk cId="4211166509" sldId="634"/>
            <ac:grpSpMk id="33" creationId="{C49D0BBF-6013-4D43-8176-0C1DF3B812BA}"/>
          </ac:grpSpMkLst>
        </pc:grpChg>
        <pc:grpChg chg="del">
          <ac:chgData name="Luca Famooss Paolini" userId="a5d3a76d-69b3-4688-b46c-4f4e0c19f123" providerId="ADAL" clId="{B6080619-A229-48A0-858E-41B3AFA84675}" dt="2024-03-12T09:18:01.671" v="6121" actId="165"/>
          <ac:grpSpMkLst>
            <pc:docMk/>
            <pc:sldMk cId="4211166509" sldId="634"/>
            <ac:grpSpMk id="36" creationId="{7B9E19AB-CB25-467B-A31D-588AC332CC3E}"/>
          </ac:grpSpMkLst>
        </pc:grpChg>
        <pc:graphicFrameChg chg="add del mod">
          <ac:chgData name="Luca Famooss Paolini" userId="a5d3a76d-69b3-4688-b46c-4f4e0c19f123" providerId="ADAL" clId="{B6080619-A229-48A0-858E-41B3AFA84675}" dt="2024-03-11T18:30:34.727" v="5681" actId="478"/>
          <ac:graphicFrameMkLst>
            <pc:docMk/>
            <pc:sldMk cId="4211166509" sldId="634"/>
            <ac:graphicFrameMk id="2" creationId="{8CB81273-59B2-4981-9F7F-319F1BD3D396}"/>
          </ac:graphicFrameMkLst>
        </pc:graphicFrameChg>
        <pc:picChg chg="add del mod">
          <ac:chgData name="Luca Famooss Paolini" userId="a5d3a76d-69b3-4688-b46c-4f4e0c19f123" providerId="ADAL" clId="{B6080619-A229-48A0-858E-41B3AFA84675}" dt="2024-03-11T18:33:42.865" v="5683" actId="478"/>
          <ac:picMkLst>
            <pc:docMk/>
            <pc:sldMk cId="4211166509" sldId="634"/>
            <ac:picMk id="5" creationId="{B4443039-3717-4AFC-8F48-45CB8D1D71B8}"/>
          </ac:picMkLst>
        </pc:picChg>
        <pc:picChg chg="add mod modCrop">
          <ac:chgData name="Luca Famooss Paolini" userId="a5d3a76d-69b3-4688-b46c-4f4e0c19f123" providerId="ADAL" clId="{B6080619-A229-48A0-858E-41B3AFA84675}" dt="2024-03-11T18:36:45.370" v="5694" actId="1582"/>
          <ac:picMkLst>
            <pc:docMk/>
            <pc:sldMk cId="4211166509" sldId="634"/>
            <ac:picMk id="6" creationId="{C8E9D713-906A-4603-8AC2-3783996A4C21}"/>
          </ac:picMkLst>
        </pc:picChg>
        <pc:cxnChg chg="mod topLvl">
          <ac:chgData name="Luca Famooss Paolini" userId="a5d3a76d-69b3-4688-b46c-4f4e0c19f123" providerId="ADAL" clId="{B6080619-A229-48A0-858E-41B3AFA84675}" dt="2024-03-12T09:08:48.050" v="5957" actId="165"/>
          <ac:cxnSpMkLst>
            <pc:docMk/>
            <pc:sldMk cId="4211166509" sldId="634"/>
            <ac:cxnSpMk id="16" creationId="{B7120AD3-E671-4608-BEBD-D3EB66949CD5}"/>
          </ac:cxnSpMkLst>
        </pc:cxnChg>
        <pc:cxnChg chg="mod topLvl">
          <ac:chgData name="Luca Famooss Paolini" userId="a5d3a76d-69b3-4688-b46c-4f4e0c19f123" providerId="ADAL" clId="{B6080619-A229-48A0-858E-41B3AFA84675}" dt="2024-03-12T09:17:17.655" v="6087" actId="165"/>
          <ac:cxnSpMkLst>
            <pc:docMk/>
            <pc:sldMk cId="4211166509" sldId="634"/>
            <ac:cxnSpMk id="20" creationId="{9DA270EC-292C-4862-A708-578843CFCF0D}"/>
          </ac:cxnSpMkLst>
        </pc:cxnChg>
        <pc:cxnChg chg="mod topLvl">
          <ac:chgData name="Luca Famooss Paolini" userId="a5d3a76d-69b3-4688-b46c-4f4e0c19f123" providerId="ADAL" clId="{B6080619-A229-48A0-858E-41B3AFA84675}" dt="2024-03-12T09:18:01.671" v="6121" actId="165"/>
          <ac:cxnSpMkLst>
            <pc:docMk/>
            <pc:sldMk cId="4211166509" sldId="634"/>
            <ac:cxnSpMk id="23" creationId="{9E019FB2-B1A8-48D9-8202-FCAB231C5E2B}"/>
          </ac:cxnSpMkLst>
        </pc:cxnChg>
      </pc:sldChg>
      <pc:sldChg chg="addSp delSp modSp add mod modTransition addCm delCm">
        <pc:chgData name="Luca Famooss Paolini" userId="a5d3a76d-69b3-4688-b46c-4f4e0c19f123" providerId="ADAL" clId="{B6080619-A229-48A0-858E-41B3AFA84675}" dt="2024-03-12T10:45:45.945" v="7712" actId="478"/>
        <pc:sldMkLst>
          <pc:docMk/>
          <pc:sldMk cId="2904418894" sldId="635"/>
        </pc:sldMkLst>
        <pc:spChg chg="del mod">
          <ac:chgData name="Luca Famooss Paolini" userId="a5d3a76d-69b3-4688-b46c-4f4e0c19f123" providerId="ADAL" clId="{B6080619-A229-48A0-858E-41B3AFA84675}" dt="2024-03-12T09:42:17.672" v="6274" actId="478"/>
          <ac:spMkLst>
            <pc:docMk/>
            <pc:sldMk cId="2904418894" sldId="635"/>
            <ac:spMk id="4" creationId="{31E7C3BE-D1DC-45E0-9374-430978781737}"/>
          </ac:spMkLst>
        </pc:spChg>
        <pc:spChg chg="add del mod">
          <ac:chgData name="Luca Famooss Paolini" userId="a5d3a76d-69b3-4688-b46c-4f4e0c19f123" providerId="ADAL" clId="{B6080619-A229-48A0-858E-41B3AFA84675}" dt="2024-03-12T09:47:19.374" v="6279" actId="478"/>
          <ac:spMkLst>
            <pc:docMk/>
            <pc:sldMk cId="2904418894" sldId="635"/>
            <ac:spMk id="5" creationId="{F8AB5D0A-1EBD-4A6D-8F4D-96696B3E9EA3}"/>
          </ac:spMkLst>
        </pc:spChg>
        <pc:spChg chg="add del mod ord">
          <ac:chgData name="Luca Famooss Paolini" userId="a5d3a76d-69b3-4688-b46c-4f4e0c19f123" providerId="ADAL" clId="{B6080619-A229-48A0-858E-41B3AFA84675}" dt="2024-03-12T10:09:26.177" v="6724" actId="478"/>
          <ac:spMkLst>
            <pc:docMk/>
            <pc:sldMk cId="2904418894" sldId="635"/>
            <ac:spMk id="7" creationId="{3684F211-2221-41F2-8BF2-3E3BA3F36157}"/>
          </ac:spMkLst>
        </pc:spChg>
        <pc:spChg chg="add mod">
          <ac:chgData name="Luca Famooss Paolini" userId="a5d3a76d-69b3-4688-b46c-4f4e0c19f123" providerId="ADAL" clId="{B6080619-A229-48A0-858E-41B3AFA84675}" dt="2024-03-12T10:10:45.217" v="6839" actId="20577"/>
          <ac:spMkLst>
            <pc:docMk/>
            <pc:sldMk cId="2904418894" sldId="635"/>
            <ac:spMk id="10" creationId="{2C27CCB6-868B-42BB-A888-83AEBD61742A}"/>
          </ac:spMkLst>
        </pc:spChg>
        <pc:spChg chg="add del mod">
          <ac:chgData name="Luca Famooss Paolini" userId="a5d3a76d-69b3-4688-b46c-4f4e0c19f123" providerId="ADAL" clId="{B6080619-A229-48A0-858E-41B3AFA84675}" dt="2024-03-12T10:45:14.170" v="7650" actId="478"/>
          <ac:spMkLst>
            <pc:docMk/>
            <pc:sldMk cId="2904418894" sldId="635"/>
            <ac:spMk id="15" creationId="{10185020-62A0-4F61-8166-C670BF518C4C}"/>
          </ac:spMkLst>
        </pc:spChg>
        <pc:picChg chg="add del mod">
          <ac:chgData name="Luca Famooss Paolini" userId="a5d3a76d-69b3-4688-b46c-4f4e0c19f123" providerId="ADAL" clId="{B6080619-A229-48A0-858E-41B3AFA84675}" dt="2024-03-12T10:09:26.961" v="6725" actId="478"/>
          <ac:picMkLst>
            <pc:docMk/>
            <pc:sldMk cId="2904418894" sldId="635"/>
            <ac:picMk id="6" creationId="{90EB094D-9188-4B60-A6A8-5E2446A655E5}"/>
          </ac:picMkLst>
        </pc:picChg>
        <pc:picChg chg="del mod">
          <ac:chgData name="Luca Famooss Paolini" userId="a5d3a76d-69b3-4688-b46c-4f4e0c19f123" providerId="ADAL" clId="{B6080619-A229-48A0-858E-41B3AFA84675}" dt="2024-03-12T09:42:18.208" v="6275" actId="478"/>
          <ac:picMkLst>
            <pc:docMk/>
            <pc:sldMk cId="2904418894" sldId="635"/>
            <ac:picMk id="9" creationId="{38B4509A-57C0-441F-82D5-BC2755D65179}"/>
          </ac:picMkLst>
        </pc:picChg>
        <pc:picChg chg="add mod">
          <ac:chgData name="Luca Famooss Paolini" userId="a5d3a76d-69b3-4688-b46c-4f4e0c19f123" providerId="ADAL" clId="{B6080619-A229-48A0-858E-41B3AFA84675}" dt="2024-03-12T10:09:52.363" v="6794" actId="1036"/>
          <ac:picMkLst>
            <pc:docMk/>
            <pc:sldMk cId="2904418894" sldId="635"/>
            <ac:picMk id="11" creationId="{6F014480-4FCC-457C-A607-DD254F7EC0B0}"/>
          </ac:picMkLst>
        </pc:picChg>
        <pc:picChg chg="add del mod">
          <ac:chgData name="Luca Famooss Paolini" userId="a5d3a76d-69b3-4688-b46c-4f4e0c19f123" providerId="ADAL" clId="{B6080619-A229-48A0-858E-41B3AFA84675}" dt="2024-03-12T10:45:45.945" v="7712" actId="478"/>
          <ac:picMkLst>
            <pc:docMk/>
            <pc:sldMk cId="2904418894" sldId="635"/>
            <ac:picMk id="4098" creationId="{17439436-AC3F-459C-9E51-7702B5F4F3A5}"/>
          </ac:picMkLst>
        </pc:picChg>
        <pc:cxnChg chg="add del mod">
          <ac:chgData name="Luca Famooss Paolini" userId="a5d3a76d-69b3-4688-b46c-4f4e0c19f123" providerId="ADAL" clId="{B6080619-A229-48A0-858E-41B3AFA84675}" dt="2024-03-12T10:09:26.177" v="6724" actId="478"/>
          <ac:cxnSpMkLst>
            <pc:docMk/>
            <pc:sldMk cId="2904418894" sldId="635"/>
            <ac:cxnSpMk id="8" creationId="{219F566A-E11D-42A4-AC09-6CA3065A46AB}"/>
          </ac:cxnSpMkLst>
        </pc:cxnChg>
        <pc:cxnChg chg="add mod">
          <ac:chgData name="Luca Famooss Paolini" userId="a5d3a76d-69b3-4688-b46c-4f4e0c19f123" providerId="ADAL" clId="{B6080619-A229-48A0-858E-41B3AFA84675}" dt="2024-03-12T10:09:59.631" v="6796" actId="14100"/>
          <ac:cxnSpMkLst>
            <pc:docMk/>
            <pc:sldMk cId="2904418894" sldId="635"/>
            <ac:cxnSpMk id="12" creationId="{A782B35E-C9D1-48CC-8DD3-971D40677678}"/>
          </ac:cxnSpMkLst>
        </pc:cxnChg>
      </pc:sldChg>
      <pc:sldChg chg="delSp add del mod delAnim">
        <pc:chgData name="Luca Famooss Paolini" userId="a5d3a76d-69b3-4688-b46c-4f4e0c19f123" providerId="ADAL" clId="{B6080619-A229-48A0-858E-41B3AFA84675}" dt="2024-03-12T09:15:38.772" v="5970" actId="47"/>
        <pc:sldMkLst>
          <pc:docMk/>
          <pc:sldMk cId="1268114056" sldId="636"/>
        </pc:sldMkLst>
        <pc:spChg chg="del">
          <ac:chgData name="Luca Famooss Paolini" userId="a5d3a76d-69b3-4688-b46c-4f4e0c19f123" providerId="ADAL" clId="{B6080619-A229-48A0-858E-41B3AFA84675}" dt="2024-03-12T09:15:19.447" v="5969" actId="478"/>
          <ac:spMkLst>
            <pc:docMk/>
            <pc:sldMk cId="1268114056" sldId="636"/>
            <ac:spMk id="22" creationId="{D67C1FE9-F077-485E-BE03-519DE16C35A4}"/>
          </ac:spMkLst>
        </pc:spChg>
        <pc:picChg chg="del">
          <ac:chgData name="Luca Famooss Paolini" userId="a5d3a76d-69b3-4688-b46c-4f4e0c19f123" providerId="ADAL" clId="{B6080619-A229-48A0-858E-41B3AFA84675}" dt="2024-03-12T09:15:06.286" v="5968" actId="478"/>
          <ac:picMkLst>
            <pc:docMk/>
            <pc:sldMk cId="1268114056" sldId="636"/>
            <ac:picMk id="6" creationId="{C8E9D713-906A-4603-8AC2-3783996A4C21}"/>
          </ac:picMkLst>
        </pc:picChg>
      </pc:sldChg>
      <pc:sldChg chg="addSp delSp modSp add del mod">
        <pc:chgData name="Luca Famooss Paolini" userId="a5d3a76d-69b3-4688-b46c-4f4e0c19f123" providerId="ADAL" clId="{B6080619-A229-48A0-858E-41B3AFA84675}" dt="2024-03-12T10:33:33.873" v="7342" actId="47"/>
        <pc:sldMkLst>
          <pc:docMk/>
          <pc:sldMk cId="2048420565" sldId="636"/>
        </pc:sldMkLst>
        <pc:spChg chg="del">
          <ac:chgData name="Luca Famooss Paolini" userId="a5d3a76d-69b3-4688-b46c-4f4e0c19f123" providerId="ADAL" clId="{B6080619-A229-48A0-858E-41B3AFA84675}" dt="2024-03-12T10:01:30.981" v="6487" actId="478"/>
          <ac:spMkLst>
            <pc:docMk/>
            <pc:sldMk cId="2048420565" sldId="636"/>
            <ac:spMk id="15" creationId="{FC23BCF2-62EC-4CCF-8A12-DD79BEE61254}"/>
          </ac:spMkLst>
        </pc:spChg>
        <pc:spChg chg="del">
          <ac:chgData name="Luca Famooss Paolini" userId="a5d3a76d-69b3-4688-b46c-4f4e0c19f123" providerId="ADAL" clId="{B6080619-A229-48A0-858E-41B3AFA84675}" dt="2024-03-12T10:01:28.943" v="6485" actId="478"/>
          <ac:spMkLst>
            <pc:docMk/>
            <pc:sldMk cId="2048420565" sldId="636"/>
            <ac:spMk id="16" creationId="{EBC77E32-3CDC-4660-8956-F64734B2E9CE}"/>
          </ac:spMkLst>
        </pc:spChg>
        <pc:spChg chg="del">
          <ac:chgData name="Luca Famooss Paolini" userId="a5d3a76d-69b3-4688-b46c-4f4e0c19f123" providerId="ADAL" clId="{B6080619-A229-48A0-858E-41B3AFA84675}" dt="2024-03-12T10:01:32.818" v="6489" actId="478"/>
          <ac:spMkLst>
            <pc:docMk/>
            <pc:sldMk cId="2048420565" sldId="636"/>
            <ac:spMk id="17" creationId="{B869D451-9A98-48D4-A007-1D9CB5A4E0AE}"/>
          </ac:spMkLst>
        </pc:spChg>
        <pc:spChg chg="del">
          <ac:chgData name="Luca Famooss Paolini" userId="a5d3a76d-69b3-4688-b46c-4f4e0c19f123" providerId="ADAL" clId="{B6080619-A229-48A0-858E-41B3AFA84675}" dt="2024-03-12T10:01:32.236" v="6488" actId="478"/>
          <ac:spMkLst>
            <pc:docMk/>
            <pc:sldMk cId="2048420565" sldId="636"/>
            <ac:spMk id="18" creationId="{C13494BD-FC80-4C34-8614-BB2E4F788B39}"/>
          </ac:spMkLst>
        </pc:spChg>
        <pc:spChg chg="del">
          <ac:chgData name="Luca Famooss Paolini" userId="a5d3a76d-69b3-4688-b46c-4f4e0c19f123" providerId="ADAL" clId="{B6080619-A229-48A0-858E-41B3AFA84675}" dt="2024-03-12T10:01:30.451" v="6486" actId="478"/>
          <ac:spMkLst>
            <pc:docMk/>
            <pc:sldMk cId="2048420565" sldId="636"/>
            <ac:spMk id="19" creationId="{6D209E37-82E0-4900-B3F8-B079D458335F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2" creationId="{0B8C8A3E-B94C-46B8-A0BE-C0076CCB8FBC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3" creationId="{C924AE1F-08FB-4F18-8E2C-5EA8F7A99802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4" creationId="{5E15EB8C-63F4-4BB3-BAAD-EEDE2F510DBA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5" creationId="{EC2148E2-F2F1-4449-8526-8661D0A76A70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6" creationId="{0F84F17C-8168-45D3-9657-D366FD3AD25B}"/>
          </ac:spMkLst>
        </pc:spChg>
        <pc:spChg chg="mod">
          <ac:chgData name="Luca Famooss Paolini" userId="a5d3a76d-69b3-4688-b46c-4f4e0c19f123" providerId="ADAL" clId="{B6080619-A229-48A0-858E-41B3AFA84675}" dt="2024-03-12T10:01:37.514" v="6490" actId="1076"/>
          <ac:spMkLst>
            <pc:docMk/>
            <pc:sldMk cId="2048420565" sldId="636"/>
            <ac:spMk id="27" creationId="{4FC46B08-3694-4DFA-845E-6AD6EB3E3E4D}"/>
          </ac:spMkLst>
        </pc:spChg>
        <pc:picChg chg="add mod">
          <ac:chgData name="Luca Famooss Paolini" userId="a5d3a76d-69b3-4688-b46c-4f4e0c19f123" providerId="ADAL" clId="{B6080619-A229-48A0-858E-41B3AFA84675}" dt="2024-03-12T10:03:57.376" v="6496" actId="14100"/>
          <ac:picMkLst>
            <pc:docMk/>
            <pc:sldMk cId="2048420565" sldId="636"/>
            <ac:picMk id="3" creationId="{801C6502-68FD-41B4-A552-631ECCF37217}"/>
          </ac:picMkLst>
        </pc:picChg>
        <pc:cxnChg chg="del">
          <ac:chgData name="Luca Famooss Paolini" userId="a5d3a76d-69b3-4688-b46c-4f4e0c19f123" providerId="ADAL" clId="{B6080619-A229-48A0-858E-41B3AFA84675}" dt="2024-03-12T10:01:39.107" v="6491" actId="478"/>
          <ac:cxnSpMkLst>
            <pc:docMk/>
            <pc:sldMk cId="2048420565" sldId="636"/>
            <ac:cxnSpMk id="11" creationId="{819786EC-FF5C-4DF5-82DC-EF44B9A971E6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2T10:34:07.093" v="7347" actId="478"/>
        <pc:sldMkLst>
          <pc:docMk/>
          <pc:sldMk cId="2211993316" sldId="637"/>
        </pc:sldMkLst>
        <pc:spChg chg="add del mod">
          <ac:chgData name="Luca Famooss Paolini" userId="a5d3a76d-69b3-4688-b46c-4f4e0c19f123" providerId="ADAL" clId="{B6080619-A229-48A0-858E-41B3AFA84675}" dt="2024-03-12T10:22:12.422" v="7123" actId="478"/>
          <ac:spMkLst>
            <pc:docMk/>
            <pc:sldMk cId="2211993316" sldId="637"/>
            <ac:spMk id="2" creationId="{AA554E66-AD5E-4F1E-BB1F-2AF1C3F301FB}"/>
          </ac:spMkLst>
        </pc:spChg>
        <pc:spChg chg="add del mod">
          <ac:chgData name="Luca Famooss Paolini" userId="a5d3a76d-69b3-4688-b46c-4f4e0c19f123" providerId="ADAL" clId="{B6080619-A229-48A0-858E-41B3AFA84675}" dt="2024-03-12T10:34:03.554" v="7345" actId="478"/>
          <ac:spMkLst>
            <pc:docMk/>
            <pc:sldMk cId="2211993316" sldId="637"/>
            <ac:spMk id="4" creationId="{DD3D0541-0AB2-4CC6-9225-9930ACF0922A}"/>
          </ac:spMkLst>
        </pc:spChg>
        <pc:spChg chg="add del mod">
          <ac:chgData name="Luca Famooss Paolini" userId="a5d3a76d-69b3-4688-b46c-4f4e0c19f123" providerId="ADAL" clId="{B6080619-A229-48A0-858E-41B3AFA84675}" dt="2024-03-12T10:34:03.554" v="7345" actId="478"/>
          <ac:spMkLst>
            <pc:docMk/>
            <pc:sldMk cId="2211993316" sldId="637"/>
            <ac:spMk id="5" creationId="{4FE01E26-28EB-4E30-8768-240B257A1ED4}"/>
          </ac:spMkLst>
        </pc:spChg>
        <pc:spChg chg="mod">
          <ac:chgData name="Luca Famooss Paolini" userId="a5d3a76d-69b3-4688-b46c-4f4e0c19f123" providerId="ADAL" clId="{B6080619-A229-48A0-858E-41B3AFA84675}" dt="2024-03-12T10:29:52.769" v="7260" actId="20577"/>
          <ac:spMkLst>
            <pc:docMk/>
            <pc:sldMk cId="2211993316" sldId="637"/>
            <ac:spMk id="10" creationId="{B2EC86ED-143D-42D1-A1B9-BEC804D27E92}"/>
          </ac:spMkLst>
        </pc:spChg>
        <pc:spChg chg="del mod">
          <ac:chgData name="Luca Famooss Paolini" userId="a5d3a76d-69b3-4688-b46c-4f4e0c19f123" providerId="ADAL" clId="{B6080619-A229-48A0-858E-41B3AFA84675}" dt="2024-03-12T10:20:14.982" v="7104" actId="478"/>
          <ac:spMkLst>
            <pc:docMk/>
            <pc:sldMk cId="2211993316" sldId="637"/>
            <ac:spMk id="14" creationId="{66DCC70C-1F74-4B44-BFA5-6317C2E4714D}"/>
          </ac:spMkLst>
        </pc:spChg>
        <pc:spChg chg="add del mod">
          <ac:chgData name="Luca Famooss Paolini" userId="a5d3a76d-69b3-4688-b46c-4f4e0c19f123" providerId="ADAL" clId="{B6080619-A229-48A0-858E-41B3AFA84675}" dt="2024-03-12T10:34:03.554" v="7345" actId="478"/>
          <ac:spMkLst>
            <pc:docMk/>
            <pc:sldMk cId="2211993316" sldId="637"/>
            <ac:spMk id="15" creationId="{07BF05E1-D2FF-4049-94F1-EC31BBEE6A3E}"/>
          </ac:spMkLst>
        </pc:spChg>
        <pc:spChg chg="add del mod">
          <ac:chgData name="Luca Famooss Paolini" userId="a5d3a76d-69b3-4688-b46c-4f4e0c19f123" providerId="ADAL" clId="{B6080619-A229-48A0-858E-41B3AFA84675}" dt="2024-03-12T10:34:05.235" v="7346" actId="478"/>
          <ac:spMkLst>
            <pc:docMk/>
            <pc:sldMk cId="2211993316" sldId="637"/>
            <ac:spMk id="16" creationId="{C06BA713-ACDF-4B62-88B0-31E689EF7ACD}"/>
          </ac:spMkLst>
        </pc:spChg>
        <pc:spChg chg="add del mod">
          <ac:chgData name="Luca Famooss Paolini" userId="a5d3a76d-69b3-4688-b46c-4f4e0c19f123" providerId="ADAL" clId="{B6080619-A229-48A0-858E-41B3AFA84675}" dt="2024-03-12T10:34:03.554" v="7345" actId="478"/>
          <ac:spMkLst>
            <pc:docMk/>
            <pc:sldMk cId="2211993316" sldId="637"/>
            <ac:spMk id="17" creationId="{5D721F74-3222-484F-A603-2B376FD19B83}"/>
          </ac:spMkLst>
        </pc:spChg>
        <pc:spChg chg="add del mod">
          <ac:chgData name="Luca Famooss Paolini" userId="a5d3a76d-69b3-4688-b46c-4f4e0c19f123" providerId="ADAL" clId="{B6080619-A229-48A0-858E-41B3AFA84675}" dt="2024-03-12T10:20:59.262" v="7105" actId="478"/>
          <ac:spMkLst>
            <pc:docMk/>
            <pc:sldMk cId="2211993316" sldId="637"/>
            <ac:spMk id="18" creationId="{364BBE8A-262F-4B8E-9B5F-4D1218393944}"/>
          </ac:spMkLst>
        </pc:spChg>
        <pc:spChg chg="add mod">
          <ac:chgData name="Luca Famooss Paolini" userId="a5d3a76d-69b3-4688-b46c-4f4e0c19f123" providerId="ADAL" clId="{B6080619-A229-48A0-858E-41B3AFA84675}" dt="2024-03-12T10:29:56.044" v="7261" actId="20577"/>
          <ac:spMkLst>
            <pc:docMk/>
            <pc:sldMk cId="2211993316" sldId="637"/>
            <ac:spMk id="19" creationId="{E86944F5-E5DD-4FFC-A4F3-41A28ACAE48E}"/>
          </ac:spMkLst>
        </pc:spChg>
        <pc:spChg chg="del">
          <ac:chgData name="Luca Famooss Paolini" userId="a5d3a76d-69b3-4688-b46c-4f4e0c19f123" providerId="ADAL" clId="{B6080619-A229-48A0-858E-41B3AFA84675}" dt="2024-03-12T10:04:47.828" v="6538" actId="478"/>
          <ac:spMkLst>
            <pc:docMk/>
            <pc:sldMk cId="2211993316" sldId="637"/>
            <ac:spMk id="21" creationId="{5AE63976-54E1-4689-B3ED-811669375E04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2" creationId="{0B8C8A3E-B94C-46B8-A0BE-C0076CCB8FBC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3" creationId="{C924AE1F-08FB-4F18-8E2C-5EA8F7A99802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4" creationId="{5E15EB8C-63F4-4BB3-BAAD-EEDE2F510DBA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5" creationId="{EC2148E2-F2F1-4449-8526-8661D0A76A70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6" creationId="{0F84F17C-8168-45D3-9657-D366FD3AD25B}"/>
          </ac:spMkLst>
        </pc:spChg>
        <pc:spChg chg="del">
          <ac:chgData name="Luca Famooss Paolini" userId="a5d3a76d-69b3-4688-b46c-4f4e0c19f123" providerId="ADAL" clId="{B6080619-A229-48A0-858E-41B3AFA84675}" dt="2024-03-12T10:04:09.027" v="6499" actId="478"/>
          <ac:spMkLst>
            <pc:docMk/>
            <pc:sldMk cId="2211993316" sldId="637"/>
            <ac:spMk id="27" creationId="{4FC46B08-3694-4DFA-845E-6AD6EB3E3E4D}"/>
          </ac:spMkLst>
        </pc:spChg>
        <pc:spChg chg="add del mod">
          <ac:chgData name="Luca Famooss Paolini" userId="a5d3a76d-69b3-4688-b46c-4f4e0c19f123" providerId="ADAL" clId="{B6080619-A229-48A0-858E-41B3AFA84675}" dt="2024-03-12T10:30:11.237" v="7265" actId="478"/>
          <ac:spMkLst>
            <pc:docMk/>
            <pc:sldMk cId="2211993316" sldId="637"/>
            <ac:spMk id="29" creationId="{00628F62-0FC2-4BBA-8530-6942AC4E87AB}"/>
          </ac:spMkLst>
        </pc:spChg>
        <pc:spChg chg="add del mod">
          <ac:chgData name="Luca Famooss Paolini" userId="a5d3a76d-69b3-4688-b46c-4f4e0c19f123" providerId="ADAL" clId="{B6080619-A229-48A0-858E-41B3AFA84675}" dt="2024-03-12T10:34:05.235" v="7346" actId="478"/>
          <ac:spMkLst>
            <pc:docMk/>
            <pc:sldMk cId="2211993316" sldId="637"/>
            <ac:spMk id="30" creationId="{27E3D3F9-794E-49A0-8F96-09F9C015D69E}"/>
          </ac:spMkLst>
        </pc:spChg>
        <pc:spChg chg="add del mod">
          <ac:chgData name="Luca Famooss Paolini" userId="a5d3a76d-69b3-4688-b46c-4f4e0c19f123" providerId="ADAL" clId="{B6080619-A229-48A0-858E-41B3AFA84675}" dt="2024-03-12T10:34:07.093" v="7347" actId="478"/>
          <ac:spMkLst>
            <pc:docMk/>
            <pc:sldMk cId="2211993316" sldId="637"/>
            <ac:spMk id="31" creationId="{A7EFFDDE-552F-4906-A3E2-64CC8FF11C94}"/>
          </ac:spMkLst>
        </pc:spChg>
        <pc:spChg chg="add del mod">
          <ac:chgData name="Luca Famooss Paolini" userId="a5d3a76d-69b3-4688-b46c-4f4e0c19f123" providerId="ADAL" clId="{B6080619-A229-48A0-858E-41B3AFA84675}" dt="2024-03-12T10:34:05.235" v="7346" actId="478"/>
          <ac:spMkLst>
            <pc:docMk/>
            <pc:sldMk cId="2211993316" sldId="637"/>
            <ac:spMk id="32" creationId="{A585FAAE-1FEA-4859-BF14-8279113DDDB0}"/>
          </ac:spMkLst>
        </pc:spChg>
        <pc:spChg chg="add del mod">
          <ac:chgData name="Luca Famooss Paolini" userId="a5d3a76d-69b3-4688-b46c-4f4e0c19f123" providerId="ADAL" clId="{B6080619-A229-48A0-858E-41B3AFA84675}" dt="2024-03-12T10:34:05.235" v="7346" actId="478"/>
          <ac:spMkLst>
            <pc:docMk/>
            <pc:sldMk cId="2211993316" sldId="637"/>
            <ac:spMk id="33" creationId="{785B6F09-0569-480C-B51B-ED729D149B0F}"/>
          </ac:spMkLst>
        </pc:spChg>
        <pc:spChg chg="add del mod">
          <ac:chgData name="Luca Famooss Paolini" userId="a5d3a76d-69b3-4688-b46c-4f4e0c19f123" providerId="ADAL" clId="{B6080619-A229-48A0-858E-41B3AFA84675}" dt="2024-03-12T10:34:03.554" v="7345" actId="478"/>
          <ac:spMkLst>
            <pc:docMk/>
            <pc:sldMk cId="2211993316" sldId="637"/>
            <ac:spMk id="34" creationId="{A5420A45-F301-4B2A-BF22-B6B11C9482EC}"/>
          </ac:spMkLst>
        </pc:spChg>
        <pc:picChg chg="del">
          <ac:chgData name="Luca Famooss Paolini" userId="a5d3a76d-69b3-4688-b46c-4f4e0c19f123" providerId="ADAL" clId="{B6080619-A229-48A0-858E-41B3AFA84675}" dt="2024-03-12T10:04:07.532" v="6498" actId="21"/>
          <ac:picMkLst>
            <pc:docMk/>
            <pc:sldMk cId="2211993316" sldId="637"/>
            <ac:picMk id="3" creationId="{801C6502-68FD-41B4-A552-631ECCF37217}"/>
          </ac:picMkLst>
        </pc:picChg>
        <pc:picChg chg="add del mod">
          <ac:chgData name="Luca Famooss Paolini" userId="a5d3a76d-69b3-4688-b46c-4f4e0c19f123" providerId="ADAL" clId="{B6080619-A229-48A0-858E-41B3AFA84675}" dt="2024-03-12T10:34:03.554" v="7345" actId="478"/>
          <ac:picMkLst>
            <pc:docMk/>
            <pc:sldMk cId="2211993316" sldId="637"/>
            <ac:picMk id="12" creationId="{18E1BE1D-D429-47E0-B00D-F220CA7DEC8D}"/>
          </ac:picMkLst>
        </pc:picChg>
        <pc:picChg chg="add del mod">
          <ac:chgData name="Luca Famooss Paolini" userId="a5d3a76d-69b3-4688-b46c-4f4e0c19f123" providerId="ADAL" clId="{B6080619-A229-48A0-858E-41B3AFA84675}" dt="2024-03-12T10:34:05.235" v="7346" actId="478"/>
          <ac:picMkLst>
            <pc:docMk/>
            <pc:sldMk cId="2211993316" sldId="637"/>
            <ac:picMk id="28" creationId="{90E8210C-D81F-4BB3-AE35-4C445F14C881}"/>
          </ac:picMkLst>
        </pc:picChg>
        <pc:cxnChg chg="add mod">
          <ac:chgData name="Luca Famooss Paolini" userId="a5d3a76d-69b3-4688-b46c-4f4e0c19f123" providerId="ADAL" clId="{B6080619-A229-48A0-858E-41B3AFA84675}" dt="2024-03-12T10:04:14.725" v="6502"/>
          <ac:cxnSpMkLst>
            <pc:docMk/>
            <pc:sldMk cId="2211993316" sldId="637"/>
            <ac:cxnSpMk id="13" creationId="{3EB231BC-19CE-43C2-B5B9-7E3C97FACDEE}"/>
          </ac:cxnSpMkLst>
        </pc:cxnChg>
      </pc:sldChg>
      <pc:sldChg chg="modSp add mod modTransition">
        <pc:chgData name="Luca Famooss Paolini" userId="a5d3a76d-69b3-4688-b46c-4f4e0c19f123" providerId="ADAL" clId="{B6080619-A229-48A0-858E-41B3AFA84675}" dt="2024-03-13T07:45:08.440" v="13466" actId="20577"/>
        <pc:sldMkLst>
          <pc:docMk/>
          <pc:sldMk cId="1337559670" sldId="638"/>
        </pc:sldMkLst>
        <pc:spChg chg="mod">
          <ac:chgData name="Luca Famooss Paolini" userId="a5d3a76d-69b3-4688-b46c-4f4e0c19f123" providerId="ADAL" clId="{B6080619-A229-48A0-858E-41B3AFA84675}" dt="2024-03-12T10:35:16.764" v="7414" actId="1035"/>
          <ac:spMkLst>
            <pc:docMk/>
            <pc:sldMk cId="1337559670" sldId="638"/>
            <ac:spMk id="16" creationId="{C06BA713-ACDF-4B62-88B0-31E689EF7ACD}"/>
          </ac:spMkLst>
        </pc:spChg>
        <pc:spChg chg="mod">
          <ac:chgData name="Luca Famooss Paolini" userId="a5d3a76d-69b3-4688-b46c-4f4e0c19f123" providerId="ADAL" clId="{B6080619-A229-48A0-858E-41B3AFA84675}" dt="2024-03-12T10:34:39.811" v="7355" actId="1037"/>
          <ac:spMkLst>
            <pc:docMk/>
            <pc:sldMk cId="1337559670" sldId="638"/>
            <ac:spMk id="17" creationId="{5D721F74-3222-484F-A603-2B376FD19B83}"/>
          </ac:spMkLst>
        </pc:spChg>
        <pc:spChg chg="mod">
          <ac:chgData name="Luca Famooss Paolini" userId="a5d3a76d-69b3-4688-b46c-4f4e0c19f123" providerId="ADAL" clId="{B6080619-A229-48A0-858E-41B3AFA84675}" dt="2024-03-13T07:45:08.440" v="13466" actId="20577"/>
          <ac:spMkLst>
            <pc:docMk/>
            <pc:sldMk cId="1337559670" sldId="638"/>
            <ac:spMk id="30" creationId="{27E3D3F9-794E-49A0-8F96-09F9C015D69E}"/>
          </ac:spMkLst>
        </pc:spChg>
        <pc:spChg chg="mod">
          <ac:chgData name="Luca Famooss Paolini" userId="a5d3a76d-69b3-4688-b46c-4f4e0c19f123" providerId="ADAL" clId="{B6080619-A229-48A0-858E-41B3AFA84675}" dt="2024-03-12T10:39:26.096" v="7462" actId="14100"/>
          <ac:spMkLst>
            <pc:docMk/>
            <pc:sldMk cId="1337559670" sldId="638"/>
            <ac:spMk id="31" creationId="{A7EFFDDE-552F-4906-A3E2-64CC8FF11C94}"/>
          </ac:spMkLst>
        </pc:spChg>
      </pc:sldChg>
      <pc:sldChg chg="addSp delSp modSp add mod modTransition">
        <pc:chgData name="Luca Famooss Paolini" userId="a5d3a76d-69b3-4688-b46c-4f4e0c19f123" providerId="ADAL" clId="{B6080619-A229-48A0-858E-41B3AFA84675}" dt="2024-03-12T14:15:25.730" v="10182" actId="20577"/>
        <pc:sldMkLst>
          <pc:docMk/>
          <pc:sldMk cId="3387177367" sldId="639"/>
        </pc:sldMkLst>
        <pc:spChg chg="add mod">
          <ac:chgData name="Luca Famooss Paolini" userId="a5d3a76d-69b3-4688-b46c-4f4e0c19f123" providerId="ADAL" clId="{B6080619-A229-48A0-858E-41B3AFA84675}" dt="2024-03-12T11:04:31.383" v="8719" actId="1036"/>
          <ac:spMkLst>
            <pc:docMk/>
            <pc:sldMk cId="3387177367" sldId="639"/>
            <ac:spMk id="8" creationId="{4536A63C-FABD-4A36-8446-79453D964C7F}"/>
          </ac:spMkLst>
        </pc:spChg>
        <pc:spChg chg="del">
          <ac:chgData name="Luca Famooss Paolini" userId="a5d3a76d-69b3-4688-b46c-4f4e0c19f123" providerId="ADAL" clId="{B6080619-A229-48A0-858E-41B3AFA84675}" dt="2024-03-12T10:45:42.329" v="7710" actId="478"/>
          <ac:spMkLst>
            <pc:docMk/>
            <pc:sldMk cId="3387177367" sldId="639"/>
            <ac:spMk id="10" creationId="{2C27CCB6-868B-42BB-A888-83AEBD61742A}"/>
          </ac:spMkLst>
        </pc:spChg>
        <pc:spChg chg="mod">
          <ac:chgData name="Luca Famooss Paolini" userId="a5d3a76d-69b3-4688-b46c-4f4e0c19f123" providerId="ADAL" clId="{B6080619-A229-48A0-858E-41B3AFA84675}" dt="2024-03-12T14:15:25.730" v="10182" actId="20577"/>
          <ac:spMkLst>
            <pc:docMk/>
            <pc:sldMk cId="3387177367" sldId="639"/>
            <ac:spMk id="15" creationId="{10185020-62A0-4F61-8166-C670BF518C4C}"/>
          </ac:spMkLst>
        </pc:spChg>
        <pc:picChg chg="add del mod">
          <ac:chgData name="Luca Famooss Paolini" userId="a5d3a76d-69b3-4688-b46c-4f4e0c19f123" providerId="ADAL" clId="{B6080619-A229-48A0-858E-41B3AFA84675}" dt="2024-03-12T10:49:29.690" v="7874"/>
          <ac:picMkLst>
            <pc:docMk/>
            <pc:sldMk cId="3387177367" sldId="639"/>
            <ac:picMk id="6" creationId="{5761E45E-F7A0-4636-98AB-2D1F1F6CD96B}"/>
          </ac:picMkLst>
        </pc:picChg>
        <pc:picChg chg="add mod">
          <ac:chgData name="Luca Famooss Paolini" userId="a5d3a76d-69b3-4688-b46c-4f4e0c19f123" providerId="ADAL" clId="{B6080619-A229-48A0-858E-41B3AFA84675}" dt="2024-03-12T10:50:07.144" v="8022" actId="1037"/>
          <ac:picMkLst>
            <pc:docMk/>
            <pc:sldMk cId="3387177367" sldId="639"/>
            <ac:picMk id="7" creationId="{F3FD4806-AFEA-4612-9CE7-915E0AC46A46}"/>
          </ac:picMkLst>
        </pc:picChg>
        <pc:picChg chg="del mod">
          <ac:chgData name="Luca Famooss Paolini" userId="a5d3a76d-69b3-4688-b46c-4f4e0c19f123" providerId="ADAL" clId="{B6080619-A229-48A0-858E-41B3AFA84675}" dt="2024-03-12T10:45:43.178" v="7711" actId="478"/>
          <ac:picMkLst>
            <pc:docMk/>
            <pc:sldMk cId="3387177367" sldId="639"/>
            <ac:picMk id="11" creationId="{6F014480-4FCC-457C-A607-DD254F7EC0B0}"/>
          </ac:picMkLst>
        </pc:picChg>
        <pc:cxnChg chg="del">
          <ac:chgData name="Luca Famooss Paolini" userId="a5d3a76d-69b3-4688-b46c-4f4e0c19f123" providerId="ADAL" clId="{B6080619-A229-48A0-858E-41B3AFA84675}" dt="2024-03-12T10:45:39.457" v="7708" actId="478"/>
          <ac:cxnSpMkLst>
            <pc:docMk/>
            <pc:sldMk cId="3387177367" sldId="639"/>
            <ac:cxnSpMk id="12" creationId="{A782B35E-C9D1-48CC-8DD3-971D40677678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2T10:48:30.111" v="7795" actId="1076"/>
        <pc:sldMkLst>
          <pc:docMk/>
          <pc:sldMk cId="1219620917" sldId="640"/>
        </pc:sldMkLst>
        <pc:spChg chg="add del mod">
          <ac:chgData name="Luca Famooss Paolini" userId="a5d3a76d-69b3-4688-b46c-4f4e0c19f123" providerId="ADAL" clId="{B6080619-A229-48A0-858E-41B3AFA84675}" dt="2024-03-12T10:48:27.162" v="7794" actId="478"/>
          <ac:spMkLst>
            <pc:docMk/>
            <pc:sldMk cId="1219620917" sldId="640"/>
            <ac:spMk id="8" creationId="{F28831AF-3590-4B7A-9901-A6B5A4403CF0}"/>
          </ac:spMkLst>
        </pc:spChg>
        <pc:picChg chg="del">
          <ac:chgData name="Luca Famooss Paolini" userId="a5d3a76d-69b3-4688-b46c-4f4e0c19f123" providerId="ADAL" clId="{B6080619-A229-48A0-858E-41B3AFA84675}" dt="2024-03-12T10:46:32.896" v="7713" actId="478"/>
          <ac:picMkLst>
            <pc:docMk/>
            <pc:sldMk cId="1219620917" sldId="640"/>
            <ac:picMk id="4098" creationId="{17439436-AC3F-459C-9E51-7702B5F4F3A5}"/>
          </ac:picMkLst>
        </pc:picChg>
        <pc:picChg chg="add del mod">
          <ac:chgData name="Luca Famooss Paolini" userId="a5d3a76d-69b3-4688-b46c-4f4e0c19f123" providerId="ADAL" clId="{B6080619-A229-48A0-858E-41B3AFA84675}" dt="2024-03-12T10:48:25.809" v="7793" actId="478"/>
          <ac:picMkLst>
            <pc:docMk/>
            <pc:sldMk cId="1219620917" sldId="640"/>
            <ac:picMk id="7170" creationId="{5443D30E-C230-4349-9B34-5DF753CA3EC0}"/>
          </ac:picMkLst>
        </pc:picChg>
        <pc:picChg chg="add del">
          <ac:chgData name="Luca Famooss Paolini" userId="a5d3a76d-69b3-4688-b46c-4f4e0c19f123" providerId="ADAL" clId="{B6080619-A229-48A0-858E-41B3AFA84675}" dt="2024-03-12T10:47:56.592" v="7789" actId="478"/>
          <ac:picMkLst>
            <pc:docMk/>
            <pc:sldMk cId="1219620917" sldId="640"/>
            <ac:picMk id="7172" creationId="{895F8E39-2C8F-43EC-AA5A-6EADF560347D}"/>
          </ac:picMkLst>
        </pc:picChg>
        <pc:picChg chg="add mod">
          <ac:chgData name="Luca Famooss Paolini" userId="a5d3a76d-69b3-4688-b46c-4f4e0c19f123" providerId="ADAL" clId="{B6080619-A229-48A0-858E-41B3AFA84675}" dt="2024-03-12T10:48:30.111" v="7795" actId="1076"/>
          <ac:picMkLst>
            <pc:docMk/>
            <pc:sldMk cId="1219620917" sldId="640"/>
            <ac:picMk id="7174" creationId="{C4746F85-2A50-447B-8405-96AD7C42B0A5}"/>
          </ac:picMkLst>
        </pc:picChg>
      </pc:sldChg>
      <pc:sldChg chg="addSp delSp modSp add mod modTransition">
        <pc:chgData name="Luca Famooss Paolini" userId="a5d3a76d-69b3-4688-b46c-4f4e0c19f123" providerId="ADAL" clId="{B6080619-A229-48A0-858E-41B3AFA84675}" dt="2024-03-12T13:40:26.008" v="9472" actId="20577"/>
        <pc:sldMkLst>
          <pc:docMk/>
          <pc:sldMk cId="3716089473" sldId="641"/>
        </pc:sldMkLst>
        <pc:spChg chg="add del mod">
          <ac:chgData name="Luca Famooss Paolini" userId="a5d3a76d-69b3-4688-b46c-4f4e0c19f123" providerId="ADAL" clId="{B6080619-A229-48A0-858E-41B3AFA84675}" dt="2024-03-12T11:13:42.298" v="8731" actId="478"/>
          <ac:spMkLst>
            <pc:docMk/>
            <pc:sldMk cId="3716089473" sldId="641"/>
            <ac:spMk id="7" creationId="{6C12C22B-6A76-40CF-895D-8F45E5134044}"/>
          </ac:spMkLst>
        </pc:spChg>
        <pc:spChg chg="add mod">
          <ac:chgData name="Luca Famooss Paolini" userId="a5d3a76d-69b3-4688-b46c-4f4e0c19f123" providerId="ADAL" clId="{B6080619-A229-48A0-858E-41B3AFA84675}" dt="2024-03-12T13:40:26.008" v="9472" actId="20577"/>
          <ac:spMkLst>
            <pc:docMk/>
            <pc:sldMk cId="3716089473" sldId="641"/>
            <ac:spMk id="8" creationId="{8F650180-754B-46EF-97CA-EBE11D4C16BB}"/>
          </ac:spMkLst>
        </pc:spChg>
        <pc:spChg chg="del">
          <ac:chgData name="Luca Famooss Paolini" userId="a5d3a76d-69b3-4688-b46c-4f4e0c19f123" providerId="ADAL" clId="{B6080619-A229-48A0-858E-41B3AFA84675}" dt="2024-03-12T11:12:41.380" v="8722" actId="478"/>
          <ac:spMkLst>
            <pc:docMk/>
            <pc:sldMk cId="3716089473" sldId="641"/>
            <ac:spMk id="10" creationId="{2C27CCB6-868B-42BB-A888-83AEBD61742A}"/>
          </ac:spMkLst>
        </pc:spChg>
        <pc:spChg chg="add mod">
          <ac:chgData name="Luca Famooss Paolini" userId="a5d3a76d-69b3-4688-b46c-4f4e0c19f123" providerId="ADAL" clId="{B6080619-A229-48A0-858E-41B3AFA84675}" dt="2024-03-12T13:17:56.996" v="9053" actId="1037"/>
          <ac:spMkLst>
            <pc:docMk/>
            <pc:sldMk cId="3716089473" sldId="641"/>
            <ac:spMk id="13" creationId="{3C081C3F-18D2-45AF-B38B-686E23DA3332}"/>
          </ac:spMkLst>
        </pc:spChg>
        <pc:picChg chg="add mod">
          <ac:chgData name="Luca Famooss Paolini" userId="a5d3a76d-69b3-4688-b46c-4f4e0c19f123" providerId="ADAL" clId="{B6080619-A229-48A0-858E-41B3AFA84675}" dt="2024-03-12T13:17:31.130" v="9030" actId="1035"/>
          <ac:picMkLst>
            <pc:docMk/>
            <pc:sldMk cId="3716089473" sldId="641"/>
            <ac:picMk id="3" creationId="{0AAFD648-A9DC-4C66-89D8-36A1BFD3E1DA}"/>
          </ac:picMkLst>
        </pc:picChg>
        <pc:picChg chg="add del mod">
          <ac:chgData name="Luca Famooss Paolini" userId="a5d3a76d-69b3-4688-b46c-4f4e0c19f123" providerId="ADAL" clId="{B6080619-A229-48A0-858E-41B3AFA84675}" dt="2024-03-12T11:15:13.754" v="9010" actId="478"/>
          <ac:picMkLst>
            <pc:docMk/>
            <pc:sldMk cId="3716089473" sldId="641"/>
            <ac:picMk id="6" creationId="{BA96812E-E5F8-45E6-AC6C-5A37E00E4ECE}"/>
          </ac:picMkLst>
        </pc:picChg>
        <pc:picChg chg="del">
          <ac:chgData name="Luca Famooss Paolini" userId="a5d3a76d-69b3-4688-b46c-4f4e0c19f123" providerId="ADAL" clId="{B6080619-A229-48A0-858E-41B3AFA84675}" dt="2024-03-12T11:12:39.446" v="8721" actId="478"/>
          <ac:picMkLst>
            <pc:docMk/>
            <pc:sldMk cId="3716089473" sldId="641"/>
            <ac:picMk id="11" creationId="{6F014480-4FCC-457C-A607-DD254F7EC0B0}"/>
          </ac:picMkLst>
        </pc:picChg>
        <pc:picChg chg="del">
          <ac:chgData name="Luca Famooss Paolini" userId="a5d3a76d-69b3-4688-b46c-4f4e0c19f123" providerId="ADAL" clId="{B6080619-A229-48A0-858E-41B3AFA84675}" dt="2024-03-12T11:12:39.446" v="8721" actId="478"/>
          <ac:picMkLst>
            <pc:docMk/>
            <pc:sldMk cId="3716089473" sldId="641"/>
            <ac:picMk id="7174" creationId="{C4746F85-2A50-447B-8405-96AD7C42B0A5}"/>
          </ac:picMkLst>
        </pc:picChg>
        <pc:cxnChg chg="del">
          <ac:chgData name="Luca Famooss Paolini" userId="a5d3a76d-69b3-4688-b46c-4f4e0c19f123" providerId="ADAL" clId="{B6080619-A229-48A0-858E-41B3AFA84675}" dt="2024-03-12T11:12:39.446" v="8721" actId="478"/>
          <ac:cxnSpMkLst>
            <pc:docMk/>
            <pc:sldMk cId="3716089473" sldId="641"/>
            <ac:cxnSpMk id="12" creationId="{A782B35E-C9D1-48CC-8DD3-971D40677678}"/>
          </ac:cxnSpMkLst>
        </pc:cxnChg>
      </pc:sldChg>
      <pc:sldChg chg="addSp delSp modSp add mod modTransition">
        <pc:chgData name="Luca Famooss Paolini" userId="a5d3a76d-69b3-4688-b46c-4f4e0c19f123" providerId="ADAL" clId="{B6080619-A229-48A0-858E-41B3AFA84675}" dt="2024-03-12T13:43:02.271" v="9610" actId="113"/>
        <pc:sldMkLst>
          <pc:docMk/>
          <pc:sldMk cId="3437516555" sldId="642"/>
        </pc:sldMkLst>
        <pc:spChg chg="add mod">
          <ac:chgData name="Luca Famooss Paolini" userId="a5d3a76d-69b3-4688-b46c-4f4e0c19f123" providerId="ADAL" clId="{B6080619-A229-48A0-858E-41B3AFA84675}" dt="2024-03-12T13:20:11.489" v="9062" actId="1582"/>
          <ac:spMkLst>
            <pc:docMk/>
            <pc:sldMk cId="3437516555" sldId="642"/>
            <ac:spMk id="2" creationId="{4EBFB597-36DD-4C08-B717-353A81EC26C1}"/>
          </ac:spMkLst>
        </pc:spChg>
        <pc:spChg chg="del">
          <ac:chgData name="Luca Famooss Paolini" userId="a5d3a76d-69b3-4688-b46c-4f4e0c19f123" providerId="ADAL" clId="{B6080619-A229-48A0-858E-41B3AFA84675}" dt="2024-03-12T13:39:02.249" v="9383" actId="478"/>
          <ac:spMkLst>
            <pc:docMk/>
            <pc:sldMk cId="3437516555" sldId="642"/>
            <ac:spMk id="8" creationId="{8F650180-754B-46EF-97CA-EBE11D4C16BB}"/>
          </ac:spMkLst>
        </pc:spChg>
        <pc:spChg chg="add mod">
          <ac:chgData name="Luca Famooss Paolini" userId="a5d3a76d-69b3-4688-b46c-4f4e0c19f123" providerId="ADAL" clId="{B6080619-A229-48A0-858E-41B3AFA84675}" dt="2024-03-12T13:43:02.271" v="9610" actId="113"/>
          <ac:spMkLst>
            <pc:docMk/>
            <pc:sldMk cId="3437516555" sldId="642"/>
            <ac:spMk id="15" creationId="{1FD66404-D9C0-4705-9CD8-5408AC7B73AB}"/>
          </ac:spMkLst>
        </pc:spChg>
        <pc:spChg chg="add mod">
          <ac:chgData name="Luca Famooss Paolini" userId="a5d3a76d-69b3-4688-b46c-4f4e0c19f123" providerId="ADAL" clId="{B6080619-A229-48A0-858E-41B3AFA84675}" dt="2024-03-12T13:40:29.299" v="9473" actId="20577"/>
          <ac:spMkLst>
            <pc:docMk/>
            <pc:sldMk cId="3437516555" sldId="642"/>
            <ac:spMk id="16" creationId="{D662AF92-1672-4520-BDEC-8CAEB76A30BE}"/>
          </ac:spMkLst>
        </pc:spChg>
        <pc:cxnChg chg="add del mod">
          <ac:chgData name="Luca Famooss Paolini" userId="a5d3a76d-69b3-4688-b46c-4f4e0c19f123" providerId="ADAL" clId="{B6080619-A229-48A0-858E-41B3AFA84675}" dt="2024-03-12T13:20:30.232" v="9066" actId="11529"/>
          <ac:cxnSpMkLst>
            <pc:docMk/>
            <pc:sldMk cId="3437516555" sldId="642"/>
            <ac:cxnSpMk id="5" creationId="{92735426-EA07-4A3A-8963-E6F46B4A4A27}"/>
          </ac:cxnSpMkLst>
        </pc:cxnChg>
        <pc:cxnChg chg="add mod">
          <ac:chgData name="Luca Famooss Paolini" userId="a5d3a76d-69b3-4688-b46c-4f4e0c19f123" providerId="ADAL" clId="{B6080619-A229-48A0-858E-41B3AFA84675}" dt="2024-03-12T13:21:04.843" v="9073" actId="1582"/>
          <ac:cxnSpMkLst>
            <pc:docMk/>
            <pc:sldMk cId="3437516555" sldId="642"/>
            <ac:cxnSpMk id="9" creationId="{573B3875-5B67-401C-AD4D-3BAA54865190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2T15:52:36.619" v="12992" actId="20577"/>
        <pc:sldMkLst>
          <pc:docMk/>
          <pc:sldMk cId="433883735" sldId="643"/>
        </pc:sldMkLst>
        <pc:spChg chg="mod">
          <ac:chgData name="Luca Famooss Paolini" userId="a5d3a76d-69b3-4688-b46c-4f4e0c19f123" providerId="ADAL" clId="{B6080619-A229-48A0-858E-41B3AFA84675}" dt="2024-03-12T15:52:36.619" v="12992" actId="20577"/>
          <ac:spMkLst>
            <pc:docMk/>
            <pc:sldMk cId="433883735" sldId="643"/>
            <ac:spMk id="8" creationId="{8F650180-754B-46EF-97CA-EBE11D4C16BB}"/>
          </ac:spMkLst>
        </pc:spChg>
        <pc:spChg chg="del">
          <ac:chgData name="Luca Famooss Paolini" userId="a5d3a76d-69b3-4688-b46c-4f4e0c19f123" providerId="ADAL" clId="{B6080619-A229-48A0-858E-41B3AFA84675}" dt="2024-03-12T13:22:57.404" v="9153" actId="478"/>
          <ac:spMkLst>
            <pc:docMk/>
            <pc:sldMk cId="433883735" sldId="643"/>
            <ac:spMk id="13" creationId="{3C081C3F-18D2-45AF-B38B-686E23DA3332}"/>
          </ac:spMkLst>
        </pc:spChg>
        <pc:picChg chg="del">
          <ac:chgData name="Luca Famooss Paolini" userId="a5d3a76d-69b3-4688-b46c-4f4e0c19f123" providerId="ADAL" clId="{B6080619-A229-48A0-858E-41B3AFA84675}" dt="2024-03-12T13:22:55.429" v="9152" actId="478"/>
          <ac:picMkLst>
            <pc:docMk/>
            <pc:sldMk cId="433883735" sldId="643"/>
            <ac:picMk id="3" creationId="{0AAFD648-A9DC-4C66-89D8-36A1BFD3E1DA}"/>
          </ac:picMkLst>
        </pc:picChg>
        <pc:picChg chg="add mod">
          <ac:chgData name="Luca Famooss Paolini" userId="a5d3a76d-69b3-4688-b46c-4f4e0c19f123" providerId="ADAL" clId="{B6080619-A229-48A0-858E-41B3AFA84675}" dt="2024-03-12T13:26:50.732" v="9263" actId="14100"/>
          <ac:picMkLst>
            <pc:docMk/>
            <pc:sldMk cId="433883735" sldId="643"/>
            <ac:picMk id="4" creationId="{4ABFB6FC-9D8E-419B-B553-340C025D82C0}"/>
          </ac:picMkLst>
        </pc:picChg>
        <pc:picChg chg="add del mod">
          <ac:chgData name="Luca Famooss Paolini" userId="a5d3a76d-69b3-4688-b46c-4f4e0c19f123" providerId="ADAL" clId="{B6080619-A229-48A0-858E-41B3AFA84675}" dt="2024-03-12T13:26:23.456" v="9250" actId="478"/>
          <ac:picMkLst>
            <pc:docMk/>
            <pc:sldMk cId="433883735" sldId="643"/>
            <ac:picMk id="7" creationId="{53BE2997-373B-43F2-8ED9-323BED753665}"/>
          </ac:picMkLst>
        </pc:picChg>
        <pc:picChg chg="add mod modCrop">
          <ac:chgData name="Luca Famooss Paolini" userId="a5d3a76d-69b3-4688-b46c-4f4e0c19f123" providerId="ADAL" clId="{B6080619-A229-48A0-858E-41B3AFA84675}" dt="2024-03-12T13:33:22.403" v="9293" actId="2085"/>
          <ac:picMkLst>
            <pc:docMk/>
            <pc:sldMk cId="433883735" sldId="643"/>
            <ac:picMk id="9" creationId="{9DF1F4A1-82D3-483B-B347-3DF1815F4534}"/>
          </ac:picMkLst>
        </pc:picChg>
      </pc:sldChg>
      <pc:sldChg chg="addSp delSp modSp add del mod">
        <pc:chgData name="Luca Famooss Paolini" userId="a5d3a76d-69b3-4688-b46c-4f4e0c19f123" providerId="ADAL" clId="{B6080619-A229-48A0-858E-41B3AFA84675}" dt="2024-03-12T13:56:06.079" v="10149" actId="47"/>
        <pc:sldMkLst>
          <pc:docMk/>
          <pc:sldMk cId="2673296151" sldId="644"/>
        </pc:sldMkLst>
        <pc:spChg chg="add mod">
          <ac:chgData name="Luca Famooss Paolini" userId="a5d3a76d-69b3-4688-b46c-4f4e0c19f123" providerId="ADAL" clId="{B6080619-A229-48A0-858E-41B3AFA84675}" dt="2024-03-12T13:31:11.450" v="9268" actId="14100"/>
          <ac:spMkLst>
            <pc:docMk/>
            <pc:sldMk cId="2673296151" sldId="644"/>
            <ac:spMk id="5" creationId="{BF2B332B-1350-4EC7-802D-DDA74C0DE0FB}"/>
          </ac:spMkLst>
        </pc:spChg>
        <pc:picChg chg="add del mod">
          <ac:chgData name="Luca Famooss Paolini" userId="a5d3a76d-69b3-4688-b46c-4f4e0c19f123" providerId="ADAL" clId="{B6080619-A229-48A0-858E-41B3AFA84675}" dt="2024-03-12T13:42:06.855" v="9558" actId="478"/>
          <ac:picMkLst>
            <pc:docMk/>
            <pc:sldMk cId="2673296151" sldId="644"/>
            <ac:picMk id="3" creationId="{12A89BF3-8DB1-40ED-99CC-F7FDD0E257B0}"/>
          </ac:picMkLst>
        </pc:picChg>
      </pc:sldChg>
      <pc:sldChg chg="addSp delSp modSp add mod modTransition">
        <pc:chgData name="Luca Famooss Paolini" userId="a5d3a76d-69b3-4688-b46c-4f4e0c19f123" providerId="ADAL" clId="{B6080619-A229-48A0-858E-41B3AFA84675}" dt="2024-03-12T14:42:00.364" v="10713" actId="1037"/>
        <pc:sldMkLst>
          <pc:docMk/>
          <pc:sldMk cId="1214990638" sldId="645"/>
        </pc:sldMkLst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2" creationId="{A27F5332-5318-425F-83EC-EBB9223EB4D0}"/>
          </ac:spMkLst>
        </pc:spChg>
        <pc:spChg chg="add mod ord">
          <ac:chgData name="Luca Famooss Paolini" userId="a5d3a76d-69b3-4688-b46c-4f4e0c19f123" providerId="ADAL" clId="{B6080619-A229-48A0-858E-41B3AFA84675}" dt="2024-03-12T13:36:15.488" v="9370" actId="207"/>
          <ac:spMkLst>
            <pc:docMk/>
            <pc:sldMk cId="1214990638" sldId="645"/>
            <ac:spMk id="6" creationId="{504A5391-EA93-4585-8F0F-8C6248A32E0B}"/>
          </ac:spMkLst>
        </pc:spChg>
        <pc:spChg chg="del">
          <ac:chgData name="Luca Famooss Paolini" userId="a5d3a76d-69b3-4688-b46c-4f4e0c19f123" providerId="ADAL" clId="{B6080619-A229-48A0-858E-41B3AFA84675}" dt="2024-03-12T13:39:19.562" v="9395" actId="478"/>
          <ac:spMkLst>
            <pc:docMk/>
            <pc:sldMk cId="1214990638" sldId="645"/>
            <ac:spMk id="8" creationId="{8F650180-754B-46EF-97CA-EBE11D4C16BB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9" creationId="{1F72CD1E-C2AD-4DEB-AD3B-39F28CA69F1F}"/>
          </ac:spMkLst>
        </pc:spChg>
        <pc:spChg chg="add mod">
          <ac:chgData name="Luca Famooss Paolini" userId="a5d3a76d-69b3-4688-b46c-4f4e0c19f123" providerId="ADAL" clId="{B6080619-A229-48A0-858E-41B3AFA84675}" dt="2024-03-12T13:40:35.275" v="9475" actId="20577"/>
          <ac:spMkLst>
            <pc:docMk/>
            <pc:sldMk cId="1214990638" sldId="645"/>
            <ac:spMk id="10" creationId="{1847C093-FE63-4397-9444-4AD9BF1E1D76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12" creationId="{D6E5C213-6A60-46E9-A041-33BAE5CB2455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13" creationId="{8920DEB2-4AA8-4E93-A0F6-8B3BFDAA985E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14" creationId="{ABAFC596-81B3-4BF6-A365-8542912E8CF5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15" creationId="{C9FBD956-F2FA-414A-B408-99CD21CD0381}"/>
          </ac:spMkLst>
        </pc:spChg>
        <pc:spChg chg="add mod">
          <ac:chgData name="Luca Famooss Paolini" userId="a5d3a76d-69b3-4688-b46c-4f4e0c19f123" providerId="ADAL" clId="{B6080619-A229-48A0-858E-41B3AFA84675}" dt="2024-03-12T14:42:00.364" v="10713" actId="1037"/>
          <ac:spMkLst>
            <pc:docMk/>
            <pc:sldMk cId="1214990638" sldId="645"/>
            <ac:spMk id="16" creationId="{23A71F57-CC97-4EFB-8099-AD44625DBF86}"/>
          </ac:spMkLst>
        </pc:spChg>
        <pc:picChg chg="add del mod modCrop">
          <ac:chgData name="Luca Famooss Paolini" userId="a5d3a76d-69b3-4688-b46c-4f4e0c19f123" providerId="ADAL" clId="{B6080619-A229-48A0-858E-41B3AFA84675}" dt="2024-03-12T13:33:29.386" v="9294" actId="478"/>
          <ac:picMkLst>
            <pc:docMk/>
            <pc:sldMk cId="1214990638" sldId="645"/>
            <ac:picMk id="5" creationId="{85204501-B687-4CD3-ACBE-112F652A6C30}"/>
          </ac:picMkLst>
        </pc:picChg>
        <pc:picChg chg="add mod">
          <ac:chgData name="Luca Famooss Paolini" userId="a5d3a76d-69b3-4688-b46c-4f4e0c19f123" providerId="ADAL" clId="{B6080619-A229-48A0-858E-41B3AFA84675}" dt="2024-03-12T14:42:00.364" v="10713" actId="1037"/>
          <ac:picMkLst>
            <pc:docMk/>
            <pc:sldMk cId="1214990638" sldId="645"/>
            <ac:picMk id="7" creationId="{C6F6E1AC-F724-47B3-9181-D9D4AEA01175}"/>
          </ac:picMkLst>
        </pc:picChg>
        <pc:picChg chg="add mod">
          <ac:chgData name="Luca Famooss Paolini" userId="a5d3a76d-69b3-4688-b46c-4f4e0c19f123" providerId="ADAL" clId="{B6080619-A229-48A0-858E-41B3AFA84675}" dt="2024-03-12T14:42:00.364" v="10713" actId="1037"/>
          <ac:picMkLst>
            <pc:docMk/>
            <pc:sldMk cId="1214990638" sldId="645"/>
            <ac:picMk id="11" creationId="{57A8AA3B-771F-4BDA-BA17-B0FE30514218}"/>
          </ac:picMkLst>
        </pc:picChg>
      </pc:sldChg>
      <pc:sldChg chg="addSp modSp add mod modTransition">
        <pc:chgData name="Luca Famooss Paolini" userId="a5d3a76d-69b3-4688-b46c-4f4e0c19f123" providerId="ADAL" clId="{B6080619-A229-48A0-858E-41B3AFA84675}" dt="2024-03-12T13:48:34.107" v="9765"/>
        <pc:sldMkLst>
          <pc:docMk/>
          <pc:sldMk cId="1516108248" sldId="646"/>
        </pc:sldMkLst>
        <pc:picChg chg="add mod modCrop">
          <ac:chgData name="Luca Famooss Paolini" userId="a5d3a76d-69b3-4688-b46c-4f4e0c19f123" providerId="ADAL" clId="{B6080619-A229-48A0-858E-41B3AFA84675}" dt="2024-03-12T13:47:13.853" v="9743" actId="2085"/>
          <ac:picMkLst>
            <pc:docMk/>
            <pc:sldMk cId="1516108248" sldId="646"/>
            <ac:picMk id="5" creationId="{262E4EF0-628A-4E79-B050-513D9F681049}"/>
          </ac:picMkLst>
        </pc:picChg>
      </pc:sldChg>
      <pc:sldChg chg="addSp delSp modSp add mod modTransition">
        <pc:chgData name="Luca Famooss Paolini" userId="a5d3a76d-69b3-4688-b46c-4f4e0c19f123" providerId="ADAL" clId="{B6080619-A229-48A0-858E-41B3AFA84675}" dt="2024-03-12T14:42:34.850" v="10740" actId="1037"/>
        <pc:sldMkLst>
          <pc:docMk/>
          <pc:sldMk cId="4293102631" sldId="647"/>
        </pc:sldMkLst>
        <pc:spChg chg="add del mod">
          <ac:chgData name="Luca Famooss Paolini" userId="a5d3a76d-69b3-4688-b46c-4f4e0c19f123" providerId="ADAL" clId="{B6080619-A229-48A0-858E-41B3AFA84675}" dt="2024-03-12T13:47:38.689" v="9746"/>
          <ac:spMkLst>
            <pc:docMk/>
            <pc:sldMk cId="4293102631" sldId="647"/>
            <ac:spMk id="6" creationId="{F2C24E3D-AE42-4178-89EE-5846CEB33BBA}"/>
          </ac:spMkLst>
        </pc:spChg>
        <pc:spChg chg="add mod">
          <ac:chgData name="Luca Famooss Paolini" userId="a5d3a76d-69b3-4688-b46c-4f4e0c19f123" providerId="ADAL" clId="{B6080619-A229-48A0-858E-41B3AFA84675}" dt="2024-03-12T13:47:42.389" v="9748"/>
          <ac:spMkLst>
            <pc:docMk/>
            <pc:sldMk cId="4293102631" sldId="647"/>
            <ac:spMk id="10" creationId="{0B30EF87-0C49-40F8-A01A-20DA11591ED5}"/>
          </ac:spMkLst>
        </pc:spChg>
        <pc:spChg chg="add mod">
          <ac:chgData name="Luca Famooss Paolini" userId="a5d3a76d-69b3-4688-b46c-4f4e0c19f123" providerId="ADAL" clId="{B6080619-A229-48A0-858E-41B3AFA84675}" dt="2024-03-12T14:42:34.850" v="10740" actId="1037"/>
          <ac:spMkLst>
            <pc:docMk/>
            <pc:sldMk cId="4293102631" sldId="647"/>
            <ac:spMk id="13" creationId="{AE366F37-CF83-4F98-B452-1173410EC054}"/>
          </ac:spMkLst>
        </pc:spChg>
        <pc:picChg chg="add mod">
          <ac:chgData name="Luca Famooss Paolini" userId="a5d3a76d-69b3-4688-b46c-4f4e0c19f123" providerId="ADAL" clId="{B6080619-A229-48A0-858E-41B3AFA84675}" dt="2024-03-12T14:42:34.850" v="10740" actId="1037"/>
          <ac:picMkLst>
            <pc:docMk/>
            <pc:sldMk cId="4293102631" sldId="647"/>
            <ac:picMk id="3" creationId="{506C3468-F8D6-4753-8569-867ECA904A8D}"/>
          </ac:picMkLst>
        </pc:picChg>
        <pc:picChg chg="mod ord modCrop">
          <ac:chgData name="Luca Famooss Paolini" userId="a5d3a76d-69b3-4688-b46c-4f4e0c19f123" providerId="ADAL" clId="{B6080619-A229-48A0-858E-41B3AFA84675}" dt="2024-03-12T14:42:34.850" v="10740" actId="1037"/>
          <ac:picMkLst>
            <pc:docMk/>
            <pc:sldMk cId="4293102631" sldId="647"/>
            <ac:picMk id="5" creationId="{262E4EF0-628A-4E79-B050-513D9F681049}"/>
          </ac:picMkLst>
        </pc:picChg>
        <pc:picChg chg="add del mod">
          <ac:chgData name="Luca Famooss Paolini" userId="a5d3a76d-69b3-4688-b46c-4f4e0c19f123" providerId="ADAL" clId="{B6080619-A229-48A0-858E-41B3AFA84675}" dt="2024-03-12T13:47:38.689" v="9746"/>
          <ac:picMkLst>
            <pc:docMk/>
            <pc:sldMk cId="4293102631" sldId="647"/>
            <ac:picMk id="7" creationId="{BD7F190F-095E-4A57-BBEF-B6FFB54F5A1C}"/>
          </ac:picMkLst>
        </pc:picChg>
        <pc:picChg chg="add del mod">
          <ac:chgData name="Luca Famooss Paolini" userId="a5d3a76d-69b3-4688-b46c-4f4e0c19f123" providerId="ADAL" clId="{B6080619-A229-48A0-858E-41B3AFA84675}" dt="2024-03-12T13:48:00.542" v="9754" actId="478"/>
          <ac:picMkLst>
            <pc:docMk/>
            <pc:sldMk cId="4293102631" sldId="647"/>
            <ac:picMk id="11" creationId="{6B879D65-A09E-4D78-A174-60DCBBF0846B}"/>
          </ac:picMkLst>
        </pc:picChg>
        <pc:picChg chg="add del mod">
          <ac:chgData name="Luca Famooss Paolini" userId="a5d3a76d-69b3-4688-b46c-4f4e0c19f123" providerId="ADAL" clId="{B6080619-A229-48A0-858E-41B3AFA84675}" dt="2024-03-12T13:51:11.957" v="9822" actId="478"/>
          <ac:picMkLst>
            <pc:docMk/>
            <pc:sldMk cId="4293102631" sldId="647"/>
            <ac:picMk id="12" creationId="{00826EB2-86EC-4369-9AB2-1607A2F96414}"/>
          </ac:picMkLst>
        </pc:picChg>
      </pc:sldChg>
      <pc:sldChg chg="add del">
        <pc:chgData name="Luca Famooss Paolini" userId="a5d3a76d-69b3-4688-b46c-4f4e0c19f123" providerId="ADAL" clId="{B6080619-A229-48A0-858E-41B3AFA84675}" dt="2024-03-12T14:26:26.552" v="10661" actId="47"/>
        <pc:sldMkLst>
          <pc:docMk/>
          <pc:sldMk cId="291692976" sldId="648"/>
        </pc:sldMkLst>
      </pc:sldChg>
      <pc:sldChg chg="add del">
        <pc:chgData name="Luca Famooss Paolini" userId="a5d3a76d-69b3-4688-b46c-4f4e0c19f123" providerId="ADAL" clId="{B6080619-A229-48A0-858E-41B3AFA84675}" dt="2024-03-12T14:09:33.585" v="10172"/>
        <pc:sldMkLst>
          <pc:docMk/>
          <pc:sldMk cId="2710262661" sldId="648"/>
        </pc:sldMkLst>
      </pc:sldChg>
      <pc:sldChg chg="addSp delSp modSp add del mod">
        <pc:chgData name="Luca Famooss Paolini" userId="a5d3a76d-69b3-4688-b46c-4f4e0c19f123" providerId="ADAL" clId="{B6080619-A229-48A0-858E-41B3AFA84675}" dt="2024-03-12T14:27:00.356" v="10663" actId="47"/>
        <pc:sldMkLst>
          <pc:docMk/>
          <pc:sldMk cId="2825303767" sldId="649"/>
        </pc:sldMkLst>
        <pc:spChg chg="add mod">
          <ac:chgData name="Luca Famooss Paolini" userId="a5d3a76d-69b3-4688-b46c-4f4e0c19f123" providerId="ADAL" clId="{B6080619-A229-48A0-858E-41B3AFA84675}" dt="2024-03-12T14:22:55.427" v="10533" actId="20577"/>
          <ac:spMkLst>
            <pc:docMk/>
            <pc:sldMk cId="2825303767" sldId="649"/>
            <ac:spMk id="6" creationId="{0ED929F6-D157-464C-9827-D0AD9014F0BC}"/>
          </ac:spMkLst>
        </pc:spChg>
        <pc:spChg chg="del">
          <ac:chgData name="Luca Famooss Paolini" userId="a5d3a76d-69b3-4688-b46c-4f4e0c19f123" providerId="ADAL" clId="{B6080619-A229-48A0-858E-41B3AFA84675}" dt="2024-03-12T14:18:49.928" v="10185" actId="478"/>
          <ac:spMkLst>
            <pc:docMk/>
            <pc:sldMk cId="2825303767" sldId="649"/>
            <ac:spMk id="8" creationId="{8F650180-754B-46EF-97CA-EBE11D4C16BB}"/>
          </ac:spMkLst>
        </pc:spChg>
        <pc:picChg chg="del">
          <ac:chgData name="Luca Famooss Paolini" userId="a5d3a76d-69b3-4688-b46c-4f4e0c19f123" providerId="ADAL" clId="{B6080619-A229-48A0-858E-41B3AFA84675}" dt="2024-03-12T14:18:48.075" v="10184" actId="478"/>
          <ac:picMkLst>
            <pc:docMk/>
            <pc:sldMk cId="2825303767" sldId="649"/>
            <ac:picMk id="4" creationId="{4ABFB6FC-9D8E-419B-B553-340C025D82C0}"/>
          </ac:picMkLst>
        </pc:picChg>
        <pc:picChg chg="del">
          <ac:chgData name="Luca Famooss Paolini" userId="a5d3a76d-69b3-4688-b46c-4f4e0c19f123" providerId="ADAL" clId="{B6080619-A229-48A0-858E-41B3AFA84675}" dt="2024-03-12T14:18:51.217" v="10187" actId="478"/>
          <ac:picMkLst>
            <pc:docMk/>
            <pc:sldMk cId="2825303767" sldId="649"/>
            <ac:picMk id="5" creationId="{262E4EF0-628A-4E79-B050-513D9F681049}"/>
          </ac:picMkLst>
        </pc:picChg>
        <pc:picChg chg="del">
          <ac:chgData name="Luca Famooss Paolini" userId="a5d3a76d-69b3-4688-b46c-4f4e0c19f123" providerId="ADAL" clId="{B6080619-A229-48A0-858E-41B3AFA84675}" dt="2024-03-12T14:18:50.603" v="10186" actId="478"/>
          <ac:picMkLst>
            <pc:docMk/>
            <pc:sldMk cId="2825303767" sldId="649"/>
            <ac:picMk id="9" creationId="{9DF1F4A1-82D3-483B-B347-3DF1815F4534}"/>
          </ac:picMkLst>
        </pc:picChg>
      </pc:sldChg>
      <pc:sldChg chg="addSp delSp modSp add mod">
        <pc:chgData name="Luca Famooss Paolini" userId="a5d3a76d-69b3-4688-b46c-4f4e0c19f123" providerId="ADAL" clId="{B6080619-A229-48A0-858E-41B3AFA84675}" dt="2024-03-15T09:59:55.184" v="14066"/>
        <pc:sldMkLst>
          <pc:docMk/>
          <pc:sldMk cId="1828953833" sldId="650"/>
        </pc:sldMkLst>
        <pc:spChg chg="add mod">
          <ac:chgData name="Luca Famooss Paolini" userId="a5d3a76d-69b3-4688-b46c-4f4e0c19f123" providerId="ADAL" clId="{B6080619-A229-48A0-858E-41B3AFA84675}" dt="2024-03-12T14:25:56.849" v="10618" actId="1036"/>
          <ac:spMkLst>
            <pc:docMk/>
            <pc:sldMk cId="1828953833" sldId="650"/>
            <ac:spMk id="5" creationId="{03D374C3-7453-41C0-9907-B6576072ED59}"/>
          </ac:spMkLst>
        </pc:spChg>
        <pc:spChg chg="add mod">
          <ac:chgData name="Luca Famooss Paolini" userId="a5d3a76d-69b3-4688-b46c-4f4e0c19f123" providerId="ADAL" clId="{B6080619-A229-48A0-858E-41B3AFA84675}" dt="2024-03-15T09:59:55.184" v="14066"/>
          <ac:spMkLst>
            <pc:docMk/>
            <pc:sldMk cId="1828953833" sldId="650"/>
            <ac:spMk id="6" creationId="{4A568CB7-68AC-4F1D-AB2A-0E7308CB331C}"/>
          </ac:spMkLst>
        </pc:spChg>
        <pc:spChg chg="add mod">
          <ac:chgData name="Luca Famooss Paolini" userId="a5d3a76d-69b3-4688-b46c-4f4e0c19f123" providerId="ADAL" clId="{B6080619-A229-48A0-858E-41B3AFA84675}" dt="2024-03-12T14:26:04.831" v="10632" actId="1036"/>
          <ac:spMkLst>
            <pc:docMk/>
            <pc:sldMk cId="1828953833" sldId="650"/>
            <ac:spMk id="7" creationId="{B93E01A7-317B-4872-90AA-ADC06F55FA1F}"/>
          </ac:spMkLst>
        </pc:spChg>
        <pc:spChg chg="add mod">
          <ac:chgData name="Luca Famooss Paolini" userId="a5d3a76d-69b3-4688-b46c-4f4e0c19f123" providerId="ADAL" clId="{B6080619-A229-48A0-858E-41B3AFA84675}" dt="2024-03-15T09:57:23.372" v="13693" actId="20577"/>
          <ac:spMkLst>
            <pc:docMk/>
            <pc:sldMk cId="1828953833" sldId="650"/>
            <ac:spMk id="8" creationId="{8D989CC1-58FB-49D0-962F-7F1623178309}"/>
          </ac:spMkLst>
        </pc:spChg>
        <pc:spChg chg="add mod">
          <ac:chgData name="Luca Famooss Paolini" userId="a5d3a76d-69b3-4688-b46c-4f4e0c19f123" providerId="ADAL" clId="{B6080619-A229-48A0-858E-41B3AFA84675}" dt="2024-03-12T14:25:50.688" v="10610" actId="1076"/>
          <ac:spMkLst>
            <pc:docMk/>
            <pc:sldMk cId="1828953833" sldId="650"/>
            <ac:spMk id="9" creationId="{DB52CBFD-1086-4C99-BE5A-02FF19264865}"/>
          </ac:spMkLst>
        </pc:spChg>
        <pc:spChg chg="mod">
          <ac:chgData name="Luca Famooss Paolini" userId="a5d3a76d-69b3-4688-b46c-4f4e0c19f123" providerId="ADAL" clId="{B6080619-A229-48A0-858E-41B3AFA84675}" dt="2024-03-12T14:24:50.058" v="10555" actId="20577"/>
          <ac:spMkLst>
            <pc:docMk/>
            <pc:sldMk cId="1828953833" sldId="650"/>
            <ac:spMk id="10" creationId="{2C27CCB6-868B-42BB-A888-83AEBD61742A}"/>
          </ac:spMkLst>
        </pc:spChg>
        <pc:spChg chg="add mod">
          <ac:chgData name="Luca Famooss Paolini" userId="a5d3a76d-69b3-4688-b46c-4f4e0c19f123" providerId="ADAL" clId="{B6080619-A229-48A0-858E-41B3AFA84675}" dt="2024-03-12T14:26:14.376" v="10660" actId="20577"/>
          <ac:spMkLst>
            <pc:docMk/>
            <pc:sldMk cId="1828953833" sldId="650"/>
            <ac:spMk id="13" creationId="{61F7DDC8-C311-4FA5-88D9-9D2AAAFB4B5D}"/>
          </ac:spMkLst>
        </pc:spChg>
        <pc:spChg chg="add mod">
          <ac:chgData name="Luca Famooss Paolini" userId="a5d3a76d-69b3-4688-b46c-4f4e0c19f123" providerId="ADAL" clId="{B6080619-A229-48A0-858E-41B3AFA84675}" dt="2024-03-12T14:25:54.734" v="10612" actId="571"/>
          <ac:spMkLst>
            <pc:docMk/>
            <pc:sldMk cId="1828953833" sldId="650"/>
            <ac:spMk id="14" creationId="{2C965CFC-9209-4F17-B3F0-7161BA6A47EC}"/>
          </ac:spMkLst>
        </pc:spChg>
        <pc:spChg chg="add mod">
          <ac:chgData name="Luca Famooss Paolini" userId="a5d3a76d-69b3-4688-b46c-4f4e0c19f123" providerId="ADAL" clId="{B6080619-A229-48A0-858E-41B3AFA84675}" dt="2024-03-12T14:25:54.734" v="10612" actId="571"/>
          <ac:spMkLst>
            <pc:docMk/>
            <pc:sldMk cId="1828953833" sldId="650"/>
            <ac:spMk id="15" creationId="{A168AE3D-533C-4AF1-937D-0141D1107A8B}"/>
          </ac:spMkLst>
        </pc:spChg>
        <pc:spChg chg="add mod">
          <ac:chgData name="Luca Famooss Paolini" userId="a5d3a76d-69b3-4688-b46c-4f4e0c19f123" providerId="ADAL" clId="{B6080619-A229-48A0-858E-41B3AFA84675}" dt="2024-03-12T14:25:54.734" v="10612" actId="571"/>
          <ac:spMkLst>
            <pc:docMk/>
            <pc:sldMk cId="1828953833" sldId="650"/>
            <ac:spMk id="16" creationId="{B533423C-27D4-4FC3-A76D-8C996775786C}"/>
          </ac:spMkLst>
        </pc:spChg>
        <pc:picChg chg="del">
          <ac:chgData name="Luca Famooss Paolini" userId="a5d3a76d-69b3-4688-b46c-4f4e0c19f123" providerId="ADAL" clId="{B6080619-A229-48A0-858E-41B3AFA84675}" dt="2024-03-12T14:24:46.409" v="10550" actId="478"/>
          <ac:picMkLst>
            <pc:docMk/>
            <pc:sldMk cId="1828953833" sldId="650"/>
            <ac:picMk id="11" creationId="{6F014480-4FCC-457C-A607-DD254F7EC0B0}"/>
          </ac:picMkLst>
        </pc:picChg>
      </pc:sldChg>
      <pc:sldChg chg="addSp delSp modSp add mod modTransition">
        <pc:chgData name="Luca Famooss Paolini" userId="a5d3a76d-69b3-4688-b46c-4f4e0c19f123" providerId="ADAL" clId="{B6080619-A229-48A0-858E-41B3AFA84675}" dt="2024-03-15T10:28:19.898" v="15704" actId="404"/>
        <pc:sldMkLst>
          <pc:docMk/>
          <pc:sldMk cId="1896627676" sldId="651"/>
        </pc:sldMkLst>
        <pc:spChg chg="del">
          <ac:chgData name="Luca Famooss Paolini" userId="a5d3a76d-69b3-4688-b46c-4f4e0c19f123" providerId="ADAL" clId="{B6080619-A229-48A0-858E-41B3AFA84675}" dt="2024-03-12T14:27:39.353" v="10687" actId="478"/>
          <ac:spMkLst>
            <pc:docMk/>
            <pc:sldMk cId="1896627676" sldId="651"/>
            <ac:spMk id="5" creationId="{03D374C3-7453-41C0-9907-B6576072ED59}"/>
          </ac:spMkLst>
        </pc:spChg>
        <pc:spChg chg="del">
          <ac:chgData name="Luca Famooss Paolini" userId="a5d3a76d-69b3-4688-b46c-4f4e0c19f123" providerId="ADAL" clId="{B6080619-A229-48A0-858E-41B3AFA84675}" dt="2024-03-12T14:27:40.097" v="10688" actId="478"/>
          <ac:spMkLst>
            <pc:docMk/>
            <pc:sldMk cId="1896627676" sldId="651"/>
            <ac:spMk id="6" creationId="{4A568CB7-68AC-4F1D-AB2A-0E7308CB331C}"/>
          </ac:spMkLst>
        </pc:spChg>
        <pc:spChg chg="del">
          <ac:chgData name="Luca Famooss Paolini" userId="a5d3a76d-69b3-4688-b46c-4f4e0c19f123" providerId="ADAL" clId="{B6080619-A229-48A0-858E-41B3AFA84675}" dt="2024-03-12T14:27:40.815" v="10689" actId="478"/>
          <ac:spMkLst>
            <pc:docMk/>
            <pc:sldMk cId="1896627676" sldId="651"/>
            <ac:spMk id="7" creationId="{B93E01A7-317B-4872-90AA-ADC06F55FA1F}"/>
          </ac:spMkLst>
        </pc:spChg>
        <pc:spChg chg="del">
          <ac:chgData name="Luca Famooss Paolini" userId="a5d3a76d-69b3-4688-b46c-4f4e0c19f123" providerId="ADAL" clId="{B6080619-A229-48A0-858E-41B3AFA84675}" dt="2024-03-12T14:27:41.759" v="10690" actId="478"/>
          <ac:spMkLst>
            <pc:docMk/>
            <pc:sldMk cId="1896627676" sldId="651"/>
            <ac:spMk id="8" creationId="{8D989CC1-58FB-49D0-962F-7F1623178309}"/>
          </ac:spMkLst>
        </pc:spChg>
        <pc:spChg chg="del">
          <ac:chgData name="Luca Famooss Paolini" userId="a5d3a76d-69b3-4688-b46c-4f4e0c19f123" providerId="ADAL" clId="{B6080619-A229-48A0-858E-41B3AFA84675}" dt="2024-03-12T14:27:42.478" v="10691" actId="478"/>
          <ac:spMkLst>
            <pc:docMk/>
            <pc:sldMk cId="1896627676" sldId="651"/>
            <ac:spMk id="9" creationId="{DB52CBFD-1086-4C99-BE5A-02FF19264865}"/>
          </ac:spMkLst>
        </pc:spChg>
        <pc:spChg chg="del">
          <ac:chgData name="Luca Famooss Paolini" userId="a5d3a76d-69b3-4688-b46c-4f4e0c19f123" providerId="ADAL" clId="{B6080619-A229-48A0-858E-41B3AFA84675}" dt="2024-03-12T14:27:37.707" v="10685" actId="478"/>
          <ac:spMkLst>
            <pc:docMk/>
            <pc:sldMk cId="1896627676" sldId="651"/>
            <ac:spMk id="10" creationId="{2C27CCB6-868B-42BB-A888-83AEBD61742A}"/>
          </ac:spMkLst>
        </pc:spChg>
        <pc:spChg chg="add mod">
          <ac:chgData name="Luca Famooss Paolini" userId="a5d3a76d-69b3-4688-b46c-4f4e0c19f123" providerId="ADAL" clId="{B6080619-A229-48A0-858E-41B3AFA84675}" dt="2024-03-12T15:02:44.566" v="11169" actId="20577"/>
          <ac:spMkLst>
            <pc:docMk/>
            <pc:sldMk cId="1896627676" sldId="651"/>
            <ac:spMk id="11" creationId="{034F225D-C147-48CC-B358-B8F68C6CDFA1}"/>
          </ac:spMkLst>
        </pc:spChg>
        <pc:spChg chg="del">
          <ac:chgData name="Luca Famooss Paolini" userId="a5d3a76d-69b3-4688-b46c-4f4e0c19f123" providerId="ADAL" clId="{B6080619-A229-48A0-858E-41B3AFA84675}" dt="2024-03-12T14:27:43.401" v="10692" actId="478"/>
          <ac:spMkLst>
            <pc:docMk/>
            <pc:sldMk cId="1896627676" sldId="651"/>
            <ac:spMk id="13" creationId="{61F7DDC8-C311-4FA5-88D9-9D2AAAFB4B5D}"/>
          </ac:spMkLst>
        </pc:spChg>
        <pc:spChg chg="add del mod">
          <ac:chgData name="Luca Famooss Paolini" userId="a5d3a76d-69b3-4688-b46c-4f4e0c19f123" providerId="ADAL" clId="{B6080619-A229-48A0-858E-41B3AFA84675}" dt="2024-03-12T15:11:06.701" v="11304" actId="478"/>
          <ac:spMkLst>
            <pc:docMk/>
            <pc:sldMk cId="1896627676" sldId="651"/>
            <ac:spMk id="15" creationId="{7C9D854C-4796-431E-A500-91480D46B3EF}"/>
          </ac:spMkLst>
        </pc:spChg>
        <pc:spChg chg="add mod">
          <ac:chgData name="Luca Famooss Paolini" userId="a5d3a76d-69b3-4688-b46c-4f4e0c19f123" providerId="ADAL" clId="{B6080619-A229-48A0-858E-41B3AFA84675}" dt="2024-03-12T15:07:40.356" v="11246" actId="14100"/>
          <ac:spMkLst>
            <pc:docMk/>
            <pc:sldMk cId="1896627676" sldId="651"/>
            <ac:spMk id="20" creationId="{688B0A94-FE37-45AA-A495-420C5A952064}"/>
          </ac:spMkLst>
        </pc:spChg>
        <pc:spChg chg="add mod">
          <ac:chgData name="Luca Famooss Paolini" userId="a5d3a76d-69b3-4688-b46c-4f4e0c19f123" providerId="ADAL" clId="{B6080619-A229-48A0-858E-41B3AFA84675}" dt="2024-03-15T10:28:19.898" v="15704" actId="404"/>
          <ac:spMkLst>
            <pc:docMk/>
            <pc:sldMk cId="1896627676" sldId="651"/>
            <ac:spMk id="21" creationId="{37C2B9F3-E4AF-4970-A5B0-25951312704F}"/>
          </ac:spMkLst>
        </pc:spChg>
        <pc:picChg chg="add del mod">
          <ac:chgData name="Luca Famooss Paolini" userId="a5d3a76d-69b3-4688-b46c-4f4e0c19f123" providerId="ADAL" clId="{B6080619-A229-48A0-858E-41B3AFA84675}" dt="2024-03-12T14:57:17.756" v="10741" actId="478"/>
          <ac:picMkLst>
            <pc:docMk/>
            <pc:sldMk cId="1896627676" sldId="651"/>
            <ac:picMk id="14" creationId="{0A46CA05-132D-4BB6-B09A-43C05E876FE8}"/>
          </ac:picMkLst>
        </pc:picChg>
        <pc:picChg chg="add del mod">
          <ac:chgData name="Luca Famooss Paolini" userId="a5d3a76d-69b3-4688-b46c-4f4e0c19f123" providerId="ADAL" clId="{B6080619-A229-48A0-858E-41B3AFA84675}" dt="2024-03-12T15:06:31.685" v="11230" actId="478"/>
          <ac:picMkLst>
            <pc:docMk/>
            <pc:sldMk cId="1896627676" sldId="651"/>
            <ac:picMk id="17" creationId="{D1B27143-277B-4613-AE93-039C3FD4774D}"/>
          </ac:picMkLst>
        </pc:picChg>
        <pc:picChg chg="add mod">
          <ac:chgData name="Luca Famooss Paolini" userId="a5d3a76d-69b3-4688-b46c-4f4e0c19f123" providerId="ADAL" clId="{B6080619-A229-48A0-858E-41B3AFA84675}" dt="2024-03-12T15:07:25.032" v="11243" actId="1076"/>
          <ac:picMkLst>
            <pc:docMk/>
            <pc:sldMk cId="1896627676" sldId="651"/>
            <ac:picMk id="19" creationId="{D0742B6B-A24D-4AEE-8710-A0DD8436E6B0}"/>
          </ac:picMkLst>
        </pc:picChg>
        <pc:cxnChg chg="del">
          <ac:chgData name="Luca Famooss Paolini" userId="a5d3a76d-69b3-4688-b46c-4f4e0c19f123" providerId="ADAL" clId="{B6080619-A229-48A0-858E-41B3AFA84675}" dt="2024-03-12T14:27:38.794" v="10686" actId="478"/>
          <ac:cxnSpMkLst>
            <pc:docMk/>
            <pc:sldMk cId="1896627676" sldId="651"/>
            <ac:cxnSpMk id="12" creationId="{A782B35E-C9D1-48CC-8DD3-971D40677678}"/>
          </ac:cxnSpMkLst>
        </pc:cxnChg>
        <pc:cxnChg chg="add mod">
          <ac:chgData name="Luca Famooss Paolini" userId="a5d3a76d-69b3-4688-b46c-4f4e0c19f123" providerId="ADAL" clId="{B6080619-A229-48A0-858E-41B3AFA84675}" dt="2024-03-12T15:03:02.563" v="11190" actId="14100"/>
          <ac:cxnSpMkLst>
            <pc:docMk/>
            <pc:sldMk cId="1896627676" sldId="651"/>
            <ac:cxnSpMk id="16" creationId="{0CD29D96-BF28-4372-BF0C-23DAA7C0F55D}"/>
          </ac:cxnSpMkLst>
        </pc:cxnChg>
      </pc:sldChg>
      <pc:sldChg chg="addSp delSp modSp add mod modTransition">
        <pc:chgData name="Luca Famooss Paolini" userId="a5d3a76d-69b3-4688-b46c-4f4e0c19f123" providerId="ADAL" clId="{B6080619-A229-48A0-858E-41B3AFA84675}" dt="2024-03-15T10:28:43.839" v="15706" actId="20577"/>
        <pc:sldMkLst>
          <pc:docMk/>
          <pc:sldMk cId="937751861" sldId="652"/>
        </pc:sldMkLst>
        <pc:spChg chg="add mod">
          <ac:chgData name="Luca Famooss Paolini" userId="a5d3a76d-69b3-4688-b46c-4f4e0c19f123" providerId="ADAL" clId="{B6080619-A229-48A0-858E-41B3AFA84675}" dt="2024-03-12T15:11:50.945" v="11313" actId="108"/>
          <ac:spMkLst>
            <pc:docMk/>
            <pc:sldMk cId="937751861" sldId="652"/>
            <ac:spMk id="2" creationId="{4409F90E-4AD7-422C-AC9A-EF1CD1EDB910}"/>
          </ac:spMkLst>
        </pc:spChg>
        <pc:spChg chg="add mod">
          <ac:chgData name="Luca Famooss Paolini" userId="a5d3a76d-69b3-4688-b46c-4f4e0c19f123" providerId="ADAL" clId="{B6080619-A229-48A0-858E-41B3AFA84675}" dt="2024-03-12T15:16:26.441" v="11519" actId="20577"/>
          <ac:spMkLst>
            <pc:docMk/>
            <pc:sldMk cId="937751861" sldId="652"/>
            <ac:spMk id="12" creationId="{97E794F9-F2A7-4764-ABFE-1F54C7E3F99B}"/>
          </ac:spMkLst>
        </pc:spChg>
        <pc:spChg chg="del mod">
          <ac:chgData name="Luca Famooss Paolini" userId="a5d3a76d-69b3-4688-b46c-4f4e0c19f123" providerId="ADAL" clId="{B6080619-A229-48A0-858E-41B3AFA84675}" dt="2024-03-12T15:16:11.069" v="11491" actId="478"/>
          <ac:spMkLst>
            <pc:docMk/>
            <pc:sldMk cId="937751861" sldId="652"/>
            <ac:spMk id="15" creationId="{7C9D854C-4796-431E-A500-91480D46B3EF}"/>
          </ac:spMkLst>
        </pc:spChg>
        <pc:spChg chg="add mod">
          <ac:chgData name="Luca Famooss Paolini" userId="a5d3a76d-69b3-4688-b46c-4f4e0c19f123" providerId="ADAL" clId="{B6080619-A229-48A0-858E-41B3AFA84675}" dt="2024-03-15T10:28:43.839" v="15706" actId="20577"/>
          <ac:spMkLst>
            <pc:docMk/>
            <pc:sldMk cId="937751861" sldId="652"/>
            <ac:spMk id="17" creationId="{9E0D33F5-072C-4CA7-9B17-45702A3D5C44}"/>
          </ac:spMkLst>
        </pc:spChg>
        <pc:picChg chg="mod">
          <ac:chgData name="Luca Famooss Paolini" userId="a5d3a76d-69b3-4688-b46c-4f4e0c19f123" providerId="ADAL" clId="{B6080619-A229-48A0-858E-41B3AFA84675}" dt="2024-03-12T15:11:43.595" v="11312" actId="108"/>
          <ac:picMkLst>
            <pc:docMk/>
            <pc:sldMk cId="937751861" sldId="652"/>
            <ac:picMk id="19" creationId="{D0742B6B-A24D-4AEE-8710-A0DD8436E6B0}"/>
          </ac:picMkLst>
        </pc:picChg>
        <pc:cxnChg chg="add mod">
          <ac:chgData name="Luca Famooss Paolini" userId="a5d3a76d-69b3-4688-b46c-4f4e0c19f123" providerId="ADAL" clId="{B6080619-A229-48A0-858E-41B3AFA84675}" dt="2024-03-12T15:14:12.578" v="11476" actId="14100"/>
          <ac:cxnSpMkLst>
            <pc:docMk/>
            <pc:sldMk cId="937751861" sldId="652"/>
            <ac:cxnSpMk id="8" creationId="{512B579F-A4AD-40EA-8AB6-1F67D2017212}"/>
          </ac:cxnSpMkLst>
        </pc:cxnChg>
      </pc:sldChg>
      <pc:sldChg chg="addSp delSp modSp add del mod">
        <pc:chgData name="Luca Famooss Paolini" userId="a5d3a76d-69b3-4688-b46c-4f4e0c19f123" providerId="ADAL" clId="{B6080619-A229-48A0-858E-41B3AFA84675}" dt="2024-03-15T10:31:23.540" v="15848" actId="47"/>
        <pc:sldMkLst>
          <pc:docMk/>
          <pc:sldMk cId="3469522251" sldId="653"/>
        </pc:sldMkLst>
        <pc:spChg chg="del">
          <ac:chgData name="Luca Famooss Paolini" userId="a5d3a76d-69b3-4688-b46c-4f4e0c19f123" providerId="ADAL" clId="{B6080619-A229-48A0-858E-41B3AFA84675}" dt="2024-03-12T15:18:39.202" v="11525" actId="478"/>
          <ac:spMkLst>
            <pc:docMk/>
            <pc:sldMk cId="3469522251" sldId="653"/>
            <ac:spMk id="2" creationId="{4409F90E-4AD7-422C-AC9A-EF1CD1EDB910}"/>
          </ac:spMkLst>
        </pc:spChg>
        <pc:spChg chg="add del mod">
          <ac:chgData name="Luca Famooss Paolini" userId="a5d3a76d-69b3-4688-b46c-4f4e0c19f123" providerId="ADAL" clId="{B6080619-A229-48A0-858E-41B3AFA84675}" dt="2024-03-12T15:24:35.611" v="12219" actId="478"/>
          <ac:spMkLst>
            <pc:docMk/>
            <pc:sldMk cId="3469522251" sldId="653"/>
            <ac:spMk id="10" creationId="{C70C3ED7-FED6-45B0-B167-81E365C9C8C4}"/>
          </ac:spMkLst>
        </pc:spChg>
        <pc:spChg chg="del">
          <ac:chgData name="Luca Famooss Paolini" userId="a5d3a76d-69b3-4688-b46c-4f4e0c19f123" providerId="ADAL" clId="{B6080619-A229-48A0-858E-41B3AFA84675}" dt="2024-03-12T15:18:37.837" v="11523" actId="478"/>
          <ac:spMkLst>
            <pc:docMk/>
            <pc:sldMk cId="3469522251" sldId="653"/>
            <ac:spMk id="12" creationId="{97E794F9-F2A7-4764-ABFE-1F54C7E3F99B}"/>
          </ac:spMkLst>
        </pc:spChg>
        <pc:spChg chg="add mod">
          <ac:chgData name="Luca Famooss Paolini" userId="a5d3a76d-69b3-4688-b46c-4f4e0c19f123" providerId="ADAL" clId="{B6080619-A229-48A0-858E-41B3AFA84675}" dt="2024-03-15T10:30:10.983" v="15790" actId="2711"/>
          <ac:spMkLst>
            <pc:docMk/>
            <pc:sldMk cId="3469522251" sldId="653"/>
            <ac:spMk id="13" creationId="{F3CA2231-CFF2-441B-80BF-07788EE51748}"/>
          </ac:spMkLst>
        </pc:spChg>
        <pc:spChg chg="del mod">
          <ac:chgData name="Luca Famooss Paolini" userId="a5d3a76d-69b3-4688-b46c-4f4e0c19f123" providerId="ADAL" clId="{B6080619-A229-48A0-858E-41B3AFA84675}" dt="2024-03-12T15:29:12.668" v="12427" actId="478"/>
          <ac:spMkLst>
            <pc:docMk/>
            <pc:sldMk cId="3469522251" sldId="653"/>
            <ac:spMk id="17" creationId="{9E0D33F5-072C-4CA7-9B17-45702A3D5C44}"/>
          </ac:spMkLst>
        </pc:spChg>
        <pc:spChg chg="add mod">
          <ac:chgData name="Luca Famooss Paolini" userId="a5d3a76d-69b3-4688-b46c-4f4e0c19f123" providerId="ADAL" clId="{B6080619-A229-48A0-858E-41B3AFA84675}" dt="2024-03-12T15:49:16.826" v="12960" actId="164"/>
          <ac:spMkLst>
            <pc:docMk/>
            <pc:sldMk cId="3469522251" sldId="653"/>
            <ac:spMk id="18" creationId="{82550166-BC65-48C3-9E3C-F4C2564AC550}"/>
          </ac:spMkLst>
        </pc:spChg>
        <pc:spChg chg="del">
          <ac:chgData name="Luca Famooss Paolini" userId="a5d3a76d-69b3-4688-b46c-4f4e0c19f123" providerId="ADAL" clId="{B6080619-A229-48A0-858E-41B3AFA84675}" dt="2024-03-12T15:18:37.115" v="11522" actId="478"/>
          <ac:spMkLst>
            <pc:docMk/>
            <pc:sldMk cId="3469522251" sldId="653"/>
            <ac:spMk id="20" creationId="{688B0A94-FE37-45AA-A495-420C5A952064}"/>
          </ac:spMkLst>
        </pc:spChg>
        <pc:spChg chg="add mod">
          <ac:chgData name="Luca Famooss Paolini" userId="a5d3a76d-69b3-4688-b46c-4f4e0c19f123" providerId="ADAL" clId="{B6080619-A229-48A0-858E-41B3AFA84675}" dt="2024-03-12T15:56:22.229" v="13339" actId="1035"/>
          <ac:spMkLst>
            <pc:docMk/>
            <pc:sldMk cId="3469522251" sldId="653"/>
            <ac:spMk id="22" creationId="{4140A27A-FD9B-4D29-8E88-4CE68A688B22}"/>
          </ac:spMkLst>
        </pc:spChg>
        <pc:spChg chg="add mod">
          <ac:chgData name="Luca Famooss Paolini" userId="a5d3a76d-69b3-4688-b46c-4f4e0c19f123" providerId="ADAL" clId="{B6080619-A229-48A0-858E-41B3AFA84675}" dt="2024-03-12T15:56:25.937" v="13353" actId="1035"/>
          <ac:spMkLst>
            <pc:docMk/>
            <pc:sldMk cId="3469522251" sldId="653"/>
            <ac:spMk id="24" creationId="{957B1F36-3112-47F5-838E-522C49CF920D}"/>
          </ac:spMkLst>
        </pc:spChg>
        <pc:spChg chg="add mod">
          <ac:chgData name="Luca Famooss Paolini" userId="a5d3a76d-69b3-4688-b46c-4f4e0c19f123" providerId="ADAL" clId="{B6080619-A229-48A0-858E-41B3AFA84675}" dt="2024-03-12T15:56:42.777" v="13357" actId="14100"/>
          <ac:spMkLst>
            <pc:docMk/>
            <pc:sldMk cId="3469522251" sldId="653"/>
            <ac:spMk id="27" creationId="{8D1A33B6-5B54-4497-BEB4-B857C66C9290}"/>
          </ac:spMkLst>
        </pc:spChg>
        <pc:spChg chg="add mod">
          <ac:chgData name="Luca Famooss Paolini" userId="a5d3a76d-69b3-4688-b46c-4f4e0c19f123" providerId="ADAL" clId="{B6080619-A229-48A0-858E-41B3AFA84675}" dt="2024-03-12T15:57:11.962" v="13361" actId="14100"/>
          <ac:spMkLst>
            <pc:docMk/>
            <pc:sldMk cId="3469522251" sldId="653"/>
            <ac:spMk id="28" creationId="{09ABBAA9-522A-420F-998C-280863795502}"/>
          </ac:spMkLst>
        </pc:spChg>
        <pc:grpChg chg="add mod">
          <ac:chgData name="Luca Famooss Paolini" userId="a5d3a76d-69b3-4688-b46c-4f4e0c19f123" providerId="ADAL" clId="{B6080619-A229-48A0-858E-41B3AFA84675}" dt="2024-03-12T15:56:18.006" v="13325" actId="1035"/>
          <ac:grpSpMkLst>
            <pc:docMk/>
            <pc:sldMk cId="3469522251" sldId="653"/>
            <ac:grpSpMk id="23" creationId="{C166DF5F-4016-4C9B-8292-A883F7384465}"/>
          </ac:grpSpMkLst>
        </pc:grpChg>
        <pc:picChg chg="add del mod modCrop">
          <ac:chgData name="Luca Famooss Paolini" userId="a5d3a76d-69b3-4688-b46c-4f4e0c19f123" providerId="ADAL" clId="{B6080619-A229-48A0-858E-41B3AFA84675}" dt="2024-03-12T15:43:15.447" v="12702" actId="478"/>
          <ac:picMkLst>
            <pc:docMk/>
            <pc:sldMk cId="3469522251" sldId="653"/>
            <ac:picMk id="4" creationId="{221F2214-CE72-4C40-ADCF-A74F2F80A530}"/>
          </ac:picMkLst>
        </pc:picChg>
        <pc:picChg chg="add del mod">
          <ac:chgData name="Luca Famooss Paolini" userId="a5d3a76d-69b3-4688-b46c-4f4e0c19f123" providerId="ADAL" clId="{B6080619-A229-48A0-858E-41B3AFA84675}" dt="2024-03-12T15:41:43.421" v="12693" actId="478"/>
          <ac:picMkLst>
            <pc:docMk/>
            <pc:sldMk cId="3469522251" sldId="653"/>
            <ac:picMk id="6" creationId="{AD68EA6B-ABCF-4E52-9D2A-F8476D72CF0F}"/>
          </ac:picMkLst>
        </pc:picChg>
        <pc:picChg chg="add del mod">
          <ac:chgData name="Luca Famooss Paolini" userId="a5d3a76d-69b3-4688-b46c-4f4e0c19f123" providerId="ADAL" clId="{B6080619-A229-48A0-858E-41B3AFA84675}" dt="2024-03-12T15:42:29.272" v="12697" actId="478"/>
          <ac:picMkLst>
            <pc:docMk/>
            <pc:sldMk cId="3469522251" sldId="653"/>
            <ac:picMk id="9" creationId="{436B96BD-1D29-435D-A56A-C492278D815F}"/>
          </ac:picMkLst>
        </pc:picChg>
        <pc:picChg chg="add mod">
          <ac:chgData name="Luca Famooss Paolini" userId="a5d3a76d-69b3-4688-b46c-4f4e0c19f123" providerId="ADAL" clId="{B6080619-A229-48A0-858E-41B3AFA84675}" dt="2024-03-12T15:56:22.229" v="13339" actId="1035"/>
          <ac:picMkLst>
            <pc:docMk/>
            <pc:sldMk cId="3469522251" sldId="653"/>
            <ac:picMk id="15" creationId="{D008AA11-CD0C-4E8E-943C-B018DB464520}"/>
          </ac:picMkLst>
        </pc:picChg>
        <pc:picChg chg="del">
          <ac:chgData name="Luca Famooss Paolini" userId="a5d3a76d-69b3-4688-b46c-4f4e0c19f123" providerId="ADAL" clId="{B6080619-A229-48A0-858E-41B3AFA84675}" dt="2024-03-12T15:18:36.011" v="11521" actId="478"/>
          <ac:picMkLst>
            <pc:docMk/>
            <pc:sldMk cId="3469522251" sldId="653"/>
            <ac:picMk id="19" creationId="{D0742B6B-A24D-4AEE-8710-A0DD8436E6B0}"/>
          </ac:picMkLst>
        </pc:picChg>
        <pc:picChg chg="add mod">
          <ac:chgData name="Luca Famooss Paolini" userId="a5d3a76d-69b3-4688-b46c-4f4e0c19f123" providerId="ADAL" clId="{B6080619-A229-48A0-858E-41B3AFA84675}" dt="2024-03-12T15:49:16.826" v="12960" actId="164"/>
          <ac:picMkLst>
            <pc:docMk/>
            <pc:sldMk cId="3469522251" sldId="653"/>
            <ac:picMk id="21" creationId="{EF444C64-2EF2-4F51-89A4-E1A66639357B}"/>
          </ac:picMkLst>
        </pc:picChg>
        <pc:picChg chg="add mod">
          <ac:chgData name="Luca Famooss Paolini" userId="a5d3a76d-69b3-4688-b46c-4f4e0c19f123" providerId="ADAL" clId="{B6080619-A229-48A0-858E-41B3AFA84675}" dt="2024-03-12T15:56:28.977" v="13354" actId="1076"/>
          <ac:picMkLst>
            <pc:docMk/>
            <pc:sldMk cId="3469522251" sldId="653"/>
            <ac:picMk id="26" creationId="{F9188479-0DC3-47E4-892F-C476C85CDC59}"/>
          </ac:picMkLst>
        </pc:picChg>
        <pc:cxnChg chg="del">
          <ac:chgData name="Luca Famooss Paolini" userId="a5d3a76d-69b3-4688-b46c-4f4e0c19f123" providerId="ADAL" clId="{B6080619-A229-48A0-858E-41B3AFA84675}" dt="2024-03-12T15:18:38.555" v="11524" actId="478"/>
          <ac:cxnSpMkLst>
            <pc:docMk/>
            <pc:sldMk cId="3469522251" sldId="653"/>
            <ac:cxnSpMk id="8" creationId="{512B579F-A4AD-40EA-8AB6-1F67D2017212}"/>
          </ac:cxnSpMkLst>
        </pc:cxnChg>
        <pc:cxnChg chg="add mod ord">
          <ac:chgData name="Luca Famooss Paolini" userId="a5d3a76d-69b3-4688-b46c-4f4e0c19f123" providerId="ADAL" clId="{B6080619-A229-48A0-858E-41B3AFA84675}" dt="2024-03-12T15:58:16.251" v="13372" actId="171"/>
          <ac:cxnSpMkLst>
            <pc:docMk/>
            <pc:sldMk cId="3469522251" sldId="653"/>
            <ac:cxnSpMk id="29" creationId="{62477C99-D826-4BD5-9A13-D57967AFCF7A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5T10:35:30.703" v="15913"/>
        <pc:sldMkLst>
          <pc:docMk/>
          <pc:sldMk cId="532601870" sldId="654"/>
        </pc:sldMkLst>
        <pc:spChg chg="add del mod ord">
          <ac:chgData name="Luca Famooss Paolini" userId="a5d3a76d-69b3-4688-b46c-4f4e0c19f123" providerId="ADAL" clId="{B6080619-A229-48A0-858E-41B3AFA84675}" dt="2024-03-15T10:29:38.985" v="15781" actId="21"/>
          <ac:spMkLst>
            <pc:docMk/>
            <pc:sldMk cId="532601870" sldId="654"/>
            <ac:spMk id="10" creationId="{E8F8D576-6420-4194-87B9-A1DC1096AAFB}"/>
          </ac:spMkLst>
        </pc:spChg>
        <pc:spChg chg="add mod">
          <ac:chgData name="Luca Famooss Paolini" userId="a5d3a76d-69b3-4688-b46c-4f4e0c19f123" providerId="ADAL" clId="{B6080619-A229-48A0-858E-41B3AFA84675}" dt="2024-03-15T10:29:10.895" v="15749" actId="1036"/>
          <ac:spMkLst>
            <pc:docMk/>
            <pc:sldMk cId="532601870" sldId="654"/>
            <ac:spMk id="13" creationId="{775018E7-7078-49A5-940E-DE9C26C213B5}"/>
          </ac:spMkLst>
        </pc:spChg>
        <pc:spChg chg="add del mod">
          <ac:chgData name="Luca Famooss Paolini" userId="a5d3a76d-69b3-4688-b46c-4f4e0c19f123" providerId="ADAL" clId="{B6080619-A229-48A0-858E-41B3AFA84675}" dt="2024-03-15T10:35:30.573" v="15912" actId="478"/>
          <ac:spMkLst>
            <pc:docMk/>
            <pc:sldMk cId="532601870" sldId="654"/>
            <ac:spMk id="15" creationId="{5FD7D94A-D354-47F6-B8EC-7BC37948E7A1}"/>
          </ac:spMkLst>
        </pc:spChg>
        <pc:spChg chg="mod">
          <ac:chgData name="Luca Famooss Paolini" userId="a5d3a76d-69b3-4688-b46c-4f4e0c19f123" providerId="ADAL" clId="{B6080619-A229-48A0-858E-41B3AFA84675}" dt="2024-03-15T10:29:44.456" v="15782" actId="108"/>
          <ac:spMkLst>
            <pc:docMk/>
            <pc:sldMk cId="532601870" sldId="654"/>
            <ac:spMk id="17" creationId="{9E0D33F5-072C-4CA7-9B17-45702A3D5C44}"/>
          </ac:spMkLst>
        </pc:spChg>
        <pc:spChg chg="add mod ord">
          <ac:chgData name="Luca Famooss Paolini" userId="a5d3a76d-69b3-4688-b46c-4f4e0c19f123" providerId="ADAL" clId="{B6080619-A229-48A0-858E-41B3AFA84675}" dt="2024-03-15T10:29:50.431" v="15786" actId="171"/>
          <ac:spMkLst>
            <pc:docMk/>
            <pc:sldMk cId="532601870" sldId="654"/>
            <ac:spMk id="18" creationId="{29390F82-2B44-47A7-886F-64D3FBC6203D}"/>
          </ac:spMkLst>
        </pc:spChg>
        <pc:spChg chg="add mod">
          <ac:chgData name="Luca Famooss Paolini" userId="a5d3a76d-69b3-4688-b46c-4f4e0c19f123" providerId="ADAL" clId="{B6080619-A229-48A0-858E-41B3AFA84675}" dt="2024-03-15T10:35:30.703" v="15913"/>
          <ac:spMkLst>
            <pc:docMk/>
            <pc:sldMk cId="532601870" sldId="654"/>
            <ac:spMk id="21" creationId="{39730D2B-B8CF-4371-9FA9-24691B1EF9C4}"/>
          </ac:spMkLst>
        </pc:spChg>
        <pc:cxnChg chg="add mod">
          <ac:chgData name="Luca Famooss Paolini" userId="a5d3a76d-69b3-4688-b46c-4f4e0c19f123" providerId="ADAL" clId="{B6080619-A229-48A0-858E-41B3AFA84675}" dt="2024-03-12T15:28:48.073" v="12424" actId="1038"/>
          <ac:cxnSpMkLst>
            <pc:docMk/>
            <pc:sldMk cId="532601870" sldId="654"/>
            <ac:cxnSpMk id="14" creationId="{9A84F0D3-2BD2-4B4B-BE88-8D78E5B1052A}"/>
          </ac:cxnSpMkLst>
        </pc:cxnChg>
      </pc:sldChg>
      <pc:sldChg chg="addSp modSp add del mod">
        <pc:chgData name="Luca Famooss Paolini" userId="a5d3a76d-69b3-4688-b46c-4f4e0c19f123" providerId="ADAL" clId="{B6080619-A229-48A0-858E-41B3AFA84675}" dt="2024-03-15T10:31:24.595" v="15849" actId="47"/>
        <pc:sldMkLst>
          <pc:docMk/>
          <pc:sldMk cId="2223282480" sldId="655"/>
        </pc:sldMkLst>
        <pc:spChg chg="add mod">
          <ac:chgData name="Luca Famooss Paolini" userId="a5d3a76d-69b3-4688-b46c-4f4e0c19f123" providerId="ADAL" clId="{B6080619-A229-48A0-858E-41B3AFA84675}" dt="2024-03-12T15:57:16.459" v="13363" actId="14100"/>
          <ac:spMkLst>
            <pc:docMk/>
            <pc:sldMk cId="2223282480" sldId="655"/>
            <ac:spMk id="14" creationId="{7482BFA1-BFBA-47FF-BDCF-8986E7AB5D5A}"/>
          </ac:spMkLst>
        </pc:spChg>
        <pc:cxnChg chg="add mod">
          <ac:chgData name="Luca Famooss Paolini" userId="a5d3a76d-69b3-4688-b46c-4f4e0c19f123" providerId="ADAL" clId="{B6080619-A229-48A0-858E-41B3AFA84675}" dt="2024-03-12T15:58:01.720" v="13369" actId="1582"/>
          <ac:cxnSpMkLst>
            <pc:docMk/>
            <pc:sldMk cId="2223282480" sldId="655"/>
            <ac:cxnSpMk id="3" creationId="{5DB77ED0-28D1-4C41-9600-B196CC519FA9}"/>
          </ac:cxnSpMkLst>
        </pc:cxnChg>
      </pc:sldChg>
      <pc:sldChg chg="addSp delSp modSp add del mod modTransition">
        <pc:chgData name="Luca Famooss Paolini" userId="a5d3a76d-69b3-4688-b46c-4f4e0c19f123" providerId="ADAL" clId="{B6080619-A229-48A0-858E-41B3AFA84675}" dt="2024-03-15T10:34:18.203" v="15878" actId="47"/>
        <pc:sldMkLst>
          <pc:docMk/>
          <pc:sldMk cId="98488820" sldId="656"/>
        </pc:sldMkLst>
        <pc:spChg chg="mod">
          <ac:chgData name="Luca Famooss Paolini" userId="a5d3a76d-69b3-4688-b46c-4f4e0c19f123" providerId="ADAL" clId="{B6080619-A229-48A0-858E-41B3AFA84675}" dt="2024-03-15T10:30:46.810" v="15835" actId="121"/>
          <ac:spMkLst>
            <pc:docMk/>
            <pc:sldMk cId="98488820" sldId="656"/>
            <ac:spMk id="13" creationId="{F3CA2231-CFF2-441B-80BF-07788EE51748}"/>
          </ac:spMkLst>
        </pc:spChg>
        <pc:spChg chg="add del mod">
          <ac:chgData name="Luca Famooss Paolini" userId="a5d3a76d-69b3-4688-b46c-4f4e0c19f123" providerId="ADAL" clId="{B6080619-A229-48A0-858E-41B3AFA84675}" dt="2024-03-15T10:32:00.958" v="15852" actId="478"/>
          <ac:spMkLst>
            <pc:docMk/>
            <pc:sldMk cId="98488820" sldId="656"/>
            <ac:spMk id="14" creationId="{7D79725B-7FE0-4BFE-B355-BD6CAE0DF25E}"/>
          </ac:spMkLst>
        </pc:spChg>
        <pc:spChg chg="add mod ord">
          <ac:chgData name="Luca Famooss Paolini" userId="a5d3a76d-69b3-4688-b46c-4f4e0c19f123" providerId="ADAL" clId="{B6080619-A229-48A0-858E-41B3AFA84675}" dt="2024-03-15T10:32:34.651" v="15855" actId="166"/>
          <ac:spMkLst>
            <pc:docMk/>
            <pc:sldMk cId="98488820" sldId="656"/>
            <ac:spMk id="19" creationId="{2962BD79-7D1D-4454-B458-C51E6CA9731C}"/>
          </ac:spMkLst>
        </pc:spChg>
        <pc:spChg chg="mod">
          <ac:chgData name="Luca Famooss Paolini" userId="a5d3a76d-69b3-4688-b46c-4f4e0c19f123" providerId="ADAL" clId="{B6080619-A229-48A0-858E-41B3AFA84675}" dt="2024-03-15T10:30:58.153" v="15843" actId="1036"/>
          <ac:spMkLst>
            <pc:docMk/>
            <pc:sldMk cId="98488820" sldId="656"/>
            <ac:spMk id="22" creationId="{4140A27A-FD9B-4D29-8E88-4CE68A688B22}"/>
          </ac:spMkLst>
        </pc:spChg>
        <pc:spChg chg="mod">
          <ac:chgData name="Luca Famooss Paolini" userId="a5d3a76d-69b3-4688-b46c-4f4e0c19f123" providerId="ADAL" clId="{B6080619-A229-48A0-858E-41B3AFA84675}" dt="2024-03-15T10:30:54.465" v="15841" actId="1036"/>
          <ac:spMkLst>
            <pc:docMk/>
            <pc:sldMk cId="98488820" sldId="656"/>
            <ac:spMk id="24" creationId="{957B1F36-3112-47F5-838E-522C49CF920D}"/>
          </ac:spMkLst>
        </pc:spChg>
        <pc:cxnChg chg="add mod">
          <ac:chgData name="Luca Famooss Paolini" userId="a5d3a76d-69b3-4688-b46c-4f4e0c19f123" providerId="ADAL" clId="{B6080619-A229-48A0-858E-41B3AFA84675}" dt="2024-03-12T15:58:12.665" v="13370"/>
          <ac:cxnSpMkLst>
            <pc:docMk/>
            <pc:sldMk cId="98488820" sldId="656"/>
            <ac:cxnSpMk id="17" creationId="{BDF3A1D6-0C0E-423E-8CC9-B498CAAFAE76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5T13:47:12.685" v="16372" actId="20577"/>
        <pc:sldMkLst>
          <pc:docMk/>
          <pc:sldMk cId="957663593" sldId="657"/>
        </pc:sldMkLst>
        <pc:spChg chg="del">
          <ac:chgData name="Luca Famooss Paolini" userId="a5d3a76d-69b3-4688-b46c-4f4e0c19f123" providerId="ADAL" clId="{B6080619-A229-48A0-858E-41B3AFA84675}" dt="2024-03-15T09:46:27.208" v="13555" actId="478"/>
          <ac:spMkLst>
            <pc:docMk/>
            <pc:sldMk cId="957663593" sldId="657"/>
            <ac:spMk id="8" creationId="{8D989CC1-58FB-49D0-962F-7F1623178309}"/>
          </ac:spMkLst>
        </pc:spChg>
        <pc:spChg chg="add del mod">
          <ac:chgData name="Luca Famooss Paolini" userId="a5d3a76d-69b3-4688-b46c-4f4e0c19f123" providerId="ADAL" clId="{B6080619-A229-48A0-858E-41B3AFA84675}" dt="2024-03-15T09:55:58.076" v="13613" actId="478"/>
          <ac:spMkLst>
            <pc:docMk/>
            <pc:sldMk cId="957663593" sldId="657"/>
            <ac:spMk id="11" creationId="{0CF07B1B-CB89-4DDA-866E-E5524D0E018D}"/>
          </ac:spMkLst>
        </pc:spChg>
        <pc:spChg chg="mod">
          <ac:chgData name="Luca Famooss Paolini" userId="a5d3a76d-69b3-4688-b46c-4f4e0c19f123" providerId="ADAL" clId="{B6080619-A229-48A0-858E-41B3AFA84675}" dt="2024-03-15T13:47:12.685" v="16372" actId="20577"/>
          <ac:spMkLst>
            <pc:docMk/>
            <pc:sldMk cId="957663593" sldId="657"/>
            <ac:spMk id="13" creationId="{61F7DDC8-C311-4FA5-88D9-9D2AAAFB4B5D}"/>
          </ac:spMkLst>
        </pc:spChg>
        <pc:spChg chg="add mod">
          <ac:chgData name="Luca Famooss Paolini" userId="a5d3a76d-69b3-4688-b46c-4f4e0c19f123" providerId="ADAL" clId="{B6080619-A229-48A0-858E-41B3AFA84675}" dt="2024-03-15T09:57:18.580" v="13689" actId="20577"/>
          <ac:spMkLst>
            <pc:docMk/>
            <pc:sldMk cId="957663593" sldId="657"/>
            <ac:spMk id="14" creationId="{12BFE9E5-148B-4E66-BE4B-9122BDE9F5F8}"/>
          </ac:spMkLst>
        </pc:spChg>
      </pc:sldChg>
      <pc:sldChg chg="addSp delSp modSp add mod">
        <pc:chgData name="Luca Famooss Paolini" userId="a5d3a76d-69b3-4688-b46c-4f4e0c19f123" providerId="ADAL" clId="{B6080619-A229-48A0-858E-41B3AFA84675}" dt="2024-03-15T10:32:59.185" v="15856" actId="108"/>
        <pc:sldMkLst>
          <pc:docMk/>
          <pc:sldMk cId="2951198646" sldId="658"/>
        </pc:sldMkLst>
        <pc:spChg chg="add del mod">
          <ac:chgData name="Luca Famooss Paolini" userId="a5d3a76d-69b3-4688-b46c-4f4e0c19f123" providerId="ADAL" clId="{B6080619-A229-48A0-858E-41B3AFA84675}" dt="2024-03-15T10:06:44.159" v="14483" actId="478"/>
          <ac:spMkLst>
            <pc:docMk/>
            <pc:sldMk cId="2951198646" sldId="658"/>
            <ac:spMk id="9" creationId="{39B920F8-3351-443E-85FC-CDB6D749CC96}"/>
          </ac:spMkLst>
        </pc:spChg>
        <pc:spChg chg="mod">
          <ac:chgData name="Luca Famooss Paolini" userId="a5d3a76d-69b3-4688-b46c-4f4e0c19f123" providerId="ADAL" clId="{B6080619-A229-48A0-858E-41B3AFA84675}" dt="2024-03-15T09:57:33.593" v="13714" actId="20577"/>
          <ac:spMkLst>
            <pc:docMk/>
            <pc:sldMk cId="2951198646" sldId="658"/>
            <ac:spMk id="11" creationId="{034F225D-C147-48CC-B358-B8F68C6CDFA1}"/>
          </ac:spMkLst>
        </pc:spChg>
        <pc:spChg chg="mod">
          <ac:chgData name="Luca Famooss Paolini" userId="a5d3a76d-69b3-4688-b46c-4f4e0c19f123" providerId="ADAL" clId="{B6080619-A229-48A0-858E-41B3AFA84675}" dt="2024-03-15T10:06:57.277" v="14501" actId="1038"/>
          <ac:spMkLst>
            <pc:docMk/>
            <pc:sldMk cId="2951198646" sldId="658"/>
            <ac:spMk id="20" creationId="{688B0A94-FE37-45AA-A495-420C5A952064}"/>
          </ac:spMkLst>
        </pc:spChg>
        <pc:spChg chg="mod">
          <ac:chgData name="Luca Famooss Paolini" userId="a5d3a76d-69b3-4688-b46c-4f4e0c19f123" providerId="ADAL" clId="{B6080619-A229-48A0-858E-41B3AFA84675}" dt="2024-03-15T10:32:59.185" v="15856" actId="108"/>
          <ac:spMkLst>
            <pc:docMk/>
            <pc:sldMk cId="2951198646" sldId="658"/>
            <ac:spMk id="21" creationId="{37C2B9F3-E4AF-4970-A5B0-25951312704F}"/>
          </ac:spMkLst>
        </pc:spChg>
        <pc:picChg chg="add del">
          <ac:chgData name="Luca Famooss Paolini" userId="a5d3a76d-69b3-4688-b46c-4f4e0c19f123" providerId="ADAL" clId="{B6080619-A229-48A0-858E-41B3AFA84675}" dt="2024-03-15T10:06:39.477" v="14482" actId="21"/>
          <ac:picMkLst>
            <pc:docMk/>
            <pc:sldMk cId="2951198646" sldId="658"/>
            <ac:picMk id="5" creationId="{D4D91E49-0C35-4D63-8434-93FAC0EF55D7}"/>
          </ac:picMkLst>
        </pc:picChg>
        <pc:picChg chg="mod">
          <ac:chgData name="Luca Famooss Paolini" userId="a5d3a76d-69b3-4688-b46c-4f4e0c19f123" providerId="ADAL" clId="{B6080619-A229-48A0-858E-41B3AFA84675}" dt="2024-03-15T10:06:57.277" v="14501" actId="1038"/>
          <ac:picMkLst>
            <pc:docMk/>
            <pc:sldMk cId="2951198646" sldId="658"/>
            <ac:picMk id="19" creationId="{D0742B6B-A24D-4AEE-8710-A0DD8436E6B0}"/>
          </ac:picMkLst>
        </pc:picChg>
        <pc:cxnChg chg="mod">
          <ac:chgData name="Luca Famooss Paolini" userId="a5d3a76d-69b3-4688-b46c-4f4e0c19f123" providerId="ADAL" clId="{B6080619-A229-48A0-858E-41B3AFA84675}" dt="2024-03-15T10:19:24.977" v="15183" actId="14100"/>
          <ac:cxnSpMkLst>
            <pc:docMk/>
            <pc:sldMk cId="2951198646" sldId="658"/>
            <ac:cxnSpMk id="16" creationId="{0CD29D96-BF28-4372-BF0C-23DAA7C0F55D}"/>
          </ac:cxnSpMkLst>
        </pc:cxnChg>
      </pc:sldChg>
      <pc:sldChg chg="addSp delSp modSp add del mod">
        <pc:chgData name="Luca Famooss Paolini" userId="a5d3a76d-69b3-4688-b46c-4f4e0c19f123" providerId="ADAL" clId="{B6080619-A229-48A0-858E-41B3AFA84675}" dt="2024-03-15T09:34:02.592" v="13514" actId="47"/>
        <pc:sldMkLst>
          <pc:docMk/>
          <pc:sldMk cId="1008386991" sldId="659"/>
        </pc:sldMkLst>
        <pc:spChg chg="add del mod">
          <ac:chgData name="Luca Famooss Paolini" userId="a5d3a76d-69b3-4688-b46c-4f4e0c19f123" providerId="ADAL" clId="{B6080619-A229-48A0-858E-41B3AFA84675}" dt="2024-03-15T09:34:00.485" v="13513" actId="478"/>
          <ac:spMkLst>
            <pc:docMk/>
            <pc:sldMk cId="1008386991" sldId="659"/>
            <ac:spMk id="11" creationId="{7791618B-9D0C-4994-988D-AA6D51F3A1F0}"/>
          </ac:spMkLst>
        </pc:spChg>
      </pc:sldChg>
      <pc:sldChg chg="addSp delSp modSp add mod modTransition">
        <pc:chgData name="Luca Famooss Paolini" userId="a5d3a76d-69b3-4688-b46c-4f4e0c19f123" providerId="ADAL" clId="{B6080619-A229-48A0-858E-41B3AFA84675}" dt="2024-03-15T10:34:03.529" v="15875" actId="114"/>
        <pc:sldMkLst>
          <pc:docMk/>
          <pc:sldMk cId="1772204105" sldId="659"/>
        </pc:sldMkLst>
        <pc:spChg chg="add mod">
          <ac:chgData name="Luca Famooss Paolini" userId="a5d3a76d-69b3-4688-b46c-4f4e0c19f123" providerId="ADAL" clId="{B6080619-A229-48A0-858E-41B3AFA84675}" dt="2024-03-15T10:13:21.880" v="14597" actId="164"/>
          <ac:spMkLst>
            <pc:docMk/>
            <pc:sldMk cId="1772204105" sldId="659"/>
            <ac:spMk id="2" creationId="{AF60FAB6-E047-405A-9C29-C6D0BADDF2E9}"/>
          </ac:spMkLst>
        </pc:spChg>
        <pc:spChg chg="mod">
          <ac:chgData name="Luca Famooss Paolini" userId="a5d3a76d-69b3-4688-b46c-4f4e0c19f123" providerId="ADAL" clId="{B6080619-A229-48A0-858E-41B3AFA84675}" dt="2024-03-15T10:33:23.999" v="15863" actId="108"/>
          <ac:spMkLst>
            <pc:docMk/>
            <pc:sldMk cId="1772204105" sldId="659"/>
            <ac:spMk id="9" creationId="{39B920F8-3351-443E-85FC-CDB6D749CC96}"/>
          </ac:spMkLst>
        </pc:spChg>
        <pc:spChg chg="del">
          <ac:chgData name="Luca Famooss Paolini" userId="a5d3a76d-69b3-4688-b46c-4f4e0c19f123" providerId="ADAL" clId="{B6080619-A229-48A0-858E-41B3AFA84675}" dt="2024-03-15T10:19:33.793" v="15184" actId="478"/>
          <ac:spMkLst>
            <pc:docMk/>
            <pc:sldMk cId="1772204105" sldId="659"/>
            <ac:spMk id="11" creationId="{034F225D-C147-48CC-B358-B8F68C6CDFA1}"/>
          </ac:spMkLst>
        </pc:spChg>
        <pc:spChg chg="add del mod">
          <ac:chgData name="Luca Famooss Paolini" userId="a5d3a76d-69b3-4688-b46c-4f4e0c19f123" providerId="ADAL" clId="{B6080619-A229-48A0-858E-41B3AFA84675}" dt="2024-03-15T10:07:34.913" v="14511" actId="478"/>
          <ac:spMkLst>
            <pc:docMk/>
            <pc:sldMk cId="1772204105" sldId="659"/>
            <ac:spMk id="13" creationId="{6262C5C9-1605-4A6D-9B8F-4DD8EB6ECAD9}"/>
          </ac:spMkLst>
        </pc:spChg>
        <pc:spChg chg="add mod">
          <ac:chgData name="Luca Famooss Paolini" userId="a5d3a76d-69b3-4688-b46c-4f4e0c19f123" providerId="ADAL" clId="{B6080619-A229-48A0-858E-41B3AFA84675}" dt="2024-03-15T10:08:41.381" v="14523" actId="14100"/>
          <ac:spMkLst>
            <pc:docMk/>
            <pc:sldMk cId="1772204105" sldId="659"/>
            <ac:spMk id="14" creationId="{C65EEB70-DA9A-4EDF-8968-D184FBED6A1A}"/>
          </ac:spMkLst>
        </pc:spChg>
        <pc:spChg chg="add mod">
          <ac:chgData name="Luca Famooss Paolini" userId="a5d3a76d-69b3-4688-b46c-4f4e0c19f123" providerId="ADAL" clId="{B6080619-A229-48A0-858E-41B3AFA84675}" dt="2024-03-15T10:33:36.017" v="15868" actId="1036"/>
          <ac:spMkLst>
            <pc:docMk/>
            <pc:sldMk cId="1772204105" sldId="659"/>
            <ac:spMk id="15" creationId="{8D9C907A-7B15-4D69-A884-C004C8C72055}"/>
          </ac:spMkLst>
        </pc:spChg>
        <pc:spChg chg="mod">
          <ac:chgData name="Luca Famooss Paolini" userId="a5d3a76d-69b3-4688-b46c-4f4e0c19f123" providerId="ADAL" clId="{B6080619-A229-48A0-858E-41B3AFA84675}" dt="2024-03-15T10:33:56.263" v="15873" actId="14100"/>
          <ac:spMkLst>
            <pc:docMk/>
            <pc:sldMk cId="1772204105" sldId="659"/>
            <ac:spMk id="18" creationId="{10B18FE1-44EC-4FE8-B790-08FBA6F17E7C}"/>
          </ac:spMkLst>
        </pc:spChg>
        <pc:spChg chg="del">
          <ac:chgData name="Luca Famooss Paolini" userId="a5d3a76d-69b3-4688-b46c-4f4e0c19f123" providerId="ADAL" clId="{B6080619-A229-48A0-858E-41B3AFA84675}" dt="2024-03-15T10:07:09.097" v="14504" actId="478"/>
          <ac:spMkLst>
            <pc:docMk/>
            <pc:sldMk cId="1772204105" sldId="659"/>
            <ac:spMk id="20" creationId="{688B0A94-FE37-45AA-A495-420C5A952064}"/>
          </ac:spMkLst>
        </pc:spChg>
        <pc:spChg chg="mod">
          <ac:chgData name="Luca Famooss Paolini" userId="a5d3a76d-69b3-4688-b46c-4f4e0c19f123" providerId="ADAL" clId="{B6080619-A229-48A0-858E-41B3AFA84675}" dt="2024-03-15T10:33:20.017" v="15862" actId="108"/>
          <ac:spMkLst>
            <pc:docMk/>
            <pc:sldMk cId="1772204105" sldId="659"/>
            <ac:spMk id="21" creationId="{37C2B9F3-E4AF-4970-A5B0-25951312704F}"/>
          </ac:spMkLst>
        </pc:spChg>
        <pc:spChg chg="mod">
          <ac:chgData name="Luca Famooss Paolini" userId="a5d3a76d-69b3-4688-b46c-4f4e0c19f123" providerId="ADAL" clId="{B6080619-A229-48A0-858E-41B3AFA84675}" dt="2024-03-15T10:33:40.151" v="15870" actId="108"/>
          <ac:spMkLst>
            <pc:docMk/>
            <pc:sldMk cId="1772204105" sldId="659"/>
            <ac:spMk id="22" creationId="{327DF272-7648-45E4-ACA4-30DF8CF1C217}"/>
          </ac:spMkLst>
        </pc:spChg>
        <pc:spChg chg="mod">
          <ac:chgData name="Luca Famooss Paolini" userId="a5d3a76d-69b3-4688-b46c-4f4e0c19f123" providerId="ADAL" clId="{B6080619-A229-48A0-858E-41B3AFA84675}" dt="2024-03-15T10:34:03.529" v="15875" actId="114"/>
          <ac:spMkLst>
            <pc:docMk/>
            <pc:sldMk cId="1772204105" sldId="659"/>
            <ac:spMk id="24" creationId="{6AD0C2C8-8048-4014-A232-424F4126E604}"/>
          </ac:spMkLst>
        </pc:spChg>
        <pc:spChg chg="mod">
          <ac:chgData name="Luca Famooss Paolini" userId="a5d3a76d-69b3-4688-b46c-4f4e0c19f123" providerId="ADAL" clId="{B6080619-A229-48A0-858E-41B3AFA84675}" dt="2024-03-15T10:14:21.081" v="14708"/>
          <ac:spMkLst>
            <pc:docMk/>
            <pc:sldMk cId="1772204105" sldId="659"/>
            <ac:spMk id="25" creationId="{4C12EFC2-BA3B-42C2-8808-15819C4A761B}"/>
          </ac:spMkLst>
        </pc:spChg>
        <pc:spChg chg="add del mod">
          <ac:chgData name="Luca Famooss Paolini" userId="a5d3a76d-69b3-4688-b46c-4f4e0c19f123" providerId="ADAL" clId="{B6080619-A229-48A0-858E-41B3AFA84675}" dt="2024-03-15T10:33:14.886" v="15861" actId="478"/>
          <ac:spMkLst>
            <pc:docMk/>
            <pc:sldMk cId="1772204105" sldId="659"/>
            <ac:spMk id="26" creationId="{D1787201-5FF9-4585-B429-DC93E0DB75C2}"/>
          </ac:spMkLst>
        </pc:spChg>
        <pc:spChg chg="add del mod">
          <ac:chgData name="Luca Famooss Paolini" userId="a5d3a76d-69b3-4688-b46c-4f4e0c19f123" providerId="ADAL" clId="{B6080619-A229-48A0-858E-41B3AFA84675}" dt="2024-03-15T10:33:12.298" v="15858" actId="478"/>
          <ac:spMkLst>
            <pc:docMk/>
            <pc:sldMk cId="1772204105" sldId="659"/>
            <ac:spMk id="27" creationId="{5CF543D9-FC2A-4A09-8881-689798D2517A}"/>
          </ac:spMkLst>
        </pc:spChg>
        <pc:spChg chg="add del mod">
          <ac:chgData name="Luca Famooss Paolini" userId="a5d3a76d-69b3-4688-b46c-4f4e0c19f123" providerId="ADAL" clId="{B6080619-A229-48A0-858E-41B3AFA84675}" dt="2024-03-15T10:33:14.192" v="15860" actId="478"/>
          <ac:spMkLst>
            <pc:docMk/>
            <pc:sldMk cId="1772204105" sldId="659"/>
            <ac:spMk id="29" creationId="{065644E8-2BC2-49E5-A504-68F50E657E80}"/>
          </ac:spMkLst>
        </pc:spChg>
        <pc:spChg chg="add mod">
          <ac:chgData name="Luca Famooss Paolini" userId="a5d3a76d-69b3-4688-b46c-4f4e0c19f123" providerId="ADAL" clId="{B6080619-A229-48A0-858E-41B3AFA84675}" dt="2024-03-15T10:19:34.091" v="15185"/>
          <ac:spMkLst>
            <pc:docMk/>
            <pc:sldMk cId="1772204105" sldId="659"/>
            <ac:spMk id="30" creationId="{F87EEA18-A724-4368-A968-3AE026B715C9}"/>
          </ac:spMkLst>
        </pc:spChg>
        <pc:grpChg chg="add mod">
          <ac:chgData name="Luca Famooss Paolini" userId="a5d3a76d-69b3-4688-b46c-4f4e0c19f123" providerId="ADAL" clId="{B6080619-A229-48A0-858E-41B3AFA84675}" dt="2024-03-15T10:14:58.688" v="14758" actId="1035"/>
          <ac:grpSpMkLst>
            <pc:docMk/>
            <pc:sldMk cId="1772204105" sldId="659"/>
            <ac:grpSpMk id="3" creationId="{7539287A-FAA2-4C23-98EB-9715CD2C5ED1}"/>
          </ac:grpSpMkLst>
        </pc:grpChg>
        <pc:grpChg chg="add mod">
          <ac:chgData name="Luca Famooss Paolini" userId="a5d3a76d-69b3-4688-b46c-4f4e0c19f123" providerId="ADAL" clId="{B6080619-A229-48A0-858E-41B3AFA84675}" dt="2024-03-15T10:14:17.307" v="14707" actId="1037"/>
          <ac:grpSpMkLst>
            <pc:docMk/>
            <pc:sldMk cId="1772204105" sldId="659"/>
            <ac:grpSpMk id="17" creationId="{63C6F5A1-7FDC-439A-909B-BD215C1BB629}"/>
          </ac:grpSpMkLst>
        </pc:grpChg>
        <pc:grpChg chg="add mod">
          <ac:chgData name="Luca Famooss Paolini" userId="a5d3a76d-69b3-4688-b46c-4f4e0c19f123" providerId="ADAL" clId="{B6080619-A229-48A0-858E-41B3AFA84675}" dt="2024-03-15T10:14:25.540" v="14709" actId="1076"/>
          <ac:grpSpMkLst>
            <pc:docMk/>
            <pc:sldMk cId="1772204105" sldId="659"/>
            <ac:grpSpMk id="23" creationId="{10943447-E5C1-4BD8-80B9-57197FC793BE}"/>
          </ac:grpSpMkLst>
        </pc:grpChg>
        <pc:picChg chg="del">
          <ac:chgData name="Luca Famooss Paolini" userId="a5d3a76d-69b3-4688-b46c-4f4e0c19f123" providerId="ADAL" clId="{B6080619-A229-48A0-858E-41B3AFA84675}" dt="2024-03-15T10:06:31.746" v="14481" actId="478"/>
          <ac:picMkLst>
            <pc:docMk/>
            <pc:sldMk cId="1772204105" sldId="659"/>
            <ac:picMk id="5" creationId="{D4D91E49-0C35-4D63-8434-93FAC0EF55D7}"/>
          </ac:picMkLst>
        </pc:picChg>
        <pc:picChg chg="add mod">
          <ac:chgData name="Luca Famooss Paolini" userId="a5d3a76d-69b3-4688-b46c-4f4e0c19f123" providerId="ADAL" clId="{B6080619-A229-48A0-858E-41B3AFA84675}" dt="2024-03-15T10:09:46.046" v="14561" actId="1582"/>
          <ac:picMkLst>
            <pc:docMk/>
            <pc:sldMk cId="1772204105" sldId="659"/>
            <ac:picMk id="10" creationId="{2D04CBCE-217B-4B09-9F89-97EDF434766D}"/>
          </ac:picMkLst>
        </pc:picChg>
        <pc:picChg chg="add del mod">
          <ac:chgData name="Luca Famooss Paolini" userId="a5d3a76d-69b3-4688-b46c-4f4e0c19f123" providerId="ADAL" clId="{B6080619-A229-48A0-858E-41B3AFA84675}" dt="2024-03-15T10:07:35.918" v="14512" actId="478"/>
          <ac:picMkLst>
            <pc:docMk/>
            <pc:sldMk cId="1772204105" sldId="659"/>
            <ac:picMk id="12" creationId="{2506BFFF-9695-4CFB-B818-A318A9B487DD}"/>
          </ac:picMkLst>
        </pc:picChg>
        <pc:picChg chg="del">
          <ac:chgData name="Luca Famooss Paolini" userId="a5d3a76d-69b3-4688-b46c-4f4e0c19f123" providerId="ADAL" clId="{B6080619-A229-48A0-858E-41B3AFA84675}" dt="2024-03-15T10:07:09.097" v="14504" actId="478"/>
          <ac:picMkLst>
            <pc:docMk/>
            <pc:sldMk cId="1772204105" sldId="659"/>
            <ac:picMk id="19" creationId="{D0742B6B-A24D-4AEE-8710-A0DD8436E6B0}"/>
          </ac:picMkLst>
        </pc:picChg>
        <pc:cxnChg chg="del">
          <ac:chgData name="Luca Famooss Paolini" userId="a5d3a76d-69b3-4688-b46c-4f4e0c19f123" providerId="ADAL" clId="{B6080619-A229-48A0-858E-41B3AFA84675}" dt="2024-03-15T10:19:33.793" v="15184" actId="478"/>
          <ac:cxnSpMkLst>
            <pc:docMk/>
            <pc:sldMk cId="1772204105" sldId="659"/>
            <ac:cxnSpMk id="16" creationId="{0CD29D96-BF28-4372-BF0C-23DAA7C0F55D}"/>
          </ac:cxnSpMkLst>
        </pc:cxnChg>
        <pc:cxnChg chg="add del mod">
          <ac:chgData name="Luca Famooss Paolini" userId="a5d3a76d-69b3-4688-b46c-4f4e0c19f123" providerId="ADAL" clId="{B6080619-A229-48A0-858E-41B3AFA84675}" dt="2024-03-15T10:33:13.153" v="15859" actId="478"/>
          <ac:cxnSpMkLst>
            <pc:docMk/>
            <pc:sldMk cId="1772204105" sldId="659"/>
            <ac:cxnSpMk id="28" creationId="{E13D0F69-4E9F-4656-82A4-D683DA9744AC}"/>
          </ac:cxnSpMkLst>
        </pc:cxnChg>
        <pc:cxnChg chg="add mod">
          <ac:chgData name="Luca Famooss Paolini" userId="a5d3a76d-69b3-4688-b46c-4f4e0c19f123" providerId="ADAL" clId="{B6080619-A229-48A0-858E-41B3AFA84675}" dt="2024-03-15T10:19:34.091" v="15185"/>
          <ac:cxnSpMkLst>
            <pc:docMk/>
            <pc:sldMk cId="1772204105" sldId="659"/>
            <ac:cxnSpMk id="31" creationId="{629774D9-E8F1-4932-BDA5-C9C2CABEE810}"/>
          </ac:cxnSpMkLst>
        </pc:cxnChg>
      </pc:sldChg>
      <pc:sldChg chg="addSp delSp modSp add mod">
        <pc:chgData name="Luca Famooss Paolini" userId="a5d3a76d-69b3-4688-b46c-4f4e0c19f123" providerId="ADAL" clId="{B6080619-A229-48A0-858E-41B3AFA84675}" dt="2024-03-15T13:26:59.097" v="16212" actId="171"/>
        <pc:sldMkLst>
          <pc:docMk/>
          <pc:sldMk cId="470897506" sldId="660"/>
        </pc:sldMkLst>
        <pc:spChg chg="del">
          <ac:chgData name="Luca Famooss Paolini" userId="a5d3a76d-69b3-4688-b46c-4f4e0c19f123" providerId="ADAL" clId="{B6080619-A229-48A0-858E-41B3AFA84675}" dt="2024-03-15T10:19:37.523" v="15186" actId="478"/>
          <ac:spMkLst>
            <pc:docMk/>
            <pc:sldMk cId="470897506" sldId="660"/>
            <ac:spMk id="11" creationId="{034F225D-C147-48CC-B358-B8F68C6CDFA1}"/>
          </ac:spMkLst>
        </pc:spChg>
        <pc:spChg chg="mod">
          <ac:chgData name="Luca Famooss Paolini" userId="a5d3a76d-69b3-4688-b46c-4f4e0c19f123" providerId="ADAL" clId="{B6080619-A229-48A0-858E-41B3AFA84675}" dt="2024-03-15T10:38:52.868" v="16000" actId="1036"/>
          <ac:spMkLst>
            <pc:docMk/>
            <pc:sldMk cId="470897506" sldId="660"/>
            <ac:spMk id="13" creationId="{F3CA2231-CFF2-441B-80BF-07788EE51748}"/>
          </ac:spMkLst>
        </pc:spChg>
        <pc:spChg chg="del">
          <ac:chgData name="Luca Famooss Paolini" userId="a5d3a76d-69b3-4688-b46c-4f4e0c19f123" providerId="ADAL" clId="{B6080619-A229-48A0-858E-41B3AFA84675}" dt="2024-03-15T10:38:44.692" v="15983" actId="478"/>
          <ac:spMkLst>
            <pc:docMk/>
            <pc:sldMk cId="470897506" sldId="660"/>
            <ac:spMk id="14" creationId="{7D79725B-7FE0-4BFE-B355-BD6CAE0DF25E}"/>
          </ac:spMkLst>
        </pc:spChg>
        <pc:spChg chg="add mod">
          <ac:chgData name="Luca Famooss Paolini" userId="a5d3a76d-69b3-4688-b46c-4f4e0c19f123" providerId="ADAL" clId="{B6080619-A229-48A0-858E-41B3AFA84675}" dt="2024-03-15T10:19:37.685" v="15187"/>
          <ac:spMkLst>
            <pc:docMk/>
            <pc:sldMk cId="470897506" sldId="660"/>
            <ac:spMk id="19" creationId="{434E6312-B69B-4684-AF55-4A79852D194A}"/>
          </ac:spMkLst>
        </pc:spChg>
        <pc:spChg chg="mod">
          <ac:chgData name="Luca Famooss Paolini" userId="a5d3a76d-69b3-4688-b46c-4f4e0c19f123" providerId="ADAL" clId="{B6080619-A229-48A0-858E-41B3AFA84675}" dt="2024-03-15T10:41:15.815" v="16011" actId="1036"/>
          <ac:spMkLst>
            <pc:docMk/>
            <pc:sldMk cId="470897506" sldId="660"/>
            <ac:spMk id="22" creationId="{4140A27A-FD9B-4D29-8E88-4CE68A688B22}"/>
          </ac:spMkLst>
        </pc:spChg>
        <pc:spChg chg="mod">
          <ac:chgData name="Luca Famooss Paolini" userId="a5d3a76d-69b3-4688-b46c-4f4e0c19f123" providerId="ADAL" clId="{B6080619-A229-48A0-858E-41B3AFA84675}" dt="2024-03-15T10:38:51.108" v="15998" actId="1036"/>
          <ac:spMkLst>
            <pc:docMk/>
            <pc:sldMk cId="470897506" sldId="660"/>
            <ac:spMk id="24" creationId="{957B1F36-3112-47F5-838E-522C49CF920D}"/>
          </ac:spMkLst>
        </pc:spChg>
        <pc:spChg chg="add mod">
          <ac:chgData name="Luca Famooss Paolini" userId="a5d3a76d-69b3-4688-b46c-4f4e0c19f123" providerId="ADAL" clId="{B6080619-A229-48A0-858E-41B3AFA84675}" dt="2024-03-15T13:25:23.715" v="16154"/>
          <ac:spMkLst>
            <pc:docMk/>
            <pc:sldMk cId="470897506" sldId="660"/>
            <ac:spMk id="25" creationId="{830B6EA9-B01F-442D-B400-C14EB25D67EC}"/>
          </ac:spMkLst>
        </pc:spChg>
        <pc:spChg chg="del">
          <ac:chgData name="Luca Famooss Paolini" userId="a5d3a76d-69b3-4688-b46c-4f4e0c19f123" providerId="ADAL" clId="{B6080619-A229-48A0-858E-41B3AFA84675}" dt="2024-03-15T10:36:09.152" v="15955" actId="478"/>
          <ac:spMkLst>
            <pc:docMk/>
            <pc:sldMk cId="470897506" sldId="660"/>
            <ac:spMk id="27" creationId="{8D1A33B6-5B54-4497-BEB4-B857C66C9290}"/>
          </ac:spMkLst>
        </pc:spChg>
        <pc:grpChg chg="mod">
          <ac:chgData name="Luca Famooss Paolini" userId="a5d3a76d-69b3-4688-b46c-4f4e0c19f123" providerId="ADAL" clId="{B6080619-A229-48A0-858E-41B3AFA84675}" dt="2024-03-15T10:38:51.108" v="15998" actId="1036"/>
          <ac:grpSpMkLst>
            <pc:docMk/>
            <pc:sldMk cId="470897506" sldId="660"/>
            <ac:grpSpMk id="23" creationId="{C166DF5F-4016-4C9B-8292-A883F7384465}"/>
          </ac:grpSpMkLst>
        </pc:grpChg>
        <pc:picChg chg="add del mod">
          <ac:chgData name="Luca Famooss Paolini" userId="a5d3a76d-69b3-4688-b46c-4f4e0c19f123" providerId="ADAL" clId="{B6080619-A229-48A0-858E-41B3AFA84675}" dt="2024-03-15T10:22:46.491" v="15453" actId="478"/>
          <ac:picMkLst>
            <pc:docMk/>
            <pc:sldMk cId="470897506" sldId="660"/>
            <ac:picMk id="3" creationId="{E9268F6A-F7F6-48A2-A8FB-4D1A6A7F7E53}"/>
          </ac:picMkLst>
        </pc:picChg>
        <pc:picChg chg="add del mod">
          <ac:chgData name="Luca Famooss Paolini" userId="a5d3a76d-69b3-4688-b46c-4f4e0c19f123" providerId="ADAL" clId="{B6080619-A229-48A0-858E-41B3AFA84675}" dt="2024-03-15T10:23:25.579" v="15458" actId="478"/>
          <ac:picMkLst>
            <pc:docMk/>
            <pc:sldMk cId="470897506" sldId="660"/>
            <ac:picMk id="5" creationId="{CDB93033-545A-4D67-A7DE-CE3E0592B240}"/>
          </ac:picMkLst>
        </pc:picChg>
        <pc:picChg chg="add mod ord modCrop">
          <ac:chgData name="Luca Famooss Paolini" userId="a5d3a76d-69b3-4688-b46c-4f4e0c19f123" providerId="ADAL" clId="{B6080619-A229-48A0-858E-41B3AFA84675}" dt="2024-03-15T10:41:15.815" v="16011" actId="1036"/>
          <ac:picMkLst>
            <pc:docMk/>
            <pc:sldMk cId="470897506" sldId="660"/>
            <ac:picMk id="7" creationId="{492919E4-D6C0-4C3A-9FAF-D8D4F9E58A1A}"/>
          </ac:picMkLst>
        </pc:picChg>
        <pc:picChg chg="add mod">
          <ac:chgData name="Luca Famooss Paolini" userId="a5d3a76d-69b3-4688-b46c-4f4e0c19f123" providerId="ADAL" clId="{B6080619-A229-48A0-858E-41B3AFA84675}" dt="2024-03-15T10:38:51.108" v="15998" actId="1036"/>
          <ac:picMkLst>
            <pc:docMk/>
            <pc:sldMk cId="470897506" sldId="660"/>
            <ac:picMk id="9" creationId="{4C30800C-CA47-45DC-9E17-BFAC95813118}"/>
          </ac:picMkLst>
        </pc:picChg>
        <pc:picChg chg="del">
          <ac:chgData name="Luca Famooss Paolini" userId="a5d3a76d-69b3-4688-b46c-4f4e0c19f123" providerId="ADAL" clId="{B6080619-A229-48A0-858E-41B3AFA84675}" dt="2024-03-15T10:24:39.059" v="15477" actId="478"/>
          <ac:picMkLst>
            <pc:docMk/>
            <pc:sldMk cId="470897506" sldId="660"/>
            <ac:picMk id="15" creationId="{D008AA11-CD0C-4E8E-943C-B018DB464520}"/>
          </ac:picMkLst>
        </pc:picChg>
        <pc:picChg chg="del">
          <ac:chgData name="Luca Famooss Paolini" userId="a5d3a76d-69b3-4688-b46c-4f4e0c19f123" providerId="ADAL" clId="{B6080619-A229-48A0-858E-41B3AFA84675}" dt="2024-03-15T10:36:08.231" v="15954" actId="478"/>
          <ac:picMkLst>
            <pc:docMk/>
            <pc:sldMk cId="470897506" sldId="660"/>
            <ac:picMk id="26" creationId="{F9188479-0DC3-47E4-892F-C476C85CDC59}"/>
          </ac:picMkLst>
        </pc:picChg>
        <pc:cxnChg chg="del">
          <ac:chgData name="Luca Famooss Paolini" userId="a5d3a76d-69b3-4688-b46c-4f4e0c19f123" providerId="ADAL" clId="{B6080619-A229-48A0-858E-41B3AFA84675}" dt="2024-03-15T10:19:37.523" v="15186" actId="478"/>
          <ac:cxnSpMkLst>
            <pc:docMk/>
            <pc:sldMk cId="470897506" sldId="660"/>
            <ac:cxnSpMk id="16" creationId="{0CD29D96-BF28-4372-BF0C-23DAA7C0F55D}"/>
          </ac:cxnSpMkLst>
        </pc:cxnChg>
        <pc:cxnChg chg="del">
          <ac:chgData name="Luca Famooss Paolini" userId="a5d3a76d-69b3-4688-b46c-4f4e0c19f123" providerId="ADAL" clId="{B6080619-A229-48A0-858E-41B3AFA84675}" dt="2024-03-15T10:24:45.356" v="15478" actId="478"/>
          <ac:cxnSpMkLst>
            <pc:docMk/>
            <pc:sldMk cId="470897506" sldId="660"/>
            <ac:cxnSpMk id="17" creationId="{BDF3A1D6-0C0E-423E-8CC9-B498CAAFAE76}"/>
          </ac:cxnSpMkLst>
        </pc:cxnChg>
        <pc:cxnChg chg="add mod">
          <ac:chgData name="Luca Famooss Paolini" userId="a5d3a76d-69b3-4688-b46c-4f4e0c19f123" providerId="ADAL" clId="{B6080619-A229-48A0-858E-41B3AFA84675}" dt="2024-03-15T10:19:37.685" v="15187"/>
          <ac:cxnSpMkLst>
            <pc:docMk/>
            <pc:sldMk cId="470897506" sldId="660"/>
            <ac:cxnSpMk id="20" creationId="{0CA13A95-5799-4F2C-A7C8-1A3FDFF8A04A}"/>
          </ac:cxnSpMkLst>
        </pc:cxnChg>
        <pc:cxnChg chg="add del mod">
          <ac:chgData name="Luca Famooss Paolini" userId="a5d3a76d-69b3-4688-b46c-4f4e0c19f123" providerId="ADAL" clId="{B6080619-A229-48A0-858E-41B3AFA84675}" dt="2024-03-15T13:26:19.264" v="16161"/>
          <ac:cxnSpMkLst>
            <pc:docMk/>
            <pc:sldMk cId="470897506" sldId="660"/>
            <ac:cxnSpMk id="28" creationId="{D9479593-3063-4457-89C4-F0DF1AA66C32}"/>
          </ac:cxnSpMkLst>
        </pc:cxnChg>
        <pc:cxnChg chg="add mod ord">
          <ac:chgData name="Luca Famooss Paolini" userId="a5d3a76d-69b3-4688-b46c-4f4e0c19f123" providerId="ADAL" clId="{B6080619-A229-48A0-858E-41B3AFA84675}" dt="2024-03-15T13:26:35.034" v="16202" actId="171"/>
          <ac:cxnSpMkLst>
            <pc:docMk/>
            <pc:sldMk cId="470897506" sldId="660"/>
            <ac:cxnSpMk id="29" creationId="{D713860D-B168-41C1-A651-4BED826FC45A}"/>
          </ac:cxnSpMkLst>
        </pc:cxnChg>
        <pc:cxnChg chg="add mod ord">
          <ac:chgData name="Luca Famooss Paolini" userId="a5d3a76d-69b3-4688-b46c-4f4e0c19f123" providerId="ADAL" clId="{B6080619-A229-48A0-858E-41B3AFA84675}" dt="2024-03-15T13:26:59.097" v="16212" actId="171"/>
          <ac:cxnSpMkLst>
            <pc:docMk/>
            <pc:sldMk cId="470897506" sldId="660"/>
            <ac:cxnSpMk id="30" creationId="{14D2203F-4B82-4CB5-A9D0-18FB8040E9CF}"/>
          </ac:cxnSpMkLst>
        </pc:cxnChg>
      </pc:sldChg>
      <pc:sldChg chg="addSp modSp add modTransition">
        <pc:chgData name="Luca Famooss Paolini" userId="a5d3a76d-69b3-4688-b46c-4f4e0c19f123" providerId="ADAL" clId="{B6080619-A229-48A0-858E-41B3AFA84675}" dt="2024-03-15T10:31:40.102" v="15850"/>
        <pc:sldMkLst>
          <pc:docMk/>
          <pc:sldMk cId="174177060" sldId="661"/>
        </pc:sldMkLst>
        <pc:spChg chg="add mod">
          <ac:chgData name="Luca Famooss Paolini" userId="a5d3a76d-69b3-4688-b46c-4f4e0c19f123" providerId="ADAL" clId="{B6080619-A229-48A0-858E-41B3AFA84675}" dt="2024-03-15T10:31:17.475" v="15847"/>
          <ac:spMkLst>
            <pc:docMk/>
            <pc:sldMk cId="174177060" sldId="661"/>
            <ac:spMk id="19" creationId="{5F26DBE5-D0C5-43EF-B236-594B435FDA69}"/>
          </ac:spMkLst>
        </pc:spChg>
      </pc:sldChg>
      <pc:sldChg chg="addSp modSp add">
        <pc:chgData name="Luca Famooss Paolini" userId="a5d3a76d-69b3-4688-b46c-4f4e0c19f123" providerId="ADAL" clId="{B6080619-A229-48A0-858E-41B3AFA84675}" dt="2024-03-15T10:31:13.480" v="15846"/>
        <pc:sldMkLst>
          <pc:docMk/>
          <pc:sldMk cId="252768970" sldId="662"/>
        </pc:sldMkLst>
        <pc:spChg chg="add mod">
          <ac:chgData name="Luca Famooss Paolini" userId="a5d3a76d-69b3-4688-b46c-4f4e0c19f123" providerId="ADAL" clId="{B6080619-A229-48A0-858E-41B3AFA84675}" dt="2024-03-15T10:31:13.480" v="15846"/>
          <ac:spMkLst>
            <pc:docMk/>
            <pc:sldMk cId="252768970" sldId="662"/>
            <ac:spMk id="19" creationId="{40244B6D-330D-4FE7-9885-BA0E4C2F1710}"/>
          </ac:spMkLst>
        </pc:spChg>
      </pc:sldChg>
      <pc:sldChg chg="modSp add del mod">
        <pc:chgData name="Luca Famooss Paolini" userId="a5d3a76d-69b3-4688-b46c-4f4e0c19f123" providerId="ADAL" clId="{B6080619-A229-48A0-858E-41B3AFA84675}" dt="2024-03-15T10:35:04.167" v="15895" actId="47"/>
        <pc:sldMkLst>
          <pc:docMk/>
          <pc:sldMk cId="3725331779" sldId="663"/>
        </pc:sldMkLst>
        <pc:spChg chg="mod">
          <ac:chgData name="Luca Famooss Paolini" userId="a5d3a76d-69b3-4688-b46c-4f4e0c19f123" providerId="ADAL" clId="{B6080619-A229-48A0-858E-41B3AFA84675}" dt="2024-03-15T10:34:45.785" v="15892" actId="1036"/>
          <ac:spMkLst>
            <pc:docMk/>
            <pc:sldMk cId="3725331779" sldId="663"/>
            <ac:spMk id="27" creationId="{5CF543D9-FC2A-4A09-8881-689798D2517A}"/>
          </ac:spMkLst>
        </pc:spChg>
      </pc:sldChg>
      <pc:sldChg chg="modSp add mod">
        <pc:chgData name="Luca Famooss Paolini" userId="a5d3a76d-69b3-4688-b46c-4f4e0c19f123" providerId="ADAL" clId="{B6080619-A229-48A0-858E-41B3AFA84675}" dt="2024-03-15T10:34:17.143" v="15877" actId="14100"/>
        <pc:sldMkLst>
          <pc:docMk/>
          <pc:sldMk cId="3987457900" sldId="664"/>
        </pc:sldMkLst>
        <pc:spChg chg="mod">
          <ac:chgData name="Luca Famooss Paolini" userId="a5d3a76d-69b3-4688-b46c-4f4e0c19f123" providerId="ADAL" clId="{B6080619-A229-48A0-858E-41B3AFA84675}" dt="2024-03-15T10:34:17.143" v="15877" actId="14100"/>
          <ac:spMkLst>
            <pc:docMk/>
            <pc:sldMk cId="3987457900" sldId="664"/>
            <ac:spMk id="19" creationId="{5F26DBE5-D0C5-43EF-B236-594B435FDA69}"/>
          </ac:spMkLst>
        </pc:spChg>
      </pc:sldChg>
      <pc:sldChg chg="addSp delSp modSp add mod">
        <pc:chgData name="Luca Famooss Paolini" userId="a5d3a76d-69b3-4688-b46c-4f4e0c19f123" providerId="ADAL" clId="{B6080619-A229-48A0-858E-41B3AFA84675}" dt="2024-03-15T10:35:23.824" v="15911" actId="1038"/>
        <pc:sldMkLst>
          <pc:docMk/>
          <pc:sldMk cId="3644398550" sldId="665"/>
        </pc:sldMkLst>
        <pc:spChg chg="add mod">
          <ac:chgData name="Luca Famooss Paolini" userId="a5d3a76d-69b3-4688-b46c-4f4e0c19f123" providerId="ADAL" clId="{B6080619-A229-48A0-858E-41B3AFA84675}" dt="2024-03-15T10:35:02.360" v="15894"/>
          <ac:spMkLst>
            <pc:docMk/>
            <pc:sldMk cId="3644398550" sldId="665"/>
            <ac:spMk id="19" creationId="{805155E9-DF0C-4DAC-BE3C-08062FED8ED8}"/>
          </ac:spMkLst>
        </pc:spChg>
        <pc:spChg chg="add mod">
          <ac:chgData name="Luca Famooss Paolini" userId="a5d3a76d-69b3-4688-b46c-4f4e0c19f123" providerId="ADAL" clId="{B6080619-A229-48A0-858E-41B3AFA84675}" dt="2024-03-15T10:35:02.360" v="15894"/>
          <ac:spMkLst>
            <pc:docMk/>
            <pc:sldMk cId="3644398550" sldId="665"/>
            <ac:spMk id="20" creationId="{775AE4DE-2087-4553-B296-5CC8F1AA2B90}"/>
          </ac:spMkLst>
        </pc:spChg>
        <pc:spChg chg="add del mod">
          <ac:chgData name="Luca Famooss Paolini" userId="a5d3a76d-69b3-4688-b46c-4f4e0c19f123" providerId="ADAL" clId="{B6080619-A229-48A0-858E-41B3AFA84675}" dt="2024-03-15T10:35:16.270" v="15896" actId="478"/>
          <ac:spMkLst>
            <pc:docMk/>
            <pc:sldMk cId="3644398550" sldId="665"/>
            <ac:spMk id="27" creationId="{D9D19C9C-9AC8-48C2-9E9B-C47084198774}"/>
          </ac:spMkLst>
        </pc:spChg>
        <pc:spChg chg="add mod">
          <ac:chgData name="Luca Famooss Paolini" userId="a5d3a76d-69b3-4688-b46c-4f4e0c19f123" providerId="ADAL" clId="{B6080619-A229-48A0-858E-41B3AFA84675}" dt="2024-03-15T10:35:23.824" v="15911" actId="1038"/>
          <ac:spMkLst>
            <pc:docMk/>
            <pc:sldMk cId="3644398550" sldId="665"/>
            <ac:spMk id="28" creationId="{94A75018-22AB-4A51-9654-61276569C00C}"/>
          </ac:spMkLst>
        </pc:spChg>
        <pc:cxnChg chg="add mod">
          <ac:chgData name="Luca Famooss Paolini" userId="a5d3a76d-69b3-4688-b46c-4f4e0c19f123" providerId="ADAL" clId="{B6080619-A229-48A0-858E-41B3AFA84675}" dt="2024-03-15T10:35:02.360" v="15894"/>
          <ac:cxnSpMkLst>
            <pc:docMk/>
            <pc:sldMk cId="3644398550" sldId="665"/>
            <ac:cxnSpMk id="26" creationId="{DD8B22F4-1AEA-453D-8307-9CA6EBAFE9CA}"/>
          </ac:cxnSpMkLst>
        </pc:cxnChg>
      </pc:sldChg>
      <pc:sldChg chg="add">
        <pc:chgData name="Luca Famooss Paolini" userId="a5d3a76d-69b3-4688-b46c-4f4e0c19f123" providerId="ADAL" clId="{B6080619-A229-48A0-858E-41B3AFA84675}" dt="2024-03-15T10:39:00.589" v="16001"/>
        <pc:sldMkLst>
          <pc:docMk/>
          <pc:sldMk cId="1939365090" sldId="666"/>
        </pc:sldMkLst>
      </pc:sldChg>
      <pc:sldChg chg="addSp delSp modSp add del mod">
        <pc:chgData name="Luca Famooss Paolini" userId="a5d3a76d-69b3-4688-b46c-4f4e0c19f123" providerId="ADAL" clId="{B6080619-A229-48A0-858E-41B3AFA84675}" dt="2024-03-15T14:09:59.592" v="17052" actId="1035"/>
        <pc:sldMkLst>
          <pc:docMk/>
          <pc:sldMk cId="4099583014" sldId="667"/>
        </pc:sldMkLst>
        <pc:spChg chg="add mod">
          <ac:chgData name="Luca Famooss Paolini" userId="a5d3a76d-69b3-4688-b46c-4f4e0c19f123" providerId="ADAL" clId="{B6080619-A229-48A0-858E-41B3AFA84675}" dt="2024-03-15T14:09:59.592" v="17052" actId="1035"/>
          <ac:spMkLst>
            <pc:docMk/>
            <pc:sldMk cId="4099583014" sldId="667"/>
            <ac:spMk id="8" creationId="{1B24D638-8800-43A9-9980-C6A53A7D36E9}"/>
          </ac:spMkLst>
        </pc:spChg>
        <pc:spChg chg="mod">
          <ac:chgData name="Luca Famooss Paolini" userId="a5d3a76d-69b3-4688-b46c-4f4e0c19f123" providerId="ADAL" clId="{B6080619-A229-48A0-858E-41B3AFA84675}" dt="2024-03-15T10:41:54.428" v="16042" actId="6549"/>
          <ac:spMkLst>
            <pc:docMk/>
            <pc:sldMk cId="4099583014" sldId="667"/>
            <ac:spMk id="11" creationId="{034F225D-C147-48CC-B358-B8F68C6CDFA1}"/>
          </ac:spMkLst>
        </pc:spChg>
        <pc:spChg chg="del">
          <ac:chgData name="Luca Famooss Paolini" userId="a5d3a76d-69b3-4688-b46c-4f4e0c19f123" providerId="ADAL" clId="{B6080619-A229-48A0-858E-41B3AFA84675}" dt="2024-03-15T10:42:04.917" v="16045" actId="478"/>
          <ac:spMkLst>
            <pc:docMk/>
            <pc:sldMk cId="4099583014" sldId="667"/>
            <ac:spMk id="20" creationId="{688B0A94-FE37-45AA-A495-420C5A952064}"/>
          </ac:spMkLst>
        </pc:spChg>
        <pc:spChg chg="del mod">
          <ac:chgData name="Luca Famooss Paolini" userId="a5d3a76d-69b3-4688-b46c-4f4e0c19f123" providerId="ADAL" clId="{B6080619-A229-48A0-858E-41B3AFA84675}" dt="2024-03-15T10:53:28.166" v="16153"/>
          <ac:spMkLst>
            <pc:docMk/>
            <pc:sldMk cId="4099583014" sldId="667"/>
            <ac:spMk id="21" creationId="{37C2B9F3-E4AF-4970-A5B0-25951312704F}"/>
          </ac:spMkLst>
        </pc:spChg>
        <pc:picChg chg="del">
          <ac:chgData name="Luca Famooss Paolini" userId="a5d3a76d-69b3-4688-b46c-4f4e0c19f123" providerId="ADAL" clId="{B6080619-A229-48A0-858E-41B3AFA84675}" dt="2024-03-15T10:42:03.751" v="16044" actId="478"/>
          <ac:picMkLst>
            <pc:docMk/>
            <pc:sldMk cId="4099583014" sldId="667"/>
            <ac:picMk id="19" creationId="{D0742B6B-A24D-4AEE-8710-A0DD8436E6B0}"/>
          </ac:picMkLst>
        </pc:picChg>
        <pc:cxnChg chg="mod">
          <ac:chgData name="Luca Famooss Paolini" userId="a5d3a76d-69b3-4688-b46c-4f4e0c19f123" providerId="ADAL" clId="{B6080619-A229-48A0-858E-41B3AFA84675}" dt="2024-03-15T10:41:59.164" v="16043" actId="14100"/>
          <ac:cxnSpMkLst>
            <pc:docMk/>
            <pc:sldMk cId="4099583014" sldId="667"/>
            <ac:cxnSpMk id="16" creationId="{0CD29D96-BF28-4372-BF0C-23DAA7C0F55D}"/>
          </ac:cxnSpMkLst>
        </pc:cxnChg>
      </pc:sldChg>
      <pc:sldChg chg="addSp modSp add mod modTransition">
        <pc:chgData name="Luca Famooss Paolini" userId="a5d3a76d-69b3-4688-b46c-4f4e0c19f123" providerId="ADAL" clId="{B6080619-A229-48A0-858E-41B3AFA84675}" dt="2024-03-15T13:26:30.648" v="16200" actId="14100"/>
        <pc:sldMkLst>
          <pc:docMk/>
          <pc:sldMk cId="921732064" sldId="668"/>
        </pc:sldMkLst>
        <pc:spChg chg="mod">
          <ac:chgData name="Luca Famooss Paolini" userId="a5d3a76d-69b3-4688-b46c-4f4e0c19f123" providerId="ADAL" clId="{B6080619-A229-48A0-858E-41B3AFA84675}" dt="2024-03-15T13:25:35.065" v="16157" actId="14100"/>
          <ac:spMkLst>
            <pc:docMk/>
            <pc:sldMk cId="921732064" sldId="668"/>
            <ac:spMk id="25" creationId="{830B6EA9-B01F-442D-B400-C14EB25D67EC}"/>
          </ac:spMkLst>
        </pc:spChg>
        <pc:cxnChg chg="add mod">
          <ac:chgData name="Luca Famooss Paolini" userId="a5d3a76d-69b3-4688-b46c-4f4e0c19f123" providerId="ADAL" clId="{B6080619-A229-48A0-858E-41B3AFA84675}" dt="2024-03-15T13:26:30.648" v="16200" actId="14100"/>
          <ac:cxnSpMkLst>
            <pc:docMk/>
            <pc:sldMk cId="921732064" sldId="668"/>
            <ac:cxnSpMk id="14" creationId="{3B1D7FAB-EB84-4C77-AB75-1AF77408F36F}"/>
          </ac:cxnSpMkLst>
        </pc:cxnChg>
      </pc:sldChg>
      <pc:sldChg chg="addSp modSp add mod">
        <pc:chgData name="Luca Famooss Paolini" userId="a5d3a76d-69b3-4688-b46c-4f4e0c19f123" providerId="ADAL" clId="{B6080619-A229-48A0-858E-41B3AFA84675}" dt="2024-03-15T13:26:48.223" v="16210" actId="14100"/>
        <pc:sldMkLst>
          <pc:docMk/>
          <pc:sldMk cId="375820972" sldId="669"/>
        </pc:sldMkLst>
        <pc:spChg chg="mod">
          <ac:chgData name="Luca Famooss Paolini" userId="a5d3a76d-69b3-4688-b46c-4f4e0c19f123" providerId="ADAL" clId="{B6080619-A229-48A0-858E-41B3AFA84675}" dt="2024-03-15T13:25:39.361" v="16159" actId="14100"/>
          <ac:spMkLst>
            <pc:docMk/>
            <pc:sldMk cId="375820972" sldId="669"/>
            <ac:spMk id="25" creationId="{830B6EA9-B01F-442D-B400-C14EB25D67EC}"/>
          </ac:spMkLst>
        </pc:spChg>
        <pc:cxnChg chg="add mod">
          <ac:chgData name="Luca Famooss Paolini" userId="a5d3a76d-69b3-4688-b46c-4f4e0c19f123" providerId="ADAL" clId="{B6080619-A229-48A0-858E-41B3AFA84675}" dt="2024-03-15T13:26:36.955" v="16203"/>
          <ac:cxnSpMkLst>
            <pc:docMk/>
            <pc:sldMk cId="375820972" sldId="669"/>
            <ac:cxnSpMk id="14" creationId="{78FEE558-B67C-48A8-B53F-FA2A11B5A1F4}"/>
          </ac:cxnSpMkLst>
        </pc:cxnChg>
        <pc:cxnChg chg="add mod">
          <ac:chgData name="Luca Famooss Paolini" userId="a5d3a76d-69b3-4688-b46c-4f4e0c19f123" providerId="ADAL" clId="{B6080619-A229-48A0-858E-41B3AFA84675}" dt="2024-03-15T13:26:48.223" v="16210" actId="14100"/>
          <ac:cxnSpMkLst>
            <pc:docMk/>
            <pc:sldMk cId="375820972" sldId="669"/>
            <ac:cxnSpMk id="15" creationId="{4FE42726-FC4D-40A7-AF9E-BF49055F8AFF}"/>
          </ac:cxnSpMkLst>
        </pc:cxnChg>
      </pc:sldChg>
      <pc:sldChg chg="add del">
        <pc:chgData name="Luca Famooss Paolini" userId="a5d3a76d-69b3-4688-b46c-4f4e0c19f123" providerId="ADAL" clId="{B6080619-A229-48A0-858E-41B3AFA84675}" dt="2024-03-15T14:05:46.057" v="16424"/>
        <pc:sldMkLst>
          <pc:docMk/>
          <pc:sldMk cId="3631488315" sldId="670"/>
        </pc:sldMkLst>
      </pc:sldChg>
    </pc:docChg>
  </pc:docChgLst>
  <pc:docChgLst>
    <pc:chgData name="Luca Famooss Paolini" userId="a5d3a76d-69b3-4688-b46c-4f4e0c19f123" providerId="ADAL" clId="{9879F178-AA8D-4C8E-919F-13A28723858C}"/>
    <pc:docChg chg="modSld">
      <pc:chgData name="Luca Famooss Paolini" userId="a5d3a76d-69b3-4688-b46c-4f4e0c19f123" providerId="ADAL" clId="{9879F178-AA8D-4C8E-919F-13A28723858C}" dt="2025-03-04T13:43:08.443" v="56" actId="1036"/>
      <pc:docMkLst>
        <pc:docMk/>
      </pc:docMkLst>
      <pc:sldChg chg="modSp mod">
        <pc:chgData name="Luca Famooss Paolini" userId="a5d3a76d-69b3-4688-b46c-4f4e0c19f123" providerId="ADAL" clId="{9879F178-AA8D-4C8E-919F-13A28723858C}" dt="2025-03-04T13:43:08.443" v="56" actId="1036"/>
        <pc:sldMkLst>
          <pc:docMk/>
          <pc:sldMk cId="4099583014" sldId="667"/>
        </pc:sldMkLst>
        <pc:spChg chg="mod">
          <ac:chgData name="Luca Famooss Paolini" userId="a5d3a76d-69b3-4688-b46c-4f4e0c19f123" providerId="ADAL" clId="{9879F178-AA8D-4C8E-919F-13A28723858C}" dt="2025-03-04T13:43:08.443" v="56" actId="1036"/>
          <ac:spMkLst>
            <pc:docMk/>
            <pc:sldMk cId="4099583014" sldId="667"/>
            <ac:spMk id="8" creationId="{1B24D638-8800-43A9-9980-C6A53A7D36E9}"/>
          </ac:spMkLst>
        </pc:spChg>
      </pc:sldChg>
    </pc:docChg>
  </pc:docChgLst>
  <pc:docChgLst>
    <pc:chgData name="Luca Famooss Paolini" userId="a5d3a76d-69b3-4688-b46c-4f4e0c19f123" providerId="ADAL" clId="{6604B8B7-C1F3-4D42-9D4E-B57C0DAEEB69}"/>
    <pc:docChg chg="undo custSel addSld delSld modSld sldOrd">
      <pc:chgData name="Luca Famooss Paolini" userId="a5d3a76d-69b3-4688-b46c-4f4e0c19f123" providerId="ADAL" clId="{6604B8B7-C1F3-4D42-9D4E-B57C0DAEEB69}" dt="2023-12-14T13:45:31.410" v="3787" actId="6549"/>
      <pc:docMkLst>
        <pc:docMk/>
      </pc:docMkLst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1000952882" sldId="422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3366467401" sldId="424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1103381327" sldId="430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181740520" sldId="433"/>
        </pc:sldMkLst>
      </pc:sldChg>
      <pc:sldChg chg="del">
        <pc:chgData name="Luca Famooss Paolini" userId="a5d3a76d-69b3-4688-b46c-4f4e0c19f123" providerId="ADAL" clId="{6604B8B7-C1F3-4D42-9D4E-B57C0DAEEB69}" dt="2023-12-13T14:35:44.326" v="1212" actId="47"/>
        <pc:sldMkLst>
          <pc:docMk/>
          <pc:sldMk cId="3733957028" sldId="435"/>
        </pc:sldMkLst>
      </pc:sldChg>
      <pc:sldChg chg="del">
        <pc:chgData name="Luca Famooss Paolini" userId="a5d3a76d-69b3-4688-b46c-4f4e0c19f123" providerId="ADAL" clId="{6604B8B7-C1F3-4D42-9D4E-B57C0DAEEB69}" dt="2023-12-13T14:35:48.100" v="1216" actId="47"/>
        <pc:sldMkLst>
          <pc:docMk/>
          <pc:sldMk cId="4034611497" sldId="437"/>
        </pc:sldMkLst>
      </pc:sldChg>
      <pc:sldChg chg="del">
        <pc:chgData name="Luca Famooss Paolini" userId="a5d3a76d-69b3-4688-b46c-4f4e0c19f123" providerId="ADAL" clId="{6604B8B7-C1F3-4D42-9D4E-B57C0DAEEB69}" dt="2023-12-13T14:35:41.182" v="1210" actId="47"/>
        <pc:sldMkLst>
          <pc:docMk/>
          <pc:sldMk cId="1017496366" sldId="438"/>
        </pc:sldMkLst>
      </pc:sldChg>
      <pc:sldChg chg="del">
        <pc:chgData name="Luca Famooss Paolini" userId="a5d3a76d-69b3-4688-b46c-4f4e0c19f123" providerId="ADAL" clId="{6604B8B7-C1F3-4D42-9D4E-B57C0DAEEB69}" dt="2023-12-13T14:35:42.248" v="1211" actId="47"/>
        <pc:sldMkLst>
          <pc:docMk/>
          <pc:sldMk cId="3919334222" sldId="439"/>
        </pc:sldMkLst>
      </pc:sldChg>
      <pc:sldChg chg="del">
        <pc:chgData name="Luca Famooss Paolini" userId="a5d3a76d-69b3-4688-b46c-4f4e0c19f123" providerId="ADAL" clId="{6604B8B7-C1F3-4D42-9D4E-B57C0DAEEB69}" dt="2023-12-13T14:35:45.217" v="1213" actId="47"/>
        <pc:sldMkLst>
          <pc:docMk/>
          <pc:sldMk cId="739208784" sldId="441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3387291549" sldId="442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632219076" sldId="444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2745899898" sldId="446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2908448344" sldId="447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1013235013" sldId="448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4258572465" sldId="449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3858172024" sldId="450"/>
        </pc:sldMkLst>
      </pc:sldChg>
      <pc:sldChg chg="del">
        <pc:chgData name="Luca Famooss Paolini" userId="a5d3a76d-69b3-4688-b46c-4f4e0c19f123" providerId="ADAL" clId="{6604B8B7-C1F3-4D42-9D4E-B57C0DAEEB69}" dt="2023-12-13T10:55:18.351" v="0" actId="47"/>
        <pc:sldMkLst>
          <pc:docMk/>
          <pc:sldMk cId="1680375299" sldId="451"/>
        </pc:sldMkLst>
      </pc:sldChg>
      <pc:sldChg chg="del">
        <pc:chgData name="Luca Famooss Paolini" userId="a5d3a76d-69b3-4688-b46c-4f4e0c19f123" providerId="ADAL" clId="{6604B8B7-C1F3-4D42-9D4E-B57C0DAEEB69}" dt="2023-12-13T14:35:46.267" v="1214" actId="47"/>
        <pc:sldMkLst>
          <pc:docMk/>
          <pc:sldMk cId="1666892953" sldId="452"/>
        </pc:sldMkLst>
      </pc:sldChg>
      <pc:sldChg chg="del">
        <pc:chgData name="Luca Famooss Paolini" userId="a5d3a76d-69b3-4688-b46c-4f4e0c19f123" providerId="ADAL" clId="{6604B8B7-C1F3-4D42-9D4E-B57C0DAEEB69}" dt="2023-12-13T14:35:47.197" v="1215" actId="47"/>
        <pc:sldMkLst>
          <pc:docMk/>
          <pc:sldMk cId="2213225762" sldId="453"/>
        </pc:sldMkLst>
      </pc:sldChg>
      <pc:sldChg chg="addSp delSp modSp new mod">
        <pc:chgData name="Luca Famooss Paolini" userId="a5d3a76d-69b3-4688-b46c-4f4e0c19f123" providerId="ADAL" clId="{6604B8B7-C1F3-4D42-9D4E-B57C0DAEEB69}" dt="2023-12-13T14:35:25.441" v="1209" actId="1036"/>
        <pc:sldMkLst>
          <pc:docMk/>
          <pc:sldMk cId="1221981921" sldId="454"/>
        </pc:sldMkLst>
        <pc:spChg chg="del">
          <ac:chgData name="Luca Famooss Paolini" userId="a5d3a76d-69b3-4688-b46c-4f4e0c19f123" providerId="ADAL" clId="{6604B8B7-C1F3-4D42-9D4E-B57C0DAEEB69}" dt="2023-12-13T10:55:32.067" v="2" actId="478"/>
          <ac:spMkLst>
            <pc:docMk/>
            <pc:sldMk cId="1221981921" sldId="454"/>
            <ac:spMk id="2" creationId="{82EC8870-80CB-4D9B-B337-A03AB3E0B238}"/>
          </ac:spMkLst>
        </pc:spChg>
        <pc:spChg chg="del">
          <ac:chgData name="Luca Famooss Paolini" userId="a5d3a76d-69b3-4688-b46c-4f4e0c19f123" providerId="ADAL" clId="{6604B8B7-C1F3-4D42-9D4E-B57C0DAEEB69}" dt="2023-12-13T10:55:33.087" v="3" actId="478"/>
          <ac:spMkLst>
            <pc:docMk/>
            <pc:sldMk cId="1221981921" sldId="454"/>
            <ac:spMk id="3" creationId="{E062380F-92A0-4DB3-8BF8-DD4F79D0226D}"/>
          </ac:spMkLst>
        </pc:spChg>
        <pc:spChg chg="add mod">
          <ac:chgData name="Luca Famooss Paolini" userId="a5d3a76d-69b3-4688-b46c-4f4e0c19f123" providerId="ADAL" clId="{6604B8B7-C1F3-4D42-9D4E-B57C0DAEEB69}" dt="2023-12-13T13:17:09.864" v="787" actId="20577"/>
          <ac:spMkLst>
            <pc:docMk/>
            <pc:sldMk cId="1221981921" sldId="454"/>
            <ac:spMk id="4" creationId="{D15AB262-E62D-431D-A90B-AA59C74CB1F7}"/>
          </ac:spMkLst>
        </pc:spChg>
        <pc:spChg chg="add mod">
          <ac:chgData name="Luca Famooss Paolini" userId="a5d3a76d-69b3-4688-b46c-4f4e0c19f123" providerId="ADAL" clId="{6604B8B7-C1F3-4D42-9D4E-B57C0DAEEB69}" dt="2023-12-13T14:35:25.441" v="1209" actId="1036"/>
          <ac:spMkLst>
            <pc:docMk/>
            <pc:sldMk cId="1221981921" sldId="454"/>
            <ac:spMk id="7" creationId="{CDF05C89-525F-44C7-9995-1315E5601CAC}"/>
          </ac:spMkLst>
        </pc:spChg>
        <pc:picChg chg="add mod">
          <ac:chgData name="Luca Famooss Paolini" userId="a5d3a76d-69b3-4688-b46c-4f4e0c19f123" providerId="ADAL" clId="{6604B8B7-C1F3-4D42-9D4E-B57C0DAEEB69}" dt="2023-12-13T11:09:30.230" v="137" actId="1035"/>
          <ac:picMkLst>
            <pc:docMk/>
            <pc:sldMk cId="1221981921" sldId="454"/>
            <ac:picMk id="6" creationId="{E53C56DD-DD61-48E8-86A2-87A722DEBE6F}"/>
          </ac:picMkLst>
        </pc:picChg>
      </pc:sldChg>
      <pc:sldChg chg="addSp delSp modSp new mod">
        <pc:chgData name="Luca Famooss Paolini" userId="a5d3a76d-69b3-4688-b46c-4f4e0c19f123" providerId="ADAL" clId="{6604B8B7-C1F3-4D42-9D4E-B57C0DAEEB69}" dt="2023-12-14T13:34:52.883" v="3432" actId="123"/>
        <pc:sldMkLst>
          <pc:docMk/>
          <pc:sldMk cId="3171387031" sldId="455"/>
        </pc:sldMkLst>
        <pc:spChg chg="del">
          <ac:chgData name="Luca Famooss Paolini" userId="a5d3a76d-69b3-4688-b46c-4f4e0c19f123" providerId="ADAL" clId="{6604B8B7-C1F3-4D42-9D4E-B57C0DAEEB69}" dt="2023-12-13T11:29:41.984" v="139" actId="478"/>
          <ac:spMkLst>
            <pc:docMk/>
            <pc:sldMk cId="3171387031" sldId="455"/>
            <ac:spMk id="2" creationId="{A2C0B8AB-F5DF-45C2-AA0C-6C8661D5AE97}"/>
          </ac:spMkLst>
        </pc:spChg>
        <pc:spChg chg="del">
          <ac:chgData name="Luca Famooss Paolini" userId="a5d3a76d-69b3-4688-b46c-4f4e0c19f123" providerId="ADAL" clId="{6604B8B7-C1F3-4D42-9D4E-B57C0DAEEB69}" dt="2023-12-13T11:29:43.649" v="140" actId="478"/>
          <ac:spMkLst>
            <pc:docMk/>
            <pc:sldMk cId="3171387031" sldId="455"/>
            <ac:spMk id="3" creationId="{9EF6C878-C5D0-4FBB-9E20-657006A10D43}"/>
          </ac:spMkLst>
        </pc:spChg>
        <pc:spChg chg="add mod">
          <ac:chgData name="Luca Famooss Paolini" userId="a5d3a76d-69b3-4688-b46c-4f4e0c19f123" providerId="ADAL" clId="{6604B8B7-C1F3-4D42-9D4E-B57C0DAEEB69}" dt="2023-12-13T17:17:20.212" v="2172" actId="20577"/>
          <ac:spMkLst>
            <pc:docMk/>
            <pc:sldMk cId="3171387031" sldId="455"/>
            <ac:spMk id="4" creationId="{F5394798-4E45-4B2E-B432-206D59E8CEA5}"/>
          </ac:spMkLst>
        </pc:spChg>
        <pc:spChg chg="add mod">
          <ac:chgData name="Luca Famooss Paolini" userId="a5d3a76d-69b3-4688-b46c-4f4e0c19f123" providerId="ADAL" clId="{6604B8B7-C1F3-4D42-9D4E-B57C0DAEEB69}" dt="2023-12-14T13:34:44.732" v="3428" actId="123"/>
          <ac:spMkLst>
            <pc:docMk/>
            <pc:sldMk cId="3171387031" sldId="455"/>
            <ac:spMk id="5" creationId="{39F62220-2A76-4D05-AC44-D090CC4FFD7B}"/>
          </ac:spMkLst>
        </pc:spChg>
        <pc:spChg chg="add mod">
          <ac:chgData name="Luca Famooss Paolini" userId="a5d3a76d-69b3-4688-b46c-4f4e0c19f123" providerId="ADAL" clId="{6604B8B7-C1F3-4D42-9D4E-B57C0DAEEB69}" dt="2023-12-13T17:15:03.540" v="2157" actId="1038"/>
          <ac:spMkLst>
            <pc:docMk/>
            <pc:sldMk cId="3171387031" sldId="455"/>
            <ac:spMk id="6" creationId="{DDCEE5ED-9E60-4DBD-8103-1412F964549E}"/>
          </ac:spMkLst>
        </pc:spChg>
        <pc:spChg chg="add mod">
          <ac:chgData name="Luca Famooss Paolini" userId="a5d3a76d-69b3-4688-b46c-4f4e0c19f123" providerId="ADAL" clId="{6604B8B7-C1F3-4D42-9D4E-B57C0DAEEB69}" dt="2023-12-13T11:34:11.337" v="354" actId="164"/>
          <ac:spMkLst>
            <pc:docMk/>
            <pc:sldMk cId="3171387031" sldId="455"/>
            <ac:spMk id="7" creationId="{0544ECF9-865E-4C6B-A072-88A9D4391220}"/>
          </ac:spMkLst>
        </pc:spChg>
        <pc:spChg chg="add mod">
          <ac:chgData name="Luca Famooss Paolini" userId="a5d3a76d-69b3-4688-b46c-4f4e0c19f123" providerId="ADAL" clId="{6604B8B7-C1F3-4D42-9D4E-B57C0DAEEB69}" dt="2023-12-13T17:14:48.483" v="2131" actId="1037"/>
          <ac:spMkLst>
            <pc:docMk/>
            <pc:sldMk cId="3171387031" sldId="455"/>
            <ac:spMk id="8" creationId="{88C5A482-554A-4C58-B6D9-B5AE05648949}"/>
          </ac:spMkLst>
        </pc:spChg>
        <pc:spChg chg="mod">
          <ac:chgData name="Luca Famooss Paolini" userId="a5d3a76d-69b3-4688-b46c-4f4e0c19f123" providerId="ADAL" clId="{6604B8B7-C1F3-4D42-9D4E-B57C0DAEEB69}" dt="2023-12-14T13:34:49.235" v="3430" actId="123"/>
          <ac:spMkLst>
            <pc:docMk/>
            <pc:sldMk cId="3171387031" sldId="455"/>
            <ac:spMk id="11" creationId="{F890BD29-F908-4FBC-83AC-60897F4C166E}"/>
          </ac:spMkLst>
        </pc:spChg>
        <pc:spChg chg="mod">
          <ac:chgData name="Luca Famooss Paolini" userId="a5d3a76d-69b3-4688-b46c-4f4e0c19f123" providerId="ADAL" clId="{6604B8B7-C1F3-4D42-9D4E-B57C0DAEEB69}" dt="2023-12-13T11:34:19.099" v="384"/>
          <ac:spMkLst>
            <pc:docMk/>
            <pc:sldMk cId="3171387031" sldId="455"/>
            <ac:spMk id="12" creationId="{F151BBEC-79CD-4AA4-8212-06EB21EBA45A}"/>
          </ac:spMkLst>
        </pc:spChg>
        <pc:spChg chg="mod">
          <ac:chgData name="Luca Famooss Paolini" userId="a5d3a76d-69b3-4688-b46c-4f4e0c19f123" providerId="ADAL" clId="{6604B8B7-C1F3-4D42-9D4E-B57C0DAEEB69}" dt="2023-12-14T13:34:50.988" v="3431" actId="123"/>
          <ac:spMkLst>
            <pc:docMk/>
            <pc:sldMk cId="3171387031" sldId="455"/>
            <ac:spMk id="14" creationId="{29318C5B-CF32-4F3D-A2C4-D328C06C7AFE}"/>
          </ac:spMkLst>
        </pc:spChg>
        <pc:spChg chg="mod">
          <ac:chgData name="Luca Famooss Paolini" userId="a5d3a76d-69b3-4688-b46c-4f4e0c19f123" providerId="ADAL" clId="{6604B8B7-C1F3-4D42-9D4E-B57C0DAEEB69}" dt="2023-12-13T11:35:21.662" v="447"/>
          <ac:spMkLst>
            <pc:docMk/>
            <pc:sldMk cId="3171387031" sldId="455"/>
            <ac:spMk id="15" creationId="{ED1E520D-0E6F-4F90-9DD7-31E9D7717307}"/>
          </ac:spMkLst>
        </pc:spChg>
        <pc:spChg chg="mod">
          <ac:chgData name="Luca Famooss Paolini" userId="a5d3a76d-69b3-4688-b46c-4f4e0c19f123" providerId="ADAL" clId="{6604B8B7-C1F3-4D42-9D4E-B57C0DAEEB69}" dt="2023-12-14T13:34:52.883" v="3432" actId="123"/>
          <ac:spMkLst>
            <pc:docMk/>
            <pc:sldMk cId="3171387031" sldId="455"/>
            <ac:spMk id="17" creationId="{9CAAA260-9777-419C-AB74-EEAF1861AA39}"/>
          </ac:spMkLst>
        </pc:spChg>
        <pc:spChg chg="mod">
          <ac:chgData name="Luca Famooss Paolini" userId="a5d3a76d-69b3-4688-b46c-4f4e0c19f123" providerId="ADAL" clId="{6604B8B7-C1F3-4D42-9D4E-B57C0DAEEB69}" dt="2023-12-13T13:01:29.023" v="602"/>
          <ac:spMkLst>
            <pc:docMk/>
            <pc:sldMk cId="3171387031" sldId="455"/>
            <ac:spMk id="18" creationId="{C0E61694-6B1C-4C99-B3D1-7D1454F54730}"/>
          </ac:spMkLst>
        </pc:spChg>
        <pc:spChg chg="add mod">
          <ac:chgData name="Luca Famooss Paolini" userId="a5d3a76d-69b3-4688-b46c-4f4e0c19f123" providerId="ADAL" clId="{6604B8B7-C1F3-4D42-9D4E-B57C0DAEEB69}" dt="2023-12-13T17:14:48.483" v="2131" actId="1037"/>
          <ac:spMkLst>
            <pc:docMk/>
            <pc:sldMk cId="3171387031" sldId="455"/>
            <ac:spMk id="21" creationId="{DA481733-322C-4EBA-95AD-7FD4B13644AF}"/>
          </ac:spMkLst>
        </pc:spChg>
        <pc:spChg chg="mod">
          <ac:chgData name="Luca Famooss Paolini" userId="a5d3a76d-69b3-4688-b46c-4f4e0c19f123" providerId="ADAL" clId="{6604B8B7-C1F3-4D42-9D4E-B57C0DAEEB69}" dt="2023-12-14T13:34:46.996" v="3429" actId="123"/>
          <ac:spMkLst>
            <pc:docMk/>
            <pc:sldMk cId="3171387031" sldId="455"/>
            <ac:spMk id="25" creationId="{93771C9A-B290-4D00-AD3B-71976305D42C}"/>
          </ac:spMkLst>
        </pc:spChg>
        <pc:spChg chg="mod">
          <ac:chgData name="Luca Famooss Paolini" userId="a5d3a76d-69b3-4688-b46c-4f4e0c19f123" providerId="ADAL" clId="{6604B8B7-C1F3-4D42-9D4E-B57C0DAEEB69}" dt="2023-12-13T17:12:41.393" v="1963"/>
          <ac:spMkLst>
            <pc:docMk/>
            <pc:sldMk cId="3171387031" sldId="455"/>
            <ac:spMk id="26" creationId="{6624B6BB-6B86-4662-8C33-BCB1930E0F93}"/>
          </ac:spMkLst>
        </pc:spChg>
        <pc:spChg chg="add mod">
          <ac:chgData name="Luca Famooss Paolini" userId="a5d3a76d-69b3-4688-b46c-4f4e0c19f123" providerId="ADAL" clId="{6604B8B7-C1F3-4D42-9D4E-B57C0DAEEB69}" dt="2023-12-13T17:15:03.540" v="2157" actId="1038"/>
          <ac:spMkLst>
            <pc:docMk/>
            <pc:sldMk cId="3171387031" sldId="455"/>
            <ac:spMk id="27" creationId="{3A1F472D-9B4C-4ED7-823F-4290F1CCDC76}"/>
          </ac:spMkLst>
        </pc:spChg>
        <pc:spChg chg="add mod">
          <ac:chgData name="Luca Famooss Paolini" userId="a5d3a76d-69b3-4688-b46c-4f4e0c19f123" providerId="ADAL" clId="{6604B8B7-C1F3-4D42-9D4E-B57C0DAEEB69}" dt="2023-12-13T17:14:48.483" v="2131" actId="1037"/>
          <ac:spMkLst>
            <pc:docMk/>
            <pc:sldMk cId="3171387031" sldId="455"/>
            <ac:spMk id="28" creationId="{39947926-A24B-469C-898A-8172FBAC3D95}"/>
          </ac:spMkLst>
        </pc:spChg>
        <pc:grpChg chg="add mod">
          <ac:chgData name="Luca Famooss Paolini" userId="a5d3a76d-69b3-4688-b46c-4f4e0c19f123" providerId="ADAL" clId="{6604B8B7-C1F3-4D42-9D4E-B57C0DAEEB69}" dt="2023-12-13T17:15:03.540" v="2157" actId="1038"/>
          <ac:grpSpMkLst>
            <pc:docMk/>
            <pc:sldMk cId="3171387031" sldId="455"/>
            <ac:grpSpMk id="9" creationId="{A7BF2200-C80E-4369-9F89-F8CEAE13F48A}"/>
          </ac:grpSpMkLst>
        </pc:grpChg>
        <pc:grpChg chg="add mod">
          <ac:chgData name="Luca Famooss Paolini" userId="a5d3a76d-69b3-4688-b46c-4f4e0c19f123" providerId="ADAL" clId="{6604B8B7-C1F3-4D42-9D4E-B57C0DAEEB69}" dt="2023-12-13T17:15:58.322" v="2163" actId="1076"/>
          <ac:grpSpMkLst>
            <pc:docMk/>
            <pc:sldMk cId="3171387031" sldId="455"/>
            <ac:grpSpMk id="10" creationId="{E378AC2B-058B-45BC-B249-B28D1CB33C06}"/>
          </ac:grpSpMkLst>
        </pc:grpChg>
        <pc:grpChg chg="add mod">
          <ac:chgData name="Luca Famooss Paolini" userId="a5d3a76d-69b3-4688-b46c-4f4e0c19f123" providerId="ADAL" clId="{6604B8B7-C1F3-4D42-9D4E-B57C0DAEEB69}" dt="2023-12-13T17:16:03.234" v="2164" actId="1076"/>
          <ac:grpSpMkLst>
            <pc:docMk/>
            <pc:sldMk cId="3171387031" sldId="455"/>
            <ac:grpSpMk id="13" creationId="{B05E4EF2-166A-486B-9C78-25DEE6E74A92}"/>
          </ac:grpSpMkLst>
        </pc:grpChg>
        <pc:grpChg chg="add mod">
          <ac:chgData name="Luca Famooss Paolini" userId="a5d3a76d-69b3-4688-b46c-4f4e0c19f123" providerId="ADAL" clId="{6604B8B7-C1F3-4D42-9D4E-B57C0DAEEB69}" dt="2023-12-13T17:16:09.658" v="2165" actId="1076"/>
          <ac:grpSpMkLst>
            <pc:docMk/>
            <pc:sldMk cId="3171387031" sldId="455"/>
            <ac:grpSpMk id="16" creationId="{4DD10BA3-32AF-4E75-B6FF-F6CAA234C75A}"/>
          </ac:grpSpMkLst>
        </pc:grpChg>
        <pc:grpChg chg="add mod">
          <ac:chgData name="Luca Famooss Paolini" userId="a5d3a76d-69b3-4688-b46c-4f4e0c19f123" providerId="ADAL" clId="{6604B8B7-C1F3-4D42-9D4E-B57C0DAEEB69}" dt="2023-12-13T17:15:03.540" v="2157" actId="1038"/>
          <ac:grpSpMkLst>
            <pc:docMk/>
            <pc:sldMk cId="3171387031" sldId="455"/>
            <ac:grpSpMk id="24" creationId="{7F0F9ECA-E311-431E-AF09-4049C53A5811}"/>
          </ac:grpSpMkLst>
        </pc:grpChg>
        <pc:cxnChg chg="add mod">
          <ac:chgData name="Luca Famooss Paolini" userId="a5d3a76d-69b3-4688-b46c-4f4e0c19f123" providerId="ADAL" clId="{6604B8B7-C1F3-4D42-9D4E-B57C0DAEEB69}" dt="2023-12-13T17:16:24.770" v="2166" actId="14100"/>
          <ac:cxnSpMkLst>
            <pc:docMk/>
            <pc:sldMk cId="3171387031" sldId="455"/>
            <ac:cxnSpMk id="20" creationId="{8022B8B1-8F40-491F-8C56-95FBBC76FB35}"/>
          </ac:cxnSpMkLst>
        </pc:cxnChg>
      </pc:sldChg>
      <pc:sldChg chg="addSp delSp modSp add mod">
        <pc:chgData name="Luca Famooss Paolini" userId="a5d3a76d-69b3-4688-b46c-4f4e0c19f123" providerId="ADAL" clId="{6604B8B7-C1F3-4D42-9D4E-B57C0DAEEB69}" dt="2023-12-14T13:45:31.410" v="3787" actId="6549"/>
        <pc:sldMkLst>
          <pc:docMk/>
          <pc:sldMk cId="1374848526" sldId="456"/>
        </pc:sldMkLst>
        <pc:spChg chg="add del mod">
          <ac:chgData name="Luca Famooss Paolini" userId="a5d3a76d-69b3-4688-b46c-4f4e0c19f123" providerId="ADAL" clId="{6604B8B7-C1F3-4D42-9D4E-B57C0DAEEB69}" dt="2023-12-14T13:02:59.579" v="3169" actId="478"/>
          <ac:spMkLst>
            <pc:docMk/>
            <pc:sldMk cId="1374848526" sldId="456"/>
            <ac:spMk id="3" creationId="{E0E31B7B-0F11-4735-A629-0306DD7EEAF2}"/>
          </ac:spMkLst>
        </pc:spChg>
        <pc:spChg chg="del mod">
          <ac:chgData name="Luca Famooss Paolini" userId="a5d3a76d-69b3-4688-b46c-4f4e0c19f123" providerId="ADAL" clId="{6604B8B7-C1F3-4D42-9D4E-B57C0DAEEB69}" dt="2023-12-14T13:02:58.505" v="3168" actId="478"/>
          <ac:spMkLst>
            <pc:docMk/>
            <pc:sldMk cId="1374848526" sldId="456"/>
            <ac:spMk id="4" creationId="{D15AB262-E62D-431D-A90B-AA59C74CB1F7}"/>
          </ac:spMkLst>
        </pc:spChg>
        <pc:spChg chg="add del mod">
          <ac:chgData name="Luca Famooss Paolini" userId="a5d3a76d-69b3-4688-b46c-4f4e0c19f123" providerId="ADAL" clId="{6604B8B7-C1F3-4D42-9D4E-B57C0DAEEB69}" dt="2023-12-14T11:16:13.609" v="2423" actId="478"/>
          <ac:spMkLst>
            <pc:docMk/>
            <pc:sldMk cId="1374848526" sldId="456"/>
            <ac:spMk id="7" creationId="{ED7D08F7-D2B1-4844-B9F9-AB292EA363EC}"/>
          </ac:spMkLst>
        </pc:spChg>
        <pc:spChg chg="add mod">
          <ac:chgData name="Luca Famooss Paolini" userId="a5d3a76d-69b3-4688-b46c-4f4e0c19f123" providerId="ADAL" clId="{6604B8B7-C1F3-4D42-9D4E-B57C0DAEEB69}" dt="2023-12-14T13:44:59.857" v="3766" actId="1035"/>
          <ac:spMkLst>
            <pc:docMk/>
            <pc:sldMk cId="1374848526" sldId="456"/>
            <ac:spMk id="8" creationId="{0CCE97BB-A22C-4100-9965-C02BC66DD2B7}"/>
          </ac:spMkLst>
        </pc:spChg>
        <pc:spChg chg="add mod">
          <ac:chgData name="Luca Famooss Paolini" userId="a5d3a76d-69b3-4688-b46c-4f4e0c19f123" providerId="ADAL" clId="{6604B8B7-C1F3-4D42-9D4E-B57C0DAEEB69}" dt="2023-12-14T13:05:55.302" v="3199" actId="164"/>
          <ac:spMkLst>
            <pc:docMk/>
            <pc:sldMk cId="1374848526" sldId="456"/>
            <ac:spMk id="11" creationId="{E9FE120F-A5BB-427B-A2AB-8D4A25A3C3D1}"/>
          </ac:spMkLst>
        </pc:spChg>
        <pc:spChg chg="add mod">
          <ac:chgData name="Luca Famooss Paolini" userId="a5d3a76d-69b3-4688-b46c-4f4e0c19f123" providerId="ADAL" clId="{6604B8B7-C1F3-4D42-9D4E-B57C0DAEEB69}" dt="2023-12-14T13:05:55.302" v="3199" actId="164"/>
          <ac:spMkLst>
            <pc:docMk/>
            <pc:sldMk cId="1374848526" sldId="456"/>
            <ac:spMk id="13" creationId="{3193D085-3180-469F-BA82-D54BE343D280}"/>
          </ac:spMkLst>
        </pc:spChg>
        <pc:spChg chg="add mod">
          <ac:chgData name="Luca Famooss Paolini" userId="a5d3a76d-69b3-4688-b46c-4f4e0c19f123" providerId="ADAL" clId="{6604B8B7-C1F3-4D42-9D4E-B57C0DAEEB69}" dt="2023-12-14T13:05:55.302" v="3199" actId="164"/>
          <ac:spMkLst>
            <pc:docMk/>
            <pc:sldMk cId="1374848526" sldId="456"/>
            <ac:spMk id="14" creationId="{C6674D7E-E00A-47F7-909A-A42897D6DBDE}"/>
          </ac:spMkLst>
        </pc:spChg>
        <pc:spChg chg="add del mod">
          <ac:chgData name="Luca Famooss Paolini" userId="a5d3a76d-69b3-4688-b46c-4f4e0c19f123" providerId="ADAL" clId="{6604B8B7-C1F3-4D42-9D4E-B57C0DAEEB69}" dt="2023-12-14T13:38:46.718" v="3540" actId="478"/>
          <ac:spMkLst>
            <pc:docMk/>
            <pc:sldMk cId="1374848526" sldId="456"/>
            <ac:spMk id="16" creationId="{73A64FB9-5B25-41E7-AF75-9F49842EED18}"/>
          </ac:spMkLst>
        </pc:spChg>
        <pc:spChg chg="add mod">
          <ac:chgData name="Luca Famooss Paolini" userId="a5d3a76d-69b3-4688-b46c-4f4e0c19f123" providerId="ADAL" clId="{6604B8B7-C1F3-4D42-9D4E-B57C0DAEEB69}" dt="2023-12-14T13:06:19.526" v="3207" actId="164"/>
          <ac:spMkLst>
            <pc:docMk/>
            <pc:sldMk cId="1374848526" sldId="456"/>
            <ac:spMk id="17" creationId="{9273A4BB-858A-4583-BB98-1476809E4EDB}"/>
          </ac:spMkLst>
        </pc:spChg>
        <pc:spChg chg="mod">
          <ac:chgData name="Luca Famooss Paolini" userId="a5d3a76d-69b3-4688-b46c-4f4e0c19f123" providerId="ADAL" clId="{6604B8B7-C1F3-4D42-9D4E-B57C0DAEEB69}" dt="2023-12-14T13:34:41.436" v="3427" actId="123"/>
          <ac:spMkLst>
            <pc:docMk/>
            <pc:sldMk cId="1374848526" sldId="456"/>
            <ac:spMk id="20" creationId="{C62906BE-98F2-475E-A105-914E6FE55030}"/>
          </ac:spMkLst>
        </pc:spChg>
        <pc:spChg chg="mod">
          <ac:chgData name="Luca Famooss Paolini" userId="a5d3a76d-69b3-4688-b46c-4f4e0c19f123" providerId="ADAL" clId="{6604B8B7-C1F3-4D42-9D4E-B57C0DAEEB69}" dt="2023-12-14T13:31:58.530" v="3330"/>
          <ac:spMkLst>
            <pc:docMk/>
            <pc:sldMk cId="1374848526" sldId="456"/>
            <ac:spMk id="21" creationId="{2318C63F-B0A7-4677-BBB4-DB8A0BCECAAD}"/>
          </ac:spMkLst>
        </pc:spChg>
        <pc:spChg chg="mod">
          <ac:chgData name="Luca Famooss Paolini" userId="a5d3a76d-69b3-4688-b46c-4f4e0c19f123" providerId="ADAL" clId="{6604B8B7-C1F3-4D42-9D4E-B57C0DAEEB69}" dt="2023-12-14T13:33:57.129" v="3410"/>
          <ac:spMkLst>
            <pc:docMk/>
            <pc:sldMk cId="1374848526" sldId="456"/>
            <ac:spMk id="23" creationId="{24E6D973-B385-4A87-974D-D202BB431892}"/>
          </ac:spMkLst>
        </pc:spChg>
        <pc:spChg chg="mod">
          <ac:chgData name="Luca Famooss Paolini" userId="a5d3a76d-69b3-4688-b46c-4f4e0c19f123" providerId="ADAL" clId="{6604B8B7-C1F3-4D42-9D4E-B57C0DAEEB69}" dt="2023-12-14T13:33:57.129" v="3410"/>
          <ac:spMkLst>
            <pc:docMk/>
            <pc:sldMk cId="1374848526" sldId="456"/>
            <ac:spMk id="24" creationId="{A91C0200-4EEF-4DDD-BB05-3C40BFAAA637}"/>
          </ac:spMkLst>
        </pc:spChg>
        <pc:spChg chg="add mod">
          <ac:chgData name="Luca Famooss Paolini" userId="a5d3a76d-69b3-4688-b46c-4f4e0c19f123" providerId="ADAL" clId="{6604B8B7-C1F3-4D42-9D4E-B57C0DAEEB69}" dt="2023-12-14T13:37:50.243" v="3510" actId="20577"/>
          <ac:spMkLst>
            <pc:docMk/>
            <pc:sldMk cId="1374848526" sldId="456"/>
            <ac:spMk id="29" creationId="{E5885AB0-7482-4B11-A388-9C071C1B2A91}"/>
          </ac:spMkLst>
        </pc:spChg>
        <pc:spChg chg="del mod">
          <ac:chgData name="Luca Famooss Paolini" userId="a5d3a76d-69b3-4688-b46c-4f4e0c19f123" providerId="ADAL" clId="{6604B8B7-C1F3-4D42-9D4E-B57C0DAEEB69}" dt="2023-12-14T13:39:13.442" v="3547" actId="478"/>
          <ac:spMkLst>
            <pc:docMk/>
            <pc:sldMk cId="1374848526" sldId="456"/>
            <ac:spMk id="32" creationId="{E224957A-15E5-46E5-B4E6-04017EC934C7}"/>
          </ac:spMkLst>
        </pc:spChg>
        <pc:spChg chg="mod">
          <ac:chgData name="Luca Famooss Paolini" userId="a5d3a76d-69b3-4688-b46c-4f4e0c19f123" providerId="ADAL" clId="{6604B8B7-C1F3-4D42-9D4E-B57C0DAEEB69}" dt="2023-12-14T13:38:57.885" v="3543"/>
          <ac:spMkLst>
            <pc:docMk/>
            <pc:sldMk cId="1374848526" sldId="456"/>
            <ac:spMk id="33" creationId="{8774EF99-9DFB-40DB-AD7B-C153862AF7C1}"/>
          </ac:spMkLst>
        </pc:spChg>
        <pc:spChg chg="del mod">
          <ac:chgData name="Luca Famooss Paolini" userId="a5d3a76d-69b3-4688-b46c-4f4e0c19f123" providerId="ADAL" clId="{6604B8B7-C1F3-4D42-9D4E-B57C0DAEEB69}" dt="2023-12-14T13:40:00.004" v="3557" actId="478"/>
          <ac:spMkLst>
            <pc:docMk/>
            <pc:sldMk cId="1374848526" sldId="456"/>
            <ac:spMk id="36" creationId="{50085BC7-D9A5-4D44-B03A-0B533B9F175C}"/>
          </ac:spMkLst>
        </pc:spChg>
        <pc:spChg chg="mod">
          <ac:chgData name="Luca Famooss Paolini" userId="a5d3a76d-69b3-4688-b46c-4f4e0c19f123" providerId="ADAL" clId="{6604B8B7-C1F3-4D42-9D4E-B57C0DAEEB69}" dt="2023-12-14T13:39:38.393" v="3552"/>
          <ac:spMkLst>
            <pc:docMk/>
            <pc:sldMk cId="1374848526" sldId="456"/>
            <ac:spMk id="37" creationId="{FA7744C3-7A5F-4CAF-9563-572EF2EB4E68}"/>
          </ac:spMkLst>
        </pc:spChg>
        <pc:spChg chg="mod">
          <ac:chgData name="Luca Famooss Paolini" userId="a5d3a76d-69b3-4688-b46c-4f4e0c19f123" providerId="ADAL" clId="{6604B8B7-C1F3-4D42-9D4E-B57C0DAEEB69}" dt="2023-12-14T13:39:38.393" v="3552"/>
          <ac:spMkLst>
            <pc:docMk/>
            <pc:sldMk cId="1374848526" sldId="456"/>
            <ac:spMk id="38" creationId="{2D8D158E-A028-4428-9E6F-2FEF951A8903}"/>
          </ac:spMkLst>
        </pc:spChg>
        <pc:spChg chg="add mod">
          <ac:chgData name="Luca Famooss Paolini" userId="a5d3a76d-69b3-4688-b46c-4f4e0c19f123" providerId="ADAL" clId="{6604B8B7-C1F3-4D42-9D4E-B57C0DAEEB69}" dt="2023-12-14T13:45:07.312" v="3778" actId="1036"/>
          <ac:spMkLst>
            <pc:docMk/>
            <pc:sldMk cId="1374848526" sldId="456"/>
            <ac:spMk id="39" creationId="{F5AE2102-678C-4CEB-BC9F-D2A95FF08B4F}"/>
          </ac:spMkLst>
        </pc:spChg>
        <pc:spChg chg="add mod">
          <ac:chgData name="Luca Famooss Paolini" userId="a5d3a76d-69b3-4688-b46c-4f4e0c19f123" providerId="ADAL" clId="{6604B8B7-C1F3-4D42-9D4E-B57C0DAEEB69}" dt="2023-12-14T13:45:31.410" v="3787" actId="6549"/>
          <ac:spMkLst>
            <pc:docMk/>
            <pc:sldMk cId="1374848526" sldId="456"/>
            <ac:spMk id="40" creationId="{9622D9C6-8FDD-4A4F-A1B9-3897D7FF67C3}"/>
          </ac:spMkLst>
        </pc:spChg>
        <pc:grpChg chg="add mod">
          <ac:chgData name="Luca Famooss Paolini" userId="a5d3a76d-69b3-4688-b46c-4f4e0c19f123" providerId="ADAL" clId="{6604B8B7-C1F3-4D42-9D4E-B57C0DAEEB69}" dt="2023-12-14T13:45:07.312" v="3778" actId="1036"/>
          <ac:grpSpMkLst>
            <pc:docMk/>
            <pc:sldMk cId="1374848526" sldId="456"/>
            <ac:grpSpMk id="12" creationId="{0AA0FA99-442C-47A4-9B9F-B3B6EFAC3382}"/>
          </ac:grpSpMkLst>
        </pc:grpChg>
        <pc:grpChg chg="add mod">
          <ac:chgData name="Luca Famooss Paolini" userId="a5d3a76d-69b3-4688-b46c-4f4e0c19f123" providerId="ADAL" clId="{6604B8B7-C1F3-4D42-9D4E-B57C0DAEEB69}" dt="2023-12-14T13:45:07.312" v="3778" actId="1036"/>
          <ac:grpSpMkLst>
            <pc:docMk/>
            <pc:sldMk cId="1374848526" sldId="456"/>
            <ac:grpSpMk id="15" creationId="{4F12E29E-FD1E-445C-8E54-76D6AD21A66E}"/>
          </ac:grpSpMkLst>
        </pc:grpChg>
        <pc:grpChg chg="add del mod">
          <ac:chgData name="Luca Famooss Paolini" userId="a5d3a76d-69b3-4688-b46c-4f4e0c19f123" providerId="ADAL" clId="{6604B8B7-C1F3-4D42-9D4E-B57C0DAEEB69}" dt="2023-12-14T13:35:26.979" v="3433" actId="478"/>
          <ac:grpSpMkLst>
            <pc:docMk/>
            <pc:sldMk cId="1374848526" sldId="456"/>
            <ac:grpSpMk id="19" creationId="{7CECA5A6-EC6A-4B74-BD05-4ECB30833563}"/>
          </ac:grpSpMkLst>
        </pc:grpChg>
        <pc:grpChg chg="add del mod">
          <ac:chgData name="Luca Famooss Paolini" userId="a5d3a76d-69b3-4688-b46c-4f4e0c19f123" providerId="ADAL" clId="{6604B8B7-C1F3-4D42-9D4E-B57C0DAEEB69}" dt="2023-12-14T13:35:28.203" v="3434" actId="478"/>
          <ac:grpSpMkLst>
            <pc:docMk/>
            <pc:sldMk cId="1374848526" sldId="456"/>
            <ac:grpSpMk id="22" creationId="{9B0C9CF1-B61B-4FCA-9101-CF5E480F497E}"/>
          </ac:grpSpMkLst>
        </pc:grpChg>
        <pc:grpChg chg="add mod">
          <ac:chgData name="Luca Famooss Paolini" userId="a5d3a76d-69b3-4688-b46c-4f4e0c19f123" providerId="ADAL" clId="{6604B8B7-C1F3-4D42-9D4E-B57C0DAEEB69}" dt="2023-12-14T13:39:17.504" v="3548" actId="1076"/>
          <ac:grpSpMkLst>
            <pc:docMk/>
            <pc:sldMk cId="1374848526" sldId="456"/>
            <ac:grpSpMk id="30" creationId="{E59297EF-678B-4937-802B-163D9F31EA3D}"/>
          </ac:grpSpMkLst>
        </pc:grpChg>
        <pc:grpChg chg="add mod">
          <ac:chgData name="Luca Famooss Paolini" userId="a5d3a76d-69b3-4688-b46c-4f4e0c19f123" providerId="ADAL" clId="{6604B8B7-C1F3-4D42-9D4E-B57C0DAEEB69}" dt="2023-12-14T13:39:56.528" v="3556" actId="1076"/>
          <ac:grpSpMkLst>
            <pc:docMk/>
            <pc:sldMk cId="1374848526" sldId="456"/>
            <ac:grpSpMk id="34" creationId="{9DE085C7-A980-4F3A-9AF8-D3E79930F78A}"/>
          </ac:grpSpMkLst>
        </pc:grpChg>
        <pc:picChg chg="add mod modCrop">
          <ac:chgData name="Luca Famooss Paolini" userId="a5d3a76d-69b3-4688-b46c-4f4e0c19f123" providerId="ADAL" clId="{6604B8B7-C1F3-4D42-9D4E-B57C0DAEEB69}" dt="2023-12-14T13:39:27.904" v="3550" actId="732"/>
          <ac:picMkLst>
            <pc:docMk/>
            <pc:sldMk cId="1374848526" sldId="456"/>
            <ac:picMk id="6" creationId="{B836A015-4181-4DDD-84CD-39A07E6826C3}"/>
          </ac:picMkLst>
        </pc:picChg>
        <pc:picChg chg="del">
          <ac:chgData name="Luca Famooss Paolini" userId="a5d3a76d-69b3-4688-b46c-4f4e0c19f123" providerId="ADAL" clId="{6604B8B7-C1F3-4D42-9D4E-B57C0DAEEB69}" dt="2023-12-13T13:21:15.014" v="920" actId="478"/>
          <ac:picMkLst>
            <pc:docMk/>
            <pc:sldMk cId="1374848526" sldId="456"/>
            <ac:picMk id="6" creationId="{E53C56DD-DD61-48E8-86A2-87A722DEBE6F}"/>
          </ac:picMkLst>
        </pc:picChg>
        <pc:picChg chg="add mod modCrop">
          <ac:chgData name="Luca Famooss Paolini" userId="a5d3a76d-69b3-4688-b46c-4f4e0c19f123" providerId="ADAL" clId="{6604B8B7-C1F3-4D42-9D4E-B57C0DAEEB69}" dt="2023-12-14T13:38:28.609" v="3528" actId="732"/>
          <ac:picMkLst>
            <pc:docMk/>
            <pc:sldMk cId="1374848526" sldId="456"/>
            <ac:picMk id="10" creationId="{B9F656A6-CC7D-4E95-A188-38596F236E8E}"/>
          </ac:picMkLst>
        </pc:picChg>
        <pc:picChg chg="add mod">
          <ac:chgData name="Luca Famooss Paolini" userId="a5d3a76d-69b3-4688-b46c-4f4e0c19f123" providerId="ADAL" clId="{6604B8B7-C1F3-4D42-9D4E-B57C0DAEEB69}" dt="2023-12-14T13:45:07.312" v="3778" actId="1036"/>
          <ac:picMkLst>
            <pc:docMk/>
            <pc:sldMk cId="1374848526" sldId="456"/>
            <ac:picMk id="25" creationId="{7116A29B-C8DF-40CD-A179-5CEDBB02A4F8}"/>
          </ac:picMkLst>
        </pc:picChg>
        <pc:picChg chg="add mod modCrop">
          <ac:chgData name="Luca Famooss Paolini" userId="a5d3a76d-69b3-4688-b46c-4f4e0c19f123" providerId="ADAL" clId="{6604B8B7-C1F3-4D42-9D4E-B57C0DAEEB69}" dt="2023-12-14T13:45:20.471" v="3780" actId="732"/>
          <ac:picMkLst>
            <pc:docMk/>
            <pc:sldMk cId="1374848526" sldId="456"/>
            <ac:picMk id="27" creationId="{11603355-808F-4029-B454-B199D5982A93}"/>
          </ac:picMkLst>
        </pc:picChg>
        <pc:picChg chg="mod modCrop">
          <ac:chgData name="Luca Famooss Paolini" userId="a5d3a76d-69b3-4688-b46c-4f4e0c19f123" providerId="ADAL" clId="{6604B8B7-C1F3-4D42-9D4E-B57C0DAEEB69}" dt="2023-12-14T13:39:10.713" v="3546" actId="732"/>
          <ac:picMkLst>
            <pc:docMk/>
            <pc:sldMk cId="1374848526" sldId="456"/>
            <ac:picMk id="31" creationId="{FC20E848-EBD9-41B9-B461-9D8E3FDFF4A7}"/>
          </ac:picMkLst>
        </pc:picChg>
        <pc:picChg chg="mod modCrop">
          <ac:chgData name="Luca Famooss Paolini" userId="a5d3a76d-69b3-4688-b46c-4f4e0c19f123" providerId="ADAL" clId="{6604B8B7-C1F3-4D42-9D4E-B57C0DAEEB69}" dt="2023-12-14T13:39:50" v="3555" actId="732"/>
          <ac:picMkLst>
            <pc:docMk/>
            <pc:sldMk cId="1374848526" sldId="456"/>
            <ac:picMk id="35" creationId="{043F2046-52D8-4B2A-B389-58BB51CEA1F1}"/>
          </ac:picMkLst>
        </pc:picChg>
        <pc:picChg chg="add del mod">
          <ac:chgData name="Luca Famooss Paolini" userId="a5d3a76d-69b3-4688-b46c-4f4e0c19f123" providerId="ADAL" clId="{6604B8B7-C1F3-4D42-9D4E-B57C0DAEEB69}" dt="2023-12-13T14:31:33.084" v="1103" actId="478"/>
          <ac:picMkLst>
            <pc:docMk/>
            <pc:sldMk cId="1374848526" sldId="456"/>
            <ac:picMk id="1026" creationId="{D059472D-B418-4B88-8305-68AFBF21DAEC}"/>
          </ac:picMkLst>
        </pc:picChg>
        <pc:picChg chg="add del mod">
          <ac:chgData name="Luca Famooss Paolini" userId="a5d3a76d-69b3-4688-b46c-4f4e0c19f123" providerId="ADAL" clId="{6604B8B7-C1F3-4D42-9D4E-B57C0DAEEB69}" dt="2023-12-14T11:16:12.672" v="2422" actId="478"/>
          <ac:picMkLst>
            <pc:docMk/>
            <pc:sldMk cId="1374848526" sldId="456"/>
            <ac:picMk id="1028" creationId="{E116CD3C-C47A-407F-A0C9-8990F81EF673}"/>
          </ac:picMkLst>
        </pc:picChg>
      </pc:sldChg>
      <pc:sldChg chg="addSp delSp modSp add mod ord">
        <pc:chgData name="Luca Famooss Paolini" userId="a5d3a76d-69b3-4688-b46c-4f4e0c19f123" providerId="ADAL" clId="{6604B8B7-C1F3-4D42-9D4E-B57C0DAEEB69}" dt="2023-12-14T13:44:54.353" v="3756" actId="1035"/>
        <pc:sldMkLst>
          <pc:docMk/>
          <pc:sldMk cId="1173940565" sldId="457"/>
        </pc:sldMkLst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2" creationId="{ABD823B9-C56A-48DE-8BFE-AF3BDDE12F86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3" creationId="{5C7E707C-9C1F-49D9-9734-4666133620B5}"/>
          </ac:spMkLst>
        </pc:spChg>
        <pc:spChg chg="del">
          <ac:chgData name="Luca Famooss Paolini" userId="a5d3a76d-69b3-4688-b46c-4f4e0c19f123" providerId="ADAL" clId="{6604B8B7-C1F3-4D42-9D4E-B57C0DAEEB69}" dt="2023-12-13T17:10:34.269" v="1960" actId="478"/>
          <ac:spMkLst>
            <pc:docMk/>
            <pc:sldMk cId="1173940565" sldId="457"/>
            <ac:spMk id="4" creationId="{D15AB262-E62D-431D-A90B-AA59C74CB1F7}"/>
          </ac:spMkLst>
        </pc:spChg>
        <pc:spChg chg="del">
          <ac:chgData name="Luca Famooss Paolini" userId="a5d3a76d-69b3-4688-b46c-4f4e0c19f123" providerId="ADAL" clId="{6604B8B7-C1F3-4D42-9D4E-B57C0DAEEB69}" dt="2023-12-13T14:38:54.256" v="1219" actId="478"/>
          <ac:spMkLst>
            <pc:docMk/>
            <pc:sldMk cId="1173940565" sldId="457"/>
            <ac:spMk id="7" creationId="{ED7D08F7-D2B1-4844-B9F9-AB292EA363EC}"/>
          </ac:spMkLst>
        </pc:spChg>
        <pc:spChg chg="add mod">
          <ac:chgData name="Luca Famooss Paolini" userId="a5d3a76d-69b3-4688-b46c-4f4e0c19f123" providerId="ADAL" clId="{6604B8B7-C1F3-4D42-9D4E-B57C0DAEEB69}" dt="2023-12-13T14:51:19.796" v="1547" actId="1037"/>
          <ac:spMkLst>
            <pc:docMk/>
            <pc:sldMk cId="1173940565" sldId="457"/>
            <ac:spMk id="13" creationId="{D625FB0E-2AC0-4FE1-864D-37BFECE2C5EA}"/>
          </ac:spMkLst>
        </pc:spChg>
        <pc:spChg chg="add del mod">
          <ac:chgData name="Luca Famooss Paolini" userId="a5d3a76d-69b3-4688-b46c-4f4e0c19f123" providerId="ADAL" clId="{6604B8B7-C1F3-4D42-9D4E-B57C0DAEEB69}" dt="2023-12-13T17:10:36.525" v="1961" actId="478"/>
          <ac:spMkLst>
            <pc:docMk/>
            <pc:sldMk cId="1173940565" sldId="457"/>
            <ac:spMk id="14" creationId="{D323A137-4485-4A8F-A435-2549AC1AEF65}"/>
          </ac:spMkLst>
        </pc:spChg>
        <pc:spChg chg="add del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17" creationId="{8487DCE1-3915-46C0-95C5-468A81ECD017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19" creationId="{3B2D6961-3750-4FF3-BCFD-B23AE7763E73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21" creationId="{DE2EA130-ABC0-4BA1-BDEC-CE8AFD57F2C3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22" creationId="{E235FCBA-3D2D-4248-AE60-17B6EFC02017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28" creationId="{7EB0AB90-690E-4599-BD8B-76D9FAC4B94F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29" creationId="{FF98C39A-5295-47E1-891C-4955D71B8CA8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34" creationId="{AB19041B-F794-4889-8363-19CF9F9FF9E5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38" creationId="{1A6385CD-8AF8-471C-B90D-CCB5043CCEF8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39" creationId="{3EB607DA-CDA4-42AE-8DD5-AE817F064DC3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40" creationId="{DA801CBE-D3B9-4D83-A71D-A7B2FCC5C7A5}"/>
          </ac:spMkLst>
        </pc:spChg>
        <pc:spChg chg="add mod">
          <ac:chgData name="Luca Famooss Paolini" userId="a5d3a76d-69b3-4688-b46c-4f4e0c19f123" providerId="ADAL" clId="{6604B8B7-C1F3-4D42-9D4E-B57C0DAEEB69}" dt="2023-12-14T13:44:54.353" v="3756" actId="1035"/>
          <ac:spMkLst>
            <pc:docMk/>
            <pc:sldMk cId="1173940565" sldId="457"/>
            <ac:spMk id="41" creationId="{A35C9621-C07B-4F04-9ADE-35959F66C42F}"/>
          </ac:spMkLst>
        </pc:spChg>
        <pc:spChg chg="add mod">
          <ac:chgData name="Luca Famooss Paolini" userId="a5d3a76d-69b3-4688-b46c-4f4e0c19f123" providerId="ADAL" clId="{6604B8B7-C1F3-4D42-9D4E-B57C0DAEEB69}" dt="2023-12-14T13:44:48.002" v="3746" actId="1036"/>
          <ac:spMkLst>
            <pc:docMk/>
            <pc:sldMk cId="1173940565" sldId="457"/>
            <ac:spMk id="44" creationId="{FC62DEE6-945B-43C1-8233-8B5A0D8E75FD}"/>
          </ac:spMkLst>
        </pc:s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4" creationId="{CD5F1E8C-5A8D-4DF9-8638-031484F6F787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5" creationId="{139226D0-1434-47AD-90B0-7373CC10D4C4}"/>
          </ac:grpSpMkLst>
        </pc:grpChg>
        <pc:grpChg chg="add del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6" creationId="{880E3401-E494-4921-B2D8-FC000E967EF2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7" creationId="{71ED4DCA-6993-449B-9F79-BE7BA3BE9E33}"/>
          </ac:grpSpMkLst>
        </pc:grpChg>
        <pc:grpChg chg="add del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8" creationId="{33C2B202-4966-40BC-B539-930250B69EE2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9" creationId="{F16BFCA7-E6C8-4083-B91E-5AF9EC33EE66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11" creationId="{CB560E66-09E5-4B8E-AB06-AE5A18FB6190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12" creationId="{FEFB42F8-17CF-40CC-BE08-BEA18BD4F27B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14" creationId="{0F021AC7-9B1C-4167-935C-3919CA8A3C16}"/>
          </ac:grpSpMkLst>
        </pc:grpChg>
        <pc:grpChg chg="add mod">
          <ac:chgData name="Luca Famooss Paolini" userId="a5d3a76d-69b3-4688-b46c-4f4e0c19f123" providerId="ADAL" clId="{6604B8B7-C1F3-4D42-9D4E-B57C0DAEEB69}" dt="2023-12-14T11:12:36.979" v="2357" actId="164"/>
          <ac:grpSpMkLst>
            <pc:docMk/>
            <pc:sldMk cId="1173940565" sldId="457"/>
            <ac:grpSpMk id="16" creationId="{6F80295F-6B5A-476E-AA79-0F5873D270B3}"/>
          </ac:grpSpMkLst>
        </pc:grpChg>
        <pc:grpChg chg="add mod">
          <ac:chgData name="Luca Famooss Paolini" userId="a5d3a76d-69b3-4688-b46c-4f4e0c19f123" providerId="ADAL" clId="{6604B8B7-C1F3-4D42-9D4E-B57C0DAEEB69}" dt="2023-12-14T13:44:54.353" v="3756" actId="1035"/>
          <ac:grpSpMkLst>
            <pc:docMk/>
            <pc:sldMk cId="1173940565" sldId="457"/>
            <ac:grpSpMk id="20" creationId="{D5172449-A0B1-4AAD-86D6-A88F8B6E7B34}"/>
          </ac:grpSpMkLst>
        </pc:grp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10" creationId="{5789B050-DFBF-4151-8438-8828E7BBADD0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15" creationId="{29FCCDC6-1EB6-416F-B249-B9B0CAEDE6A8}"/>
          </ac:picMkLst>
        </pc:picChg>
        <pc:picChg chg="add del mod">
          <ac:chgData name="Luca Famooss Paolini" userId="a5d3a76d-69b3-4688-b46c-4f4e0c19f123" providerId="ADAL" clId="{6604B8B7-C1F3-4D42-9D4E-B57C0DAEEB69}" dt="2023-12-13T14:48:33.692" v="1395" actId="478"/>
          <ac:picMkLst>
            <pc:docMk/>
            <pc:sldMk cId="1173940565" sldId="457"/>
            <ac:picMk id="16" creationId="{1C1B69B5-A027-470C-86CB-812AF56A3C5A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18" creationId="{CA53AEC7-6A10-4FC3-9F13-015A49EC3B69}"/>
          </ac:picMkLst>
        </pc:picChg>
        <pc:picChg chg="add del mod">
          <ac:chgData name="Luca Famooss Paolini" userId="a5d3a76d-69b3-4688-b46c-4f4e0c19f123" providerId="ADAL" clId="{6604B8B7-C1F3-4D42-9D4E-B57C0DAEEB69}" dt="2023-12-13T14:53:39.612" v="1645" actId="478"/>
          <ac:picMkLst>
            <pc:docMk/>
            <pc:sldMk cId="1173940565" sldId="457"/>
            <ac:picMk id="24" creationId="{1F092D6C-351F-4BB1-A44D-9CFF5F174F31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25" creationId="{F75BF82A-922C-4AFA-AF4D-54545964C841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26" creationId="{2965D5B6-0F36-4D33-9A28-6C75AEBBFF88}"/>
          </ac:picMkLst>
        </pc:picChg>
        <pc:picChg chg="add del mod">
          <ac:chgData name="Luca Famooss Paolini" userId="a5d3a76d-69b3-4688-b46c-4f4e0c19f123" providerId="ADAL" clId="{6604B8B7-C1F3-4D42-9D4E-B57C0DAEEB69}" dt="2023-12-13T14:55:16.444" v="1667" actId="478"/>
          <ac:picMkLst>
            <pc:docMk/>
            <pc:sldMk cId="1173940565" sldId="457"/>
            <ac:picMk id="27" creationId="{4DF3F2B9-3C09-417C-883E-11CC0C81EDBC}"/>
          </ac:picMkLst>
        </pc:picChg>
        <pc:picChg chg="add del mod">
          <ac:chgData name="Luca Famooss Paolini" userId="a5d3a76d-69b3-4688-b46c-4f4e0c19f123" providerId="ADAL" clId="{6604B8B7-C1F3-4D42-9D4E-B57C0DAEEB69}" dt="2023-12-13T14:57:16.570" v="1682" actId="478"/>
          <ac:picMkLst>
            <pc:docMk/>
            <pc:sldMk cId="1173940565" sldId="457"/>
            <ac:picMk id="31" creationId="{405289A7-59F8-4D39-82EB-1DB7B351E473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32" creationId="{F65031B2-94AE-4DC6-9646-0A350F70CB3F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33" creationId="{E3B4AED8-61FF-463B-9200-F7DDD3493932}"/>
          </ac:picMkLst>
        </pc:picChg>
        <pc:picChg chg="add del mod">
          <ac:chgData name="Luca Famooss Paolini" userId="a5d3a76d-69b3-4688-b46c-4f4e0c19f123" providerId="ADAL" clId="{6604B8B7-C1F3-4D42-9D4E-B57C0DAEEB69}" dt="2023-12-13T15:00:49.443" v="1827" actId="478"/>
          <ac:picMkLst>
            <pc:docMk/>
            <pc:sldMk cId="1173940565" sldId="457"/>
            <ac:picMk id="35" creationId="{6F933294-ADDC-43E9-B77C-3939665DC772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36" creationId="{8F4B868F-78EB-4699-ABDD-BD493A85DD47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37" creationId="{DA905BBF-089B-42AC-A205-D8A75A2F1B68}"/>
          </ac:picMkLst>
        </pc:picChg>
        <pc:picChg chg="del">
          <ac:chgData name="Luca Famooss Paolini" userId="a5d3a76d-69b3-4688-b46c-4f4e0c19f123" providerId="ADAL" clId="{6604B8B7-C1F3-4D42-9D4E-B57C0DAEEB69}" dt="2023-12-13T14:38:52.632" v="1218" actId="478"/>
          <ac:picMkLst>
            <pc:docMk/>
            <pc:sldMk cId="1173940565" sldId="457"/>
            <ac:picMk id="1028" creationId="{E116CD3C-C47A-407F-A0C9-8990F81EF673}"/>
          </ac:picMkLst>
        </pc:picChg>
        <pc:picChg chg="add del mod">
          <ac:chgData name="Luca Famooss Paolini" userId="a5d3a76d-69b3-4688-b46c-4f4e0c19f123" providerId="ADAL" clId="{6604B8B7-C1F3-4D42-9D4E-B57C0DAEEB69}" dt="2023-12-13T14:42:33.879" v="1236" actId="478"/>
          <ac:picMkLst>
            <pc:docMk/>
            <pc:sldMk cId="1173940565" sldId="457"/>
            <ac:picMk id="2050" creationId="{E2830CCC-AA71-4B2B-85C7-C2627EFAAC6C}"/>
          </ac:picMkLst>
        </pc:picChg>
        <pc:picChg chg="add del mod">
          <ac:chgData name="Luca Famooss Paolini" userId="a5d3a76d-69b3-4688-b46c-4f4e0c19f123" providerId="ADAL" clId="{6604B8B7-C1F3-4D42-9D4E-B57C0DAEEB69}" dt="2023-12-13T14:43:45.325" v="1248" actId="478"/>
          <ac:picMkLst>
            <pc:docMk/>
            <pc:sldMk cId="1173940565" sldId="457"/>
            <ac:picMk id="2052" creationId="{7099E93B-7375-4445-BC06-CC19DA8071D9}"/>
          </ac:picMkLst>
        </pc:picChg>
        <pc:picChg chg="add del mod">
          <ac:chgData name="Luca Famooss Paolini" userId="a5d3a76d-69b3-4688-b46c-4f4e0c19f123" providerId="ADAL" clId="{6604B8B7-C1F3-4D42-9D4E-B57C0DAEEB69}" dt="2023-12-13T14:43:44.965" v="1247" actId="478"/>
          <ac:picMkLst>
            <pc:docMk/>
            <pc:sldMk cId="1173940565" sldId="457"/>
            <ac:picMk id="2054" creationId="{17565B87-D3C8-4FF7-AB62-9DDB558ED7A2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2056" creationId="{45012D63-74B9-45CF-BA60-F1F8B39C5390}"/>
          </ac:picMkLst>
        </pc:picChg>
        <pc:picChg chg="add mod">
          <ac:chgData name="Luca Famooss Paolini" userId="a5d3a76d-69b3-4688-b46c-4f4e0c19f123" providerId="ADAL" clId="{6604B8B7-C1F3-4D42-9D4E-B57C0DAEEB69}" dt="2023-12-14T13:44:54.353" v="3756" actId="1035"/>
          <ac:picMkLst>
            <pc:docMk/>
            <pc:sldMk cId="1173940565" sldId="457"/>
            <ac:picMk id="2058" creationId="{3ABEBFD8-C978-4D2A-B8AB-59C34189819A}"/>
          </ac:picMkLst>
        </pc:picChg>
      </pc:sldChg>
      <pc:sldChg chg="addSp delSp modSp add mod">
        <pc:chgData name="Luca Famooss Paolini" userId="a5d3a76d-69b3-4688-b46c-4f4e0c19f123" providerId="ADAL" clId="{6604B8B7-C1F3-4D42-9D4E-B57C0DAEEB69}" dt="2023-12-14T11:01:15.002" v="2242" actId="1036"/>
        <pc:sldMkLst>
          <pc:docMk/>
          <pc:sldMk cId="1875690388" sldId="458"/>
        </pc:sldMkLst>
        <pc:spChg chg="del">
          <ac:chgData name="Luca Famooss Paolini" userId="a5d3a76d-69b3-4688-b46c-4f4e0c19f123" providerId="ADAL" clId="{6604B8B7-C1F3-4D42-9D4E-B57C0DAEEB69}" dt="2023-12-14T11:00:11.290" v="2178" actId="478"/>
          <ac:spMkLst>
            <pc:docMk/>
            <pc:sldMk cId="1875690388" sldId="458"/>
            <ac:spMk id="7" creationId="{CDF05C89-525F-44C7-9995-1315E5601CAC}"/>
          </ac:spMkLst>
        </pc:spChg>
        <pc:spChg chg="add mod">
          <ac:chgData name="Luca Famooss Paolini" userId="a5d3a76d-69b3-4688-b46c-4f4e0c19f123" providerId="ADAL" clId="{6604B8B7-C1F3-4D42-9D4E-B57C0DAEEB69}" dt="2023-12-14T11:01:15.002" v="2242" actId="1036"/>
          <ac:spMkLst>
            <pc:docMk/>
            <pc:sldMk cId="1875690388" sldId="458"/>
            <ac:spMk id="8" creationId="{FB29A697-A47B-4CF8-91A6-8944FCED2701}"/>
          </ac:spMkLst>
        </pc:spChg>
        <pc:picChg chg="add mod">
          <ac:chgData name="Luca Famooss Paolini" userId="a5d3a76d-69b3-4688-b46c-4f4e0c19f123" providerId="ADAL" clId="{6604B8B7-C1F3-4D42-9D4E-B57C0DAEEB69}" dt="2023-12-14T11:00:43.256" v="2183" actId="1076"/>
          <ac:picMkLst>
            <pc:docMk/>
            <pc:sldMk cId="1875690388" sldId="458"/>
            <ac:picMk id="3" creationId="{D626D89C-48AB-47D8-AB92-6474BE85B251}"/>
          </ac:picMkLst>
        </pc:picChg>
        <pc:picChg chg="del">
          <ac:chgData name="Luca Famooss Paolini" userId="a5d3a76d-69b3-4688-b46c-4f4e0c19f123" providerId="ADAL" clId="{6604B8B7-C1F3-4D42-9D4E-B57C0DAEEB69}" dt="2023-12-14T11:00:09.851" v="2177" actId="478"/>
          <ac:picMkLst>
            <pc:docMk/>
            <pc:sldMk cId="1875690388" sldId="458"/>
            <ac:picMk id="6" creationId="{E53C56DD-DD61-48E8-86A2-87A722DEBE6F}"/>
          </ac:picMkLst>
        </pc:picChg>
      </pc:sldChg>
      <pc:sldChg chg="modSp add mod ord">
        <pc:chgData name="Luca Famooss Paolini" userId="a5d3a76d-69b3-4688-b46c-4f4e0c19f123" providerId="ADAL" clId="{6604B8B7-C1F3-4D42-9D4E-B57C0DAEEB69}" dt="2023-12-14T13:06:48.109" v="3221" actId="14100"/>
        <pc:sldMkLst>
          <pc:docMk/>
          <pc:sldMk cId="1892007230" sldId="459"/>
        </pc:sldMkLst>
        <pc:spChg chg="mod">
          <ac:chgData name="Luca Famooss Paolini" userId="a5d3a76d-69b3-4688-b46c-4f4e0c19f123" providerId="ADAL" clId="{6604B8B7-C1F3-4D42-9D4E-B57C0DAEEB69}" dt="2023-12-14T13:06:48.109" v="3221" actId="14100"/>
          <ac:spMkLst>
            <pc:docMk/>
            <pc:sldMk cId="1892007230" sldId="459"/>
            <ac:spMk id="4" creationId="{D15AB262-E62D-431D-A90B-AA59C74CB1F7}"/>
          </ac:spMkLst>
        </pc:spChg>
      </pc:sldChg>
      <pc:sldChg chg="addSp delSp modSp add mod">
        <pc:chgData name="Luca Famooss Paolini" userId="a5d3a76d-69b3-4688-b46c-4f4e0c19f123" providerId="ADAL" clId="{6604B8B7-C1F3-4D42-9D4E-B57C0DAEEB69}" dt="2023-12-14T11:25:32.854" v="2932" actId="1076"/>
        <pc:sldMkLst>
          <pc:docMk/>
          <pc:sldMk cId="3653045477" sldId="460"/>
        </pc:sldMkLst>
        <pc:spChg chg="add del mod">
          <ac:chgData name="Luca Famooss Paolini" userId="a5d3a76d-69b3-4688-b46c-4f4e0c19f123" providerId="ADAL" clId="{6604B8B7-C1F3-4D42-9D4E-B57C0DAEEB69}" dt="2023-12-14T11:16:25.673" v="2426" actId="478"/>
          <ac:spMkLst>
            <pc:docMk/>
            <pc:sldMk cId="3653045477" sldId="460"/>
            <ac:spMk id="3" creationId="{8A5C33E1-9A2E-484C-AC29-3A0B43DD27B8}"/>
          </ac:spMkLst>
        </pc:spChg>
        <pc:spChg chg="del">
          <ac:chgData name="Luca Famooss Paolini" userId="a5d3a76d-69b3-4688-b46c-4f4e0c19f123" providerId="ADAL" clId="{6604B8B7-C1F3-4D42-9D4E-B57C0DAEEB69}" dt="2023-12-14T11:16:23.786" v="2425" actId="478"/>
          <ac:spMkLst>
            <pc:docMk/>
            <pc:sldMk cId="3653045477" sldId="460"/>
            <ac:spMk id="4" creationId="{D15AB262-E62D-431D-A90B-AA59C74CB1F7}"/>
          </ac:spMkLst>
        </pc:spChg>
        <pc:spChg chg="add mod">
          <ac:chgData name="Luca Famooss Paolini" userId="a5d3a76d-69b3-4688-b46c-4f4e0c19f123" providerId="ADAL" clId="{6604B8B7-C1F3-4D42-9D4E-B57C0DAEEB69}" dt="2023-12-14T11:25:28.182" v="2931" actId="1076"/>
          <ac:spMkLst>
            <pc:docMk/>
            <pc:sldMk cId="3653045477" sldId="460"/>
            <ac:spMk id="5" creationId="{022FF7E3-909D-499B-B8C9-4FFB97A8DFEC}"/>
          </ac:spMkLst>
        </pc:spChg>
        <pc:spChg chg="add mod">
          <ac:chgData name="Luca Famooss Paolini" userId="a5d3a76d-69b3-4688-b46c-4f4e0c19f123" providerId="ADAL" clId="{6604B8B7-C1F3-4D42-9D4E-B57C0DAEEB69}" dt="2023-12-14T11:25:32.854" v="2932" actId="1076"/>
          <ac:spMkLst>
            <pc:docMk/>
            <pc:sldMk cId="3653045477" sldId="460"/>
            <ac:spMk id="6" creationId="{36A8A25D-8BDA-4F96-ACAA-F13298B09AA5}"/>
          </ac:spMkLst>
        </pc:spChg>
      </pc:sldChg>
      <pc:sldChg chg="addSp delSp modSp add mod">
        <pc:chgData name="Luca Famooss Paolini" userId="a5d3a76d-69b3-4688-b46c-4f4e0c19f123" providerId="ADAL" clId="{6604B8B7-C1F3-4D42-9D4E-B57C0DAEEB69}" dt="2023-12-14T13:00:48.765" v="3109" actId="1076"/>
        <pc:sldMkLst>
          <pc:docMk/>
          <pc:sldMk cId="1778123505" sldId="461"/>
        </pc:sldMkLst>
        <pc:spChg chg="del">
          <ac:chgData name="Luca Famooss Paolini" userId="a5d3a76d-69b3-4688-b46c-4f4e0c19f123" providerId="ADAL" clId="{6604B8B7-C1F3-4D42-9D4E-B57C0DAEEB69}" dt="2023-12-14T12:53:53.628" v="2936" actId="478"/>
          <ac:spMkLst>
            <pc:docMk/>
            <pc:sldMk cId="1778123505" sldId="461"/>
            <ac:spMk id="4" creationId="{D15AB262-E62D-431D-A90B-AA59C74CB1F7}"/>
          </ac:spMkLst>
        </pc:spChg>
        <pc:spChg chg="add del mod">
          <ac:chgData name="Luca Famooss Paolini" userId="a5d3a76d-69b3-4688-b46c-4f4e0c19f123" providerId="ADAL" clId="{6604B8B7-C1F3-4D42-9D4E-B57C0DAEEB69}" dt="2023-12-14T12:54:03.015" v="2937" actId="478"/>
          <ac:spMkLst>
            <pc:docMk/>
            <pc:sldMk cId="1778123505" sldId="461"/>
            <ac:spMk id="5" creationId="{1FAA4AF4-42B3-4E2A-9224-467B06223830}"/>
          </ac:spMkLst>
        </pc:spChg>
        <pc:spChg chg="add mod">
          <ac:chgData name="Luca Famooss Paolini" userId="a5d3a76d-69b3-4688-b46c-4f4e0c19f123" providerId="ADAL" clId="{6604B8B7-C1F3-4D42-9D4E-B57C0DAEEB69}" dt="2023-12-14T12:58:52.234" v="3075" actId="113"/>
          <ac:spMkLst>
            <pc:docMk/>
            <pc:sldMk cId="1778123505" sldId="461"/>
            <ac:spMk id="6" creationId="{485BEF15-295A-4975-B475-5CFE8B3BADCA}"/>
          </ac:spMkLst>
        </pc:spChg>
        <pc:spChg chg="add mod">
          <ac:chgData name="Luca Famooss Paolini" userId="a5d3a76d-69b3-4688-b46c-4f4e0c19f123" providerId="ADAL" clId="{6604B8B7-C1F3-4D42-9D4E-B57C0DAEEB69}" dt="2023-12-14T12:54:19.974" v="2949" actId="20577"/>
          <ac:spMkLst>
            <pc:docMk/>
            <pc:sldMk cId="1778123505" sldId="461"/>
            <ac:spMk id="7" creationId="{F50CCD91-CB91-4A33-9A41-435C1323F8EF}"/>
          </ac:spMkLst>
        </pc:spChg>
        <pc:spChg chg="del">
          <ac:chgData name="Luca Famooss Paolini" userId="a5d3a76d-69b3-4688-b46c-4f4e0c19f123" providerId="ADAL" clId="{6604B8B7-C1F3-4D42-9D4E-B57C0DAEEB69}" dt="2023-12-14T12:53:51.560" v="2934" actId="478"/>
          <ac:spMkLst>
            <pc:docMk/>
            <pc:sldMk cId="1778123505" sldId="461"/>
            <ac:spMk id="8" creationId="{FB29A697-A47B-4CF8-91A6-8944FCED2701}"/>
          </ac:spMkLst>
        </pc:spChg>
        <pc:spChg chg="add mod">
          <ac:chgData name="Luca Famooss Paolini" userId="a5d3a76d-69b3-4688-b46c-4f4e0c19f123" providerId="ADAL" clId="{6604B8B7-C1F3-4D42-9D4E-B57C0DAEEB69}" dt="2023-12-14T12:54:24.205" v="2950" actId="14100"/>
          <ac:spMkLst>
            <pc:docMk/>
            <pc:sldMk cId="1778123505" sldId="461"/>
            <ac:spMk id="9" creationId="{CD6C1674-E494-4F65-AAE3-608C1D313790}"/>
          </ac:spMkLst>
        </pc:spChg>
        <pc:spChg chg="add mod">
          <ac:chgData name="Luca Famooss Paolini" userId="a5d3a76d-69b3-4688-b46c-4f4e0c19f123" providerId="ADAL" clId="{6604B8B7-C1F3-4D42-9D4E-B57C0DAEEB69}" dt="2023-12-14T12:54:38.006" v="2969" actId="20577"/>
          <ac:spMkLst>
            <pc:docMk/>
            <pc:sldMk cId="1778123505" sldId="461"/>
            <ac:spMk id="10" creationId="{2AC39D7A-D07D-4D31-A0B4-B24880F5BAB7}"/>
          </ac:spMkLst>
        </pc:spChg>
        <pc:spChg chg="add mod">
          <ac:chgData name="Luca Famooss Paolini" userId="a5d3a76d-69b3-4688-b46c-4f4e0c19f123" providerId="ADAL" clId="{6604B8B7-C1F3-4D42-9D4E-B57C0DAEEB69}" dt="2023-12-14T12:54:44.533" v="2971" actId="14100"/>
          <ac:spMkLst>
            <pc:docMk/>
            <pc:sldMk cId="1778123505" sldId="461"/>
            <ac:spMk id="11" creationId="{4493EDD2-512C-409B-B0F2-90592C61BEB4}"/>
          </ac:spMkLst>
        </pc:spChg>
        <pc:spChg chg="add mod">
          <ac:chgData name="Luca Famooss Paolini" userId="a5d3a76d-69b3-4688-b46c-4f4e0c19f123" providerId="ADAL" clId="{6604B8B7-C1F3-4D42-9D4E-B57C0DAEEB69}" dt="2023-12-14T12:54:56.708" v="2993" actId="20577"/>
          <ac:spMkLst>
            <pc:docMk/>
            <pc:sldMk cId="1778123505" sldId="461"/>
            <ac:spMk id="12" creationId="{993223BA-37E3-4081-9D11-E96A96E6A1E2}"/>
          </ac:spMkLst>
        </pc:spChg>
        <pc:spChg chg="add mod">
          <ac:chgData name="Luca Famooss Paolini" userId="a5d3a76d-69b3-4688-b46c-4f4e0c19f123" providerId="ADAL" clId="{6604B8B7-C1F3-4D42-9D4E-B57C0DAEEB69}" dt="2023-12-14T12:55:02.772" v="2994" actId="14100"/>
          <ac:spMkLst>
            <pc:docMk/>
            <pc:sldMk cId="1778123505" sldId="461"/>
            <ac:spMk id="13" creationId="{61B8B0A4-D347-47F9-85D2-8E7168B77528}"/>
          </ac:spMkLst>
        </pc:spChg>
        <pc:spChg chg="add del mod">
          <ac:chgData name="Luca Famooss Paolini" userId="a5d3a76d-69b3-4688-b46c-4f4e0c19f123" providerId="ADAL" clId="{6604B8B7-C1F3-4D42-9D4E-B57C0DAEEB69}" dt="2023-12-14T12:56:28.095" v="3033" actId="478"/>
          <ac:spMkLst>
            <pc:docMk/>
            <pc:sldMk cId="1778123505" sldId="461"/>
            <ac:spMk id="20" creationId="{50780E2D-AB6D-4D69-AA72-6FBADF3D8317}"/>
          </ac:spMkLst>
        </pc:spChg>
        <pc:spChg chg="add del">
          <ac:chgData name="Luca Famooss Paolini" userId="a5d3a76d-69b3-4688-b46c-4f4e0c19f123" providerId="ADAL" clId="{6604B8B7-C1F3-4D42-9D4E-B57C0DAEEB69}" dt="2023-12-14T12:56:47.183" v="3035" actId="478"/>
          <ac:spMkLst>
            <pc:docMk/>
            <pc:sldMk cId="1778123505" sldId="461"/>
            <ac:spMk id="21" creationId="{2EF63435-561B-4ECA-999C-A5ADC16A4119}"/>
          </ac:spMkLst>
        </pc:spChg>
        <pc:spChg chg="add del">
          <ac:chgData name="Luca Famooss Paolini" userId="a5d3a76d-69b3-4688-b46c-4f4e0c19f123" providerId="ADAL" clId="{6604B8B7-C1F3-4D42-9D4E-B57C0DAEEB69}" dt="2023-12-14T12:57:08.422" v="3037" actId="478"/>
          <ac:spMkLst>
            <pc:docMk/>
            <pc:sldMk cId="1778123505" sldId="461"/>
            <ac:spMk id="22" creationId="{3808A9D8-E25B-414A-9106-8CD9129827AF}"/>
          </ac:spMkLst>
        </pc:spChg>
        <pc:spChg chg="add mod">
          <ac:chgData name="Luca Famooss Paolini" userId="a5d3a76d-69b3-4688-b46c-4f4e0c19f123" providerId="ADAL" clId="{6604B8B7-C1F3-4D42-9D4E-B57C0DAEEB69}" dt="2023-12-14T13:00:15.180" v="3095" actId="1076"/>
          <ac:spMkLst>
            <pc:docMk/>
            <pc:sldMk cId="1778123505" sldId="461"/>
            <ac:spMk id="50" creationId="{4CC42330-49F0-4458-9611-F9298EF92742}"/>
          </ac:spMkLst>
        </pc:spChg>
        <pc:spChg chg="add mod">
          <ac:chgData name="Luca Famooss Paolini" userId="a5d3a76d-69b3-4688-b46c-4f4e0c19f123" providerId="ADAL" clId="{6604B8B7-C1F3-4D42-9D4E-B57C0DAEEB69}" dt="2023-12-14T13:00:20.883" v="3098" actId="20577"/>
          <ac:spMkLst>
            <pc:docMk/>
            <pc:sldMk cId="1778123505" sldId="461"/>
            <ac:spMk id="51" creationId="{00B5AF6B-B2C9-4370-B8A7-31615ED8E7C9}"/>
          </ac:spMkLst>
        </pc:spChg>
        <pc:spChg chg="add mod">
          <ac:chgData name="Luca Famooss Paolini" userId="a5d3a76d-69b3-4688-b46c-4f4e0c19f123" providerId="ADAL" clId="{6604B8B7-C1F3-4D42-9D4E-B57C0DAEEB69}" dt="2023-12-14T13:00:27.302" v="3101" actId="20577"/>
          <ac:spMkLst>
            <pc:docMk/>
            <pc:sldMk cId="1778123505" sldId="461"/>
            <ac:spMk id="52" creationId="{F44DC25D-18F3-4ABD-A9F9-56B345204613}"/>
          </ac:spMkLst>
        </pc:spChg>
        <pc:spChg chg="add mod">
          <ac:chgData name="Luca Famooss Paolini" userId="a5d3a76d-69b3-4688-b46c-4f4e0c19f123" providerId="ADAL" clId="{6604B8B7-C1F3-4D42-9D4E-B57C0DAEEB69}" dt="2023-12-14T13:00:32.987" v="3103" actId="1076"/>
          <ac:spMkLst>
            <pc:docMk/>
            <pc:sldMk cId="1778123505" sldId="461"/>
            <ac:spMk id="53" creationId="{D801E9ED-78D2-49CF-AA6D-EB83DAA41FA8}"/>
          </ac:spMkLst>
        </pc:spChg>
        <pc:spChg chg="add mod">
          <ac:chgData name="Luca Famooss Paolini" userId="a5d3a76d-69b3-4688-b46c-4f4e0c19f123" providerId="ADAL" clId="{6604B8B7-C1F3-4D42-9D4E-B57C0DAEEB69}" dt="2023-12-14T13:00:44.957" v="3107" actId="1076"/>
          <ac:spMkLst>
            <pc:docMk/>
            <pc:sldMk cId="1778123505" sldId="461"/>
            <ac:spMk id="54" creationId="{9D5959ED-86E7-4087-8293-A5B224A253D8}"/>
          </ac:spMkLst>
        </pc:spChg>
        <pc:spChg chg="add mod">
          <ac:chgData name="Luca Famooss Paolini" userId="a5d3a76d-69b3-4688-b46c-4f4e0c19f123" providerId="ADAL" clId="{6604B8B7-C1F3-4D42-9D4E-B57C0DAEEB69}" dt="2023-12-14T13:00:48.765" v="3109" actId="1076"/>
          <ac:spMkLst>
            <pc:docMk/>
            <pc:sldMk cId="1778123505" sldId="461"/>
            <ac:spMk id="55" creationId="{D28BBC84-9FCE-4F80-BAA7-136D7070433B}"/>
          </ac:spMkLst>
        </pc:spChg>
        <pc:picChg chg="del">
          <ac:chgData name="Luca Famooss Paolini" userId="a5d3a76d-69b3-4688-b46c-4f4e0c19f123" providerId="ADAL" clId="{6604B8B7-C1F3-4D42-9D4E-B57C0DAEEB69}" dt="2023-12-14T12:53:51.924" v="2935" actId="478"/>
          <ac:picMkLst>
            <pc:docMk/>
            <pc:sldMk cId="1778123505" sldId="461"/>
            <ac:picMk id="3" creationId="{D626D89C-48AB-47D8-AB92-6474BE85B251}"/>
          </ac:picMkLst>
        </pc:picChg>
        <pc:cxnChg chg="add mod">
          <ac:chgData name="Luca Famooss Paolini" userId="a5d3a76d-69b3-4688-b46c-4f4e0c19f123" providerId="ADAL" clId="{6604B8B7-C1F3-4D42-9D4E-B57C0DAEEB69}" dt="2023-12-14T12:55:56.028" v="3024" actId="14100"/>
          <ac:cxnSpMkLst>
            <pc:docMk/>
            <pc:sldMk cId="1778123505" sldId="461"/>
            <ac:cxnSpMk id="15" creationId="{427720E5-5F31-46B4-9D84-8FB7F6B9AEBB}"/>
          </ac:cxnSpMkLst>
        </pc:cxnChg>
        <pc:cxnChg chg="add mod">
          <ac:chgData name="Luca Famooss Paolini" userId="a5d3a76d-69b3-4688-b46c-4f4e0c19f123" providerId="ADAL" clId="{6604B8B7-C1F3-4D42-9D4E-B57C0DAEEB69}" dt="2023-12-14T12:55:54.197" v="3023" actId="14100"/>
          <ac:cxnSpMkLst>
            <pc:docMk/>
            <pc:sldMk cId="1778123505" sldId="461"/>
            <ac:cxnSpMk id="16" creationId="{0CF53EBD-E967-4C8F-AFAE-50CACB18C7E7}"/>
          </ac:cxnSpMkLst>
        </pc:cxnChg>
        <pc:cxnChg chg="add mod">
          <ac:chgData name="Luca Famooss Paolini" userId="a5d3a76d-69b3-4688-b46c-4f4e0c19f123" providerId="ADAL" clId="{6604B8B7-C1F3-4D42-9D4E-B57C0DAEEB69}" dt="2023-12-14T12:58:30.252" v="3069" actId="14100"/>
          <ac:cxnSpMkLst>
            <pc:docMk/>
            <pc:sldMk cId="1778123505" sldId="461"/>
            <ac:cxnSpMk id="24" creationId="{FB539B6B-1341-4937-858B-F92AF88FD2AC}"/>
          </ac:cxnSpMkLst>
        </pc:cxnChg>
        <pc:cxnChg chg="add mod">
          <ac:chgData name="Luca Famooss Paolini" userId="a5d3a76d-69b3-4688-b46c-4f4e0c19f123" providerId="ADAL" clId="{6604B8B7-C1F3-4D42-9D4E-B57C0DAEEB69}" dt="2023-12-14T12:58:26.518" v="3068" actId="1036"/>
          <ac:cxnSpMkLst>
            <pc:docMk/>
            <pc:sldMk cId="1778123505" sldId="461"/>
            <ac:cxnSpMk id="26" creationId="{4515AA24-7801-4D0D-9A45-38465161A5EE}"/>
          </ac:cxnSpMkLst>
        </pc:cxnChg>
        <pc:cxnChg chg="add mod">
          <ac:chgData name="Luca Famooss Paolini" userId="a5d3a76d-69b3-4688-b46c-4f4e0c19f123" providerId="ADAL" clId="{6604B8B7-C1F3-4D42-9D4E-B57C0DAEEB69}" dt="2023-12-14T12:58:35.222" v="3070" actId="1076"/>
          <ac:cxnSpMkLst>
            <pc:docMk/>
            <pc:sldMk cId="1778123505" sldId="461"/>
            <ac:cxnSpMk id="29" creationId="{6046E010-CE60-4A79-ABDD-856069F86BE5}"/>
          </ac:cxnSpMkLst>
        </pc:cxnChg>
        <pc:cxnChg chg="add mod">
          <ac:chgData name="Luca Famooss Paolini" userId="a5d3a76d-69b3-4688-b46c-4f4e0c19f123" providerId="ADAL" clId="{6604B8B7-C1F3-4D42-9D4E-B57C0DAEEB69}" dt="2023-12-14T12:58:42.668" v="3072" actId="14100"/>
          <ac:cxnSpMkLst>
            <pc:docMk/>
            <pc:sldMk cId="1778123505" sldId="461"/>
            <ac:cxnSpMk id="31" creationId="{18619D6B-5051-4706-8053-D01068688CFE}"/>
          </ac:cxnSpMkLst>
        </pc:cxnChg>
        <pc:cxnChg chg="add mod">
          <ac:chgData name="Luca Famooss Paolini" userId="a5d3a76d-69b3-4688-b46c-4f4e0c19f123" providerId="ADAL" clId="{6604B8B7-C1F3-4D42-9D4E-B57C0DAEEB69}" dt="2023-12-14T12:59:01.508" v="3078" actId="14100"/>
          <ac:cxnSpMkLst>
            <pc:docMk/>
            <pc:sldMk cId="1778123505" sldId="461"/>
            <ac:cxnSpMk id="39" creationId="{24DE00B9-0013-423B-85BC-99FCCDC2C07E}"/>
          </ac:cxnSpMkLst>
        </pc:cxnChg>
        <pc:cxnChg chg="add del mod">
          <ac:chgData name="Luca Famooss Paolini" userId="a5d3a76d-69b3-4688-b46c-4f4e0c19f123" providerId="ADAL" clId="{6604B8B7-C1F3-4D42-9D4E-B57C0DAEEB69}" dt="2023-12-14T12:59:13.341" v="3082" actId="478"/>
          <ac:cxnSpMkLst>
            <pc:docMk/>
            <pc:sldMk cId="1778123505" sldId="461"/>
            <ac:cxnSpMk id="41" creationId="{7AE4E8AE-B1C6-48F0-A73B-0DE8924C5B78}"/>
          </ac:cxnSpMkLst>
        </pc:cxnChg>
        <pc:cxnChg chg="add mod">
          <ac:chgData name="Luca Famooss Paolini" userId="a5d3a76d-69b3-4688-b46c-4f4e0c19f123" providerId="ADAL" clId="{6604B8B7-C1F3-4D42-9D4E-B57C0DAEEB69}" dt="2023-12-14T12:59:20.740" v="3085" actId="14100"/>
          <ac:cxnSpMkLst>
            <pc:docMk/>
            <pc:sldMk cId="1778123505" sldId="461"/>
            <ac:cxnSpMk id="43" creationId="{F8EBC23E-63B4-44E7-A4CA-BE8C2F7D89E8}"/>
          </ac:cxnSpMkLst>
        </pc:cxnChg>
        <pc:cxnChg chg="add mod">
          <ac:chgData name="Luca Famooss Paolini" userId="a5d3a76d-69b3-4688-b46c-4f4e0c19f123" providerId="ADAL" clId="{6604B8B7-C1F3-4D42-9D4E-B57C0DAEEB69}" dt="2023-12-14T12:59:33.380" v="3088" actId="14100"/>
          <ac:cxnSpMkLst>
            <pc:docMk/>
            <pc:sldMk cId="1778123505" sldId="461"/>
            <ac:cxnSpMk id="45" creationId="{5604BCC6-DCB1-4F3B-AA94-D71258D5EC8C}"/>
          </ac:cxnSpMkLst>
        </pc:cxnChg>
        <pc:cxnChg chg="add mod">
          <ac:chgData name="Luca Famooss Paolini" userId="a5d3a76d-69b3-4688-b46c-4f4e0c19f123" providerId="ADAL" clId="{6604B8B7-C1F3-4D42-9D4E-B57C0DAEEB69}" dt="2023-12-14T12:59:45.532" v="3092" actId="14100"/>
          <ac:cxnSpMkLst>
            <pc:docMk/>
            <pc:sldMk cId="1778123505" sldId="461"/>
            <ac:cxnSpMk id="47" creationId="{85BE756F-1A86-4C39-8F1F-C9967093F9C0}"/>
          </ac:cxnSpMkLst>
        </pc:cxnChg>
      </pc:sldChg>
    </pc:docChg>
  </pc:docChgLst>
  <pc:docChgLst>
    <pc:chgData name="Luca Famooss Paolini" userId="a5d3a76d-69b3-4688-b46c-4f4e0c19f123" providerId="ADAL" clId="{64A0C15E-88EB-465C-A807-7D886333B4F8}"/>
    <pc:docChg chg="undo custSel addSld delSld modSld sldOrd">
      <pc:chgData name="Luca Famooss Paolini" userId="a5d3a76d-69b3-4688-b46c-4f4e0c19f123" providerId="ADAL" clId="{64A0C15E-88EB-465C-A807-7D886333B4F8}" dt="2024-02-01T11:02:34.615" v="10057" actId="1076"/>
      <pc:docMkLst>
        <pc:docMk/>
      </pc:docMkLst>
      <pc:sldChg chg="modSp add del mod">
        <pc:chgData name="Luca Famooss Paolini" userId="a5d3a76d-69b3-4688-b46c-4f4e0c19f123" providerId="ADAL" clId="{64A0C15E-88EB-465C-A807-7D886333B4F8}" dt="2024-01-30T11:24:38.627" v="2288" actId="166"/>
        <pc:sldMkLst>
          <pc:docMk/>
          <pc:sldMk cId="1315401084" sldId="425"/>
        </pc:sldMkLst>
        <pc:spChg chg="ord">
          <ac:chgData name="Luca Famooss Paolini" userId="a5d3a76d-69b3-4688-b46c-4f4e0c19f123" providerId="ADAL" clId="{64A0C15E-88EB-465C-A807-7D886333B4F8}" dt="2024-01-30T11:24:38.627" v="2288" actId="166"/>
          <ac:spMkLst>
            <pc:docMk/>
            <pc:sldMk cId="1315401084" sldId="425"/>
            <ac:spMk id="10" creationId="{42431460-C33A-4C8F-93E3-B278F5E60560}"/>
          </ac:spMkLst>
        </pc:spChg>
        <pc:spChg chg="mod">
          <ac:chgData name="Luca Famooss Paolini" userId="a5d3a76d-69b3-4688-b46c-4f4e0c19f123" providerId="ADAL" clId="{64A0C15E-88EB-465C-A807-7D886333B4F8}" dt="2024-01-30T11:24:35.752" v="2287" actId="1038"/>
          <ac:spMkLst>
            <pc:docMk/>
            <pc:sldMk cId="1315401084" sldId="425"/>
            <ac:spMk id="14" creationId="{AADD9AD0-E81E-4599-8420-07EAE3A66EC9}"/>
          </ac:spMkLst>
        </pc:spChg>
      </pc:sldChg>
      <pc:sldChg chg="del">
        <pc:chgData name="Luca Famooss Paolini" userId="a5d3a76d-69b3-4688-b46c-4f4e0c19f123" providerId="ADAL" clId="{64A0C15E-88EB-465C-A807-7D886333B4F8}" dt="2024-01-30T08:18:40.745" v="0" actId="47"/>
        <pc:sldMkLst>
          <pc:docMk/>
          <pc:sldMk cId="1221981921" sldId="454"/>
        </pc:sldMkLst>
      </pc:sldChg>
      <pc:sldChg chg="addSp delSp modSp add del mod">
        <pc:chgData name="Luca Famooss Paolini" userId="a5d3a76d-69b3-4688-b46c-4f4e0c19f123" providerId="ADAL" clId="{64A0C15E-88EB-465C-A807-7D886333B4F8}" dt="2024-02-01T10:47:00.551" v="9531" actId="207"/>
        <pc:sldMkLst>
          <pc:docMk/>
          <pc:sldMk cId="3171387031" sldId="455"/>
        </pc:sldMkLst>
        <pc:spChg chg="add del mod">
          <ac:chgData name="Luca Famooss Paolini" userId="a5d3a76d-69b3-4688-b46c-4f4e0c19f123" providerId="ADAL" clId="{64A0C15E-88EB-465C-A807-7D886333B4F8}" dt="2024-01-30T14:16:20.105" v="3648" actId="478"/>
          <ac:spMkLst>
            <pc:docMk/>
            <pc:sldMk cId="3171387031" sldId="455"/>
            <ac:spMk id="3" creationId="{B9F0648B-AB22-4093-BA04-57E1AC13443A}"/>
          </ac:spMkLst>
        </pc:spChg>
        <pc:spChg chg="del mod">
          <ac:chgData name="Luca Famooss Paolini" userId="a5d3a76d-69b3-4688-b46c-4f4e0c19f123" providerId="ADAL" clId="{64A0C15E-88EB-465C-A807-7D886333B4F8}" dt="2024-01-30T14:16:17.236" v="3647" actId="478"/>
          <ac:spMkLst>
            <pc:docMk/>
            <pc:sldMk cId="3171387031" sldId="455"/>
            <ac:spMk id="4" creationId="{F5394798-4E45-4B2E-B432-206D59E8CEA5}"/>
          </ac:spMkLst>
        </pc:spChg>
        <pc:spChg chg="del">
          <ac:chgData name="Luca Famooss Paolini" userId="a5d3a76d-69b3-4688-b46c-4f4e0c19f123" providerId="ADAL" clId="{64A0C15E-88EB-465C-A807-7D886333B4F8}" dt="2024-01-30T14:16:32.674" v="3657" actId="478"/>
          <ac:spMkLst>
            <pc:docMk/>
            <pc:sldMk cId="3171387031" sldId="455"/>
            <ac:spMk id="6" creationId="{DDCEE5ED-9E60-4DBD-8103-1412F964549E}"/>
          </ac:spMkLst>
        </pc:spChg>
        <pc:spChg chg="mod">
          <ac:chgData name="Luca Famooss Paolini" userId="a5d3a76d-69b3-4688-b46c-4f4e0c19f123" providerId="ADAL" clId="{64A0C15E-88EB-465C-A807-7D886333B4F8}" dt="2024-01-31T14:42:41.086" v="7616" actId="14100"/>
          <ac:spMkLst>
            <pc:docMk/>
            <pc:sldMk cId="3171387031" sldId="455"/>
            <ac:spMk id="7" creationId="{D6F5A66E-4ECE-4B54-A4EF-5EB00CD4596D}"/>
          </ac:spMkLst>
        </pc:spChg>
        <pc:spChg chg="del">
          <ac:chgData name="Luca Famooss Paolini" userId="a5d3a76d-69b3-4688-b46c-4f4e0c19f123" providerId="ADAL" clId="{64A0C15E-88EB-465C-A807-7D886333B4F8}" dt="2024-01-30T14:16:32.674" v="3657" actId="478"/>
          <ac:spMkLst>
            <pc:docMk/>
            <pc:sldMk cId="3171387031" sldId="455"/>
            <ac:spMk id="8" creationId="{88C5A482-554A-4C58-B6D9-B5AE05648949}"/>
          </ac:spMkLst>
        </pc:spChg>
        <pc:spChg chg="mod">
          <ac:chgData name="Luca Famooss Paolini" userId="a5d3a76d-69b3-4688-b46c-4f4e0c19f123" providerId="ADAL" clId="{64A0C15E-88EB-465C-A807-7D886333B4F8}" dt="2024-01-31T11:09:12.139" v="6213"/>
          <ac:spMkLst>
            <pc:docMk/>
            <pc:sldMk cId="3171387031" sldId="455"/>
            <ac:spMk id="8" creationId="{A7B7258E-5A10-4BAD-983A-60466BE3DC1F}"/>
          </ac:spMkLst>
        </pc:spChg>
        <pc:spChg chg="mod">
          <ac:chgData name="Luca Famooss Paolini" userId="a5d3a76d-69b3-4688-b46c-4f4e0c19f123" providerId="ADAL" clId="{64A0C15E-88EB-465C-A807-7D886333B4F8}" dt="2024-01-31T14:42:37.807" v="7615" actId="14100"/>
          <ac:spMkLst>
            <pc:docMk/>
            <pc:sldMk cId="3171387031" sldId="455"/>
            <ac:spMk id="10" creationId="{6DE370F0-8B3D-464C-917D-6D7B80D1A089}"/>
          </ac:spMkLst>
        </pc:spChg>
        <pc:spChg chg="mod">
          <ac:chgData name="Luca Famooss Paolini" userId="a5d3a76d-69b3-4688-b46c-4f4e0c19f123" providerId="ADAL" clId="{64A0C15E-88EB-465C-A807-7D886333B4F8}" dt="2024-01-31T11:09:31.237" v="6225"/>
          <ac:spMkLst>
            <pc:docMk/>
            <pc:sldMk cId="3171387031" sldId="455"/>
            <ac:spMk id="11" creationId="{676DC9A5-10B8-4438-A3CB-3F61EDB56D71}"/>
          </ac:spMkLst>
        </pc:spChg>
        <pc:spChg chg="mod">
          <ac:chgData name="Luca Famooss Paolini" userId="a5d3a76d-69b3-4688-b46c-4f4e0c19f123" providerId="ADAL" clId="{64A0C15E-88EB-465C-A807-7D886333B4F8}" dt="2024-01-31T14:42:32.881" v="7613" actId="14100"/>
          <ac:spMkLst>
            <pc:docMk/>
            <pc:sldMk cId="3171387031" sldId="455"/>
            <ac:spMk id="13" creationId="{7369623E-1A2B-4D1C-9D96-A2C54AE6A4B0}"/>
          </ac:spMkLst>
        </pc:spChg>
        <pc:spChg chg="mod">
          <ac:chgData name="Luca Famooss Paolini" userId="a5d3a76d-69b3-4688-b46c-4f4e0c19f123" providerId="ADAL" clId="{64A0C15E-88EB-465C-A807-7D886333B4F8}" dt="2024-01-31T11:10:13.484" v="6308"/>
          <ac:spMkLst>
            <pc:docMk/>
            <pc:sldMk cId="3171387031" sldId="455"/>
            <ac:spMk id="14" creationId="{28018B4E-738C-48DC-B889-A9692277D90A}"/>
          </ac:spMkLst>
        </pc:spChg>
        <pc:spChg chg="mod">
          <ac:chgData name="Luca Famooss Paolini" userId="a5d3a76d-69b3-4688-b46c-4f4e0c19f123" providerId="ADAL" clId="{64A0C15E-88EB-465C-A807-7D886333B4F8}" dt="2024-01-31T11:10:23.217" v="6320"/>
          <ac:spMkLst>
            <pc:docMk/>
            <pc:sldMk cId="3171387031" sldId="455"/>
            <ac:spMk id="16" creationId="{331A5D89-187F-493E-A622-921B5BBB301B}"/>
          </ac:spMkLst>
        </pc:spChg>
        <pc:spChg chg="mod">
          <ac:chgData name="Luca Famooss Paolini" userId="a5d3a76d-69b3-4688-b46c-4f4e0c19f123" providerId="ADAL" clId="{64A0C15E-88EB-465C-A807-7D886333B4F8}" dt="2024-01-31T11:10:23.217" v="6320"/>
          <ac:spMkLst>
            <pc:docMk/>
            <pc:sldMk cId="3171387031" sldId="455"/>
            <ac:spMk id="17" creationId="{7D0D900C-3701-47DD-A297-1FAB7D11B32F}"/>
          </ac:spMkLst>
        </pc:spChg>
        <pc:spChg chg="mod">
          <ac:chgData name="Luca Famooss Paolini" userId="a5d3a76d-69b3-4688-b46c-4f4e0c19f123" providerId="ADAL" clId="{64A0C15E-88EB-465C-A807-7D886333B4F8}" dt="2024-01-30T08:19:26.603" v="14" actId="20577"/>
          <ac:spMkLst>
            <pc:docMk/>
            <pc:sldMk cId="3171387031" sldId="455"/>
            <ac:spMk id="17" creationId="{9CAAA260-9777-419C-AB74-EEAF1861AA39}"/>
          </ac:spMkLst>
        </pc:spChg>
        <pc:spChg chg="mod ord">
          <ac:chgData name="Luca Famooss Paolini" userId="a5d3a76d-69b3-4688-b46c-4f4e0c19f123" providerId="ADAL" clId="{64A0C15E-88EB-465C-A807-7D886333B4F8}" dt="2024-01-31T11:28:59.792" v="7007" actId="167"/>
          <ac:spMkLst>
            <pc:docMk/>
            <pc:sldMk cId="3171387031" sldId="455"/>
            <ac:spMk id="19" creationId="{15571A7D-DA17-447E-AF3F-D9D88CFBEAE4}"/>
          </ac:spMkLst>
        </pc:spChg>
        <pc:spChg chg="mod ord">
          <ac:chgData name="Luca Famooss Paolini" userId="a5d3a76d-69b3-4688-b46c-4f4e0c19f123" providerId="ADAL" clId="{64A0C15E-88EB-465C-A807-7D886333B4F8}" dt="2024-01-31T11:28:59.792" v="7007" actId="167"/>
          <ac:spMkLst>
            <pc:docMk/>
            <pc:sldMk cId="3171387031" sldId="455"/>
            <ac:spMk id="20" creationId="{13AE0E06-8447-4853-9062-44D125024C7D}"/>
          </ac:spMkLst>
        </pc:spChg>
        <pc:spChg chg="mod ord">
          <ac:chgData name="Luca Famooss Paolini" userId="a5d3a76d-69b3-4688-b46c-4f4e0c19f123" providerId="ADAL" clId="{64A0C15E-88EB-465C-A807-7D886333B4F8}" dt="2024-01-31T11:28:59.792" v="7007" actId="167"/>
          <ac:spMkLst>
            <pc:docMk/>
            <pc:sldMk cId="3171387031" sldId="455"/>
            <ac:spMk id="21" creationId="{559F051F-67BC-4CC4-BE6A-EF29C6D939AC}"/>
          </ac:spMkLst>
        </pc:spChg>
        <pc:spChg chg="del">
          <ac:chgData name="Luca Famooss Paolini" userId="a5d3a76d-69b3-4688-b46c-4f4e0c19f123" providerId="ADAL" clId="{64A0C15E-88EB-465C-A807-7D886333B4F8}" dt="2024-01-30T14:16:32.674" v="3657" actId="478"/>
          <ac:spMkLst>
            <pc:docMk/>
            <pc:sldMk cId="3171387031" sldId="455"/>
            <ac:spMk id="21" creationId="{DA481733-322C-4EBA-95AD-7FD4B13644AF}"/>
          </ac:spMkLst>
        </pc:spChg>
        <pc:spChg chg="mod ord">
          <ac:chgData name="Luca Famooss Paolini" userId="a5d3a76d-69b3-4688-b46c-4f4e0c19f123" providerId="ADAL" clId="{64A0C15E-88EB-465C-A807-7D886333B4F8}" dt="2024-01-31T11:27:41.407" v="6913" actId="167"/>
          <ac:spMkLst>
            <pc:docMk/>
            <pc:sldMk cId="3171387031" sldId="455"/>
            <ac:spMk id="22" creationId="{E6AB337A-9EA3-4B4B-B562-250B6255F107}"/>
          </ac:spMkLst>
        </pc:spChg>
        <pc:spChg chg="add mod">
          <ac:chgData name="Luca Famooss Paolini" userId="a5d3a76d-69b3-4688-b46c-4f4e0c19f123" providerId="ADAL" clId="{64A0C15E-88EB-465C-A807-7D886333B4F8}" dt="2024-01-31T11:28:06.405" v="6997" actId="1076"/>
          <ac:spMkLst>
            <pc:docMk/>
            <pc:sldMk cId="3171387031" sldId="455"/>
            <ac:spMk id="23" creationId="{1A7BAADD-F944-43C8-9299-74E60CBA92EE}"/>
          </ac:spMkLst>
        </pc:spChg>
        <pc:spChg chg="add mod">
          <ac:chgData name="Luca Famooss Paolini" userId="a5d3a76d-69b3-4688-b46c-4f4e0c19f123" providerId="ADAL" clId="{64A0C15E-88EB-465C-A807-7D886333B4F8}" dt="2024-01-31T11:28:11.181" v="6998" actId="1076"/>
          <ac:spMkLst>
            <pc:docMk/>
            <pc:sldMk cId="3171387031" sldId="455"/>
            <ac:spMk id="24" creationId="{B94A12FE-733A-44A4-8EEA-FA4AF5D29B94}"/>
          </ac:spMkLst>
        </pc:spChg>
        <pc:spChg chg="add mod">
          <ac:chgData name="Luca Famooss Paolini" userId="a5d3a76d-69b3-4688-b46c-4f4e0c19f123" providerId="ADAL" clId="{64A0C15E-88EB-465C-A807-7D886333B4F8}" dt="2024-01-31T11:28:16.791" v="7004" actId="1037"/>
          <ac:spMkLst>
            <pc:docMk/>
            <pc:sldMk cId="3171387031" sldId="455"/>
            <ac:spMk id="25" creationId="{8BEFF62B-983C-4756-A8A6-7B9E11FA35A8}"/>
          </ac:spMkLst>
        </pc:spChg>
        <pc:spChg chg="del">
          <ac:chgData name="Luca Famooss Paolini" userId="a5d3a76d-69b3-4688-b46c-4f4e0c19f123" providerId="ADAL" clId="{64A0C15E-88EB-465C-A807-7D886333B4F8}" dt="2024-01-30T14:16:32.674" v="3657" actId="478"/>
          <ac:spMkLst>
            <pc:docMk/>
            <pc:sldMk cId="3171387031" sldId="455"/>
            <ac:spMk id="27" creationId="{3A1F472D-9B4C-4ED7-823F-4290F1CCDC76}"/>
          </ac:spMkLst>
        </pc:spChg>
        <pc:spChg chg="del">
          <ac:chgData name="Luca Famooss Paolini" userId="a5d3a76d-69b3-4688-b46c-4f4e0c19f123" providerId="ADAL" clId="{64A0C15E-88EB-465C-A807-7D886333B4F8}" dt="2024-01-30T14:16:32.674" v="3657" actId="478"/>
          <ac:spMkLst>
            <pc:docMk/>
            <pc:sldMk cId="3171387031" sldId="455"/>
            <ac:spMk id="28" creationId="{39947926-A24B-469C-898A-8172FBAC3D95}"/>
          </ac:spMkLst>
        </pc:spChg>
        <pc:spChg chg="mod">
          <ac:chgData name="Luca Famooss Paolini" userId="a5d3a76d-69b3-4688-b46c-4f4e0c19f123" providerId="ADAL" clId="{64A0C15E-88EB-465C-A807-7D886333B4F8}" dt="2024-01-31T11:16:22.650" v="6525"/>
          <ac:spMkLst>
            <pc:docMk/>
            <pc:sldMk cId="3171387031" sldId="455"/>
            <ac:spMk id="28" creationId="{4B39E177-95C9-4482-BB88-B4734E70BE2A}"/>
          </ac:spMkLst>
        </pc:spChg>
        <pc:spChg chg="add mod">
          <ac:chgData name="Luca Famooss Paolini" userId="a5d3a76d-69b3-4688-b46c-4f4e0c19f123" providerId="ADAL" clId="{64A0C15E-88EB-465C-A807-7D886333B4F8}" dt="2024-01-31T11:19:48.402" v="6566" actId="20577"/>
          <ac:spMkLst>
            <pc:docMk/>
            <pc:sldMk cId="3171387031" sldId="455"/>
            <ac:spMk id="29" creationId="{C8573E43-6205-49A4-A902-D02679069C03}"/>
          </ac:spMkLst>
        </pc:spChg>
        <pc:spChg chg="mod">
          <ac:chgData name="Luca Famooss Paolini" userId="a5d3a76d-69b3-4688-b46c-4f4e0c19f123" providerId="ADAL" clId="{64A0C15E-88EB-465C-A807-7D886333B4F8}" dt="2024-01-31T11:16:22.650" v="6525"/>
          <ac:spMkLst>
            <pc:docMk/>
            <pc:sldMk cId="3171387031" sldId="455"/>
            <ac:spMk id="30" creationId="{FE7C900B-06FD-4BE1-AA3A-3BC3642B191C}"/>
          </ac:spMkLst>
        </pc:spChg>
        <pc:spChg chg="mod">
          <ac:chgData name="Luca Famooss Paolini" userId="a5d3a76d-69b3-4688-b46c-4f4e0c19f123" providerId="ADAL" clId="{64A0C15E-88EB-465C-A807-7D886333B4F8}" dt="2024-01-31T11:16:22.650" v="6525"/>
          <ac:spMkLst>
            <pc:docMk/>
            <pc:sldMk cId="3171387031" sldId="455"/>
            <ac:spMk id="31" creationId="{B2B34077-781A-477B-A7A7-AE25BB06A58E}"/>
          </ac:spMkLst>
        </pc:spChg>
        <pc:spChg chg="mod">
          <ac:chgData name="Luca Famooss Paolini" userId="a5d3a76d-69b3-4688-b46c-4f4e0c19f123" providerId="ADAL" clId="{64A0C15E-88EB-465C-A807-7D886333B4F8}" dt="2024-01-31T11:16:22.650" v="6525"/>
          <ac:spMkLst>
            <pc:docMk/>
            <pc:sldMk cId="3171387031" sldId="455"/>
            <ac:spMk id="32" creationId="{945E1E0F-15AC-48E2-A307-F14C1FE39AFD}"/>
          </ac:spMkLst>
        </pc:spChg>
        <pc:spChg chg="add del mod">
          <ac:chgData name="Luca Famooss Paolini" userId="a5d3a76d-69b3-4688-b46c-4f4e0c19f123" providerId="ADAL" clId="{64A0C15E-88EB-465C-A807-7D886333B4F8}" dt="2024-01-31T11:16:23.630" v="6526"/>
          <ac:spMkLst>
            <pc:docMk/>
            <pc:sldMk cId="3171387031" sldId="455"/>
            <ac:spMk id="33" creationId="{9B5C7F2D-8BF1-4999-9336-B0138712A2D8}"/>
          </ac:spMkLst>
        </pc:spChg>
        <pc:spChg chg="add del mod">
          <ac:chgData name="Luca Famooss Paolini" userId="a5d3a76d-69b3-4688-b46c-4f4e0c19f123" providerId="ADAL" clId="{64A0C15E-88EB-465C-A807-7D886333B4F8}" dt="2024-01-31T11:16:23.630" v="6526"/>
          <ac:spMkLst>
            <pc:docMk/>
            <pc:sldMk cId="3171387031" sldId="455"/>
            <ac:spMk id="34" creationId="{1F047264-1A0B-4F8A-AF95-52A4427A87E7}"/>
          </ac:spMkLst>
        </pc:spChg>
        <pc:spChg chg="add del mod">
          <ac:chgData name="Luca Famooss Paolini" userId="a5d3a76d-69b3-4688-b46c-4f4e0c19f123" providerId="ADAL" clId="{64A0C15E-88EB-465C-A807-7D886333B4F8}" dt="2024-01-31T11:16:23.630" v="6526"/>
          <ac:spMkLst>
            <pc:docMk/>
            <pc:sldMk cId="3171387031" sldId="455"/>
            <ac:spMk id="35" creationId="{6A90260F-E1BB-4975-921A-6D7662EF6966}"/>
          </ac:spMkLst>
        </pc:spChg>
        <pc:spChg chg="add mod">
          <ac:chgData name="Luca Famooss Paolini" userId="a5d3a76d-69b3-4688-b46c-4f4e0c19f123" providerId="ADAL" clId="{64A0C15E-88EB-465C-A807-7D886333B4F8}" dt="2024-01-31T11:18:15.532" v="6546" actId="164"/>
          <ac:spMkLst>
            <pc:docMk/>
            <pc:sldMk cId="3171387031" sldId="455"/>
            <ac:spMk id="38" creationId="{46D86F54-1479-4C00-BEED-0E61D9F0A7BE}"/>
          </ac:spMkLst>
        </pc:spChg>
        <pc:spChg chg="add mod">
          <ac:chgData name="Luca Famooss Paolini" userId="a5d3a76d-69b3-4688-b46c-4f4e0c19f123" providerId="ADAL" clId="{64A0C15E-88EB-465C-A807-7D886333B4F8}" dt="2024-01-31T14:42:04.913" v="7612" actId="1035"/>
          <ac:spMkLst>
            <pc:docMk/>
            <pc:sldMk cId="3171387031" sldId="455"/>
            <ac:spMk id="41" creationId="{946434A8-64C8-4D9E-8D59-BDB311609876}"/>
          </ac:spMkLst>
        </pc:spChg>
        <pc:spChg chg="add mod ord">
          <ac:chgData name="Luca Famooss Paolini" userId="a5d3a76d-69b3-4688-b46c-4f4e0c19f123" providerId="ADAL" clId="{64A0C15E-88EB-465C-A807-7D886333B4F8}" dt="2024-01-31T14:42:04.913" v="7612" actId="1035"/>
          <ac:spMkLst>
            <pc:docMk/>
            <pc:sldMk cId="3171387031" sldId="455"/>
            <ac:spMk id="42" creationId="{26D11543-0425-4C3C-81EA-98EF1B017F4D}"/>
          </ac:spMkLst>
        </pc:spChg>
        <pc:spChg chg="mod">
          <ac:chgData name="Luca Famooss Paolini" userId="a5d3a76d-69b3-4688-b46c-4f4e0c19f123" providerId="ADAL" clId="{64A0C15E-88EB-465C-A807-7D886333B4F8}" dt="2024-01-31T14:42:44.272" v="7617" actId="14100"/>
          <ac:spMkLst>
            <pc:docMk/>
            <pc:sldMk cId="3171387031" sldId="455"/>
            <ac:spMk id="44" creationId="{9E08C821-43C8-43CF-89D7-90257FEF04E8}"/>
          </ac:spMkLst>
        </pc:spChg>
        <pc:spChg chg="mod">
          <ac:chgData name="Luca Famooss Paolini" userId="a5d3a76d-69b3-4688-b46c-4f4e0c19f123" providerId="ADAL" clId="{64A0C15E-88EB-465C-A807-7D886333B4F8}" dt="2024-01-31T11:22:06.789" v="6686"/>
          <ac:spMkLst>
            <pc:docMk/>
            <pc:sldMk cId="3171387031" sldId="455"/>
            <ac:spMk id="45" creationId="{01FB818C-7057-435D-8095-1D400C18C67B}"/>
          </ac:spMkLst>
        </pc:spChg>
        <pc:spChg chg="add mod">
          <ac:chgData name="Luca Famooss Paolini" userId="a5d3a76d-69b3-4688-b46c-4f4e0c19f123" providerId="ADAL" clId="{64A0C15E-88EB-465C-A807-7D886333B4F8}" dt="2024-01-31T14:38:29.027" v="7497" actId="1037"/>
          <ac:spMkLst>
            <pc:docMk/>
            <pc:sldMk cId="3171387031" sldId="455"/>
            <ac:spMk id="46" creationId="{C9B5F815-2AF9-41BE-BB08-E323A0F52C29}"/>
          </ac:spMkLst>
        </pc:spChg>
        <pc:spChg chg="add mod">
          <ac:chgData name="Luca Famooss Paolini" userId="a5d3a76d-69b3-4688-b46c-4f4e0c19f123" providerId="ADAL" clId="{64A0C15E-88EB-465C-A807-7D886333B4F8}" dt="2024-01-31T14:38:29.027" v="7497" actId="1037"/>
          <ac:spMkLst>
            <pc:docMk/>
            <pc:sldMk cId="3171387031" sldId="455"/>
            <ac:spMk id="47" creationId="{406C3943-F164-4BF4-8B9E-74ECD5F27E31}"/>
          </ac:spMkLst>
        </pc:spChg>
        <pc:spChg chg="add mod">
          <ac:chgData name="Luca Famooss Paolini" userId="a5d3a76d-69b3-4688-b46c-4f4e0c19f123" providerId="ADAL" clId="{64A0C15E-88EB-465C-A807-7D886333B4F8}" dt="2024-02-01T10:47:00.551" v="9531" actId="207"/>
          <ac:spMkLst>
            <pc:docMk/>
            <pc:sldMk cId="3171387031" sldId="455"/>
            <ac:spMk id="48" creationId="{D82CBB98-68D8-4FD1-84FA-F657FA69CFFB}"/>
          </ac:spMkLst>
        </pc:spChg>
        <pc:spChg chg="add mod">
          <ac:chgData name="Luca Famooss Paolini" userId="a5d3a76d-69b3-4688-b46c-4f4e0c19f123" providerId="ADAL" clId="{64A0C15E-88EB-465C-A807-7D886333B4F8}" dt="2024-01-31T14:44:10.296" v="7661" actId="14100"/>
          <ac:spMkLst>
            <pc:docMk/>
            <pc:sldMk cId="3171387031" sldId="455"/>
            <ac:spMk id="50" creationId="{AF1292B6-20C3-4914-9A72-D78DCD19224A}"/>
          </ac:spMkLst>
        </pc:spChg>
        <pc:spChg chg="add mod">
          <ac:chgData name="Luca Famooss Paolini" userId="a5d3a76d-69b3-4688-b46c-4f4e0c19f123" providerId="ADAL" clId="{64A0C15E-88EB-465C-A807-7D886333B4F8}" dt="2024-01-31T14:44:05.020" v="7660" actId="1037"/>
          <ac:spMkLst>
            <pc:docMk/>
            <pc:sldMk cId="3171387031" sldId="455"/>
            <ac:spMk id="51" creationId="{405DF7B9-F506-4173-9645-22C1D5985E90}"/>
          </ac:spMkLst>
        </pc:spChg>
        <pc:spChg chg="add mod">
          <ac:chgData name="Luca Famooss Paolini" userId="a5d3a76d-69b3-4688-b46c-4f4e0c19f123" providerId="ADAL" clId="{64A0C15E-88EB-465C-A807-7D886333B4F8}" dt="2024-01-31T14:52:05.063" v="7908" actId="122"/>
          <ac:spMkLst>
            <pc:docMk/>
            <pc:sldMk cId="3171387031" sldId="455"/>
            <ac:spMk id="54" creationId="{65E350EC-0BA3-4CEF-BC60-10C76CEEE981}"/>
          </ac:spMkLst>
        </pc:spChg>
        <pc:spChg chg="add mod">
          <ac:chgData name="Luca Famooss Paolini" userId="a5d3a76d-69b3-4688-b46c-4f4e0c19f123" providerId="ADAL" clId="{64A0C15E-88EB-465C-A807-7D886333B4F8}" dt="2024-01-31T14:52:05.063" v="7908" actId="122"/>
          <ac:spMkLst>
            <pc:docMk/>
            <pc:sldMk cId="3171387031" sldId="455"/>
            <ac:spMk id="55" creationId="{25FA34E5-968F-4966-909E-C82D6D55137C}"/>
          </ac:spMkLst>
        </pc:spChg>
        <pc:grpChg chg="add mod">
          <ac:chgData name="Luca Famooss Paolini" userId="a5d3a76d-69b3-4688-b46c-4f4e0c19f123" providerId="ADAL" clId="{64A0C15E-88EB-465C-A807-7D886333B4F8}" dt="2024-01-31T14:38:29.027" v="7497" actId="1037"/>
          <ac:grpSpMkLst>
            <pc:docMk/>
            <pc:sldMk cId="3171387031" sldId="455"/>
            <ac:grpSpMk id="5" creationId="{037770ED-815D-4E35-B175-2D846CB37C71}"/>
          </ac:grpSpMkLst>
        </pc:grpChg>
        <pc:grpChg chg="add mod">
          <ac:chgData name="Luca Famooss Paolini" userId="a5d3a76d-69b3-4688-b46c-4f4e0c19f123" providerId="ADAL" clId="{64A0C15E-88EB-465C-A807-7D886333B4F8}" dt="2024-01-31T14:42:04.913" v="7612" actId="1035"/>
          <ac:grpSpMkLst>
            <pc:docMk/>
            <pc:sldMk cId="3171387031" sldId="455"/>
            <ac:grpSpMk id="6" creationId="{78A18296-D2F6-4B87-AB3E-FEAB82E8E56D}"/>
          </ac:grpSpMkLst>
        </pc:grpChg>
        <pc:grpChg chg="add mod">
          <ac:chgData name="Luca Famooss Paolini" userId="a5d3a76d-69b3-4688-b46c-4f4e0c19f123" providerId="ADAL" clId="{64A0C15E-88EB-465C-A807-7D886333B4F8}" dt="2024-01-31T14:38:29.027" v="7497" actId="1037"/>
          <ac:grpSpMkLst>
            <pc:docMk/>
            <pc:sldMk cId="3171387031" sldId="455"/>
            <ac:grpSpMk id="9" creationId="{2FD5AD6E-0304-4F36-8412-CCF41A507C61}"/>
          </ac:grpSpMkLst>
        </pc:grpChg>
        <pc:grpChg chg="del">
          <ac:chgData name="Luca Famooss Paolini" userId="a5d3a76d-69b3-4688-b46c-4f4e0c19f123" providerId="ADAL" clId="{64A0C15E-88EB-465C-A807-7D886333B4F8}" dt="2024-01-30T14:16:32.674" v="3657" actId="478"/>
          <ac:grpSpMkLst>
            <pc:docMk/>
            <pc:sldMk cId="3171387031" sldId="455"/>
            <ac:grpSpMk id="9" creationId="{A7BF2200-C80E-4369-9F89-F8CEAE13F48A}"/>
          </ac:grpSpMkLst>
        </pc:grpChg>
        <pc:grpChg chg="del">
          <ac:chgData name="Luca Famooss Paolini" userId="a5d3a76d-69b3-4688-b46c-4f4e0c19f123" providerId="ADAL" clId="{64A0C15E-88EB-465C-A807-7D886333B4F8}" dt="2024-01-30T14:16:32.674" v="3657" actId="478"/>
          <ac:grpSpMkLst>
            <pc:docMk/>
            <pc:sldMk cId="3171387031" sldId="455"/>
            <ac:grpSpMk id="10" creationId="{E378AC2B-058B-45BC-B249-B28D1CB33C06}"/>
          </ac:grpSpMkLst>
        </pc:grpChg>
        <pc:grpChg chg="add mod">
          <ac:chgData name="Luca Famooss Paolini" userId="a5d3a76d-69b3-4688-b46c-4f4e0c19f123" providerId="ADAL" clId="{64A0C15E-88EB-465C-A807-7D886333B4F8}" dt="2024-01-31T14:42:04.913" v="7612" actId="1035"/>
          <ac:grpSpMkLst>
            <pc:docMk/>
            <pc:sldMk cId="3171387031" sldId="455"/>
            <ac:grpSpMk id="12" creationId="{C5D844B6-C6F0-4C8B-99A3-E259B1B08768}"/>
          </ac:grpSpMkLst>
        </pc:grpChg>
        <pc:grpChg chg="del">
          <ac:chgData name="Luca Famooss Paolini" userId="a5d3a76d-69b3-4688-b46c-4f4e0c19f123" providerId="ADAL" clId="{64A0C15E-88EB-465C-A807-7D886333B4F8}" dt="2024-01-30T14:16:32.674" v="3657" actId="478"/>
          <ac:grpSpMkLst>
            <pc:docMk/>
            <pc:sldMk cId="3171387031" sldId="455"/>
            <ac:grpSpMk id="13" creationId="{B05E4EF2-166A-486B-9C78-25DEE6E74A92}"/>
          </ac:grpSpMkLst>
        </pc:grpChg>
        <pc:grpChg chg="add del mod">
          <ac:chgData name="Luca Famooss Paolini" userId="a5d3a76d-69b3-4688-b46c-4f4e0c19f123" providerId="ADAL" clId="{64A0C15E-88EB-465C-A807-7D886333B4F8}" dt="2024-01-31T11:10:30.676" v="6322" actId="478"/>
          <ac:grpSpMkLst>
            <pc:docMk/>
            <pc:sldMk cId="3171387031" sldId="455"/>
            <ac:grpSpMk id="15" creationId="{0CEE4912-92B5-4E01-822E-67CA1883F2C5}"/>
          </ac:grpSpMkLst>
        </pc:grpChg>
        <pc:grpChg chg="del">
          <ac:chgData name="Luca Famooss Paolini" userId="a5d3a76d-69b3-4688-b46c-4f4e0c19f123" providerId="ADAL" clId="{64A0C15E-88EB-465C-A807-7D886333B4F8}" dt="2024-01-30T14:16:32.674" v="3657" actId="478"/>
          <ac:grpSpMkLst>
            <pc:docMk/>
            <pc:sldMk cId="3171387031" sldId="455"/>
            <ac:grpSpMk id="16" creationId="{4DD10BA3-32AF-4E75-B6FF-F6CAA234C75A}"/>
          </ac:grpSpMkLst>
        </pc:grpChg>
        <pc:grpChg chg="add mod">
          <ac:chgData name="Luca Famooss Paolini" userId="a5d3a76d-69b3-4688-b46c-4f4e0c19f123" providerId="ADAL" clId="{64A0C15E-88EB-465C-A807-7D886333B4F8}" dt="2024-01-31T11:16:07.990" v="6522" actId="20577"/>
          <ac:grpSpMkLst>
            <pc:docMk/>
            <pc:sldMk cId="3171387031" sldId="455"/>
            <ac:grpSpMk id="18" creationId="{695B4792-56E8-4DE7-A54E-50C85F76B967}"/>
          </ac:grpSpMkLst>
        </pc:grpChg>
        <pc:grpChg chg="del">
          <ac:chgData name="Luca Famooss Paolini" userId="a5d3a76d-69b3-4688-b46c-4f4e0c19f123" providerId="ADAL" clId="{64A0C15E-88EB-465C-A807-7D886333B4F8}" dt="2024-01-30T14:16:32.674" v="3657" actId="478"/>
          <ac:grpSpMkLst>
            <pc:docMk/>
            <pc:sldMk cId="3171387031" sldId="455"/>
            <ac:grpSpMk id="24" creationId="{7F0F9ECA-E311-431E-AF09-4049C53A5811}"/>
          </ac:grpSpMkLst>
        </pc:grpChg>
        <pc:grpChg chg="add del mod">
          <ac:chgData name="Luca Famooss Paolini" userId="a5d3a76d-69b3-4688-b46c-4f4e0c19f123" providerId="ADAL" clId="{64A0C15E-88EB-465C-A807-7D886333B4F8}" dt="2024-01-31T11:16:23.630" v="6526"/>
          <ac:grpSpMkLst>
            <pc:docMk/>
            <pc:sldMk cId="3171387031" sldId="455"/>
            <ac:grpSpMk id="27" creationId="{89360A37-2D5F-4C0A-B793-0A138D40B417}"/>
          </ac:grpSpMkLst>
        </pc:grpChg>
        <pc:grpChg chg="add mod">
          <ac:chgData name="Luca Famooss Paolini" userId="a5d3a76d-69b3-4688-b46c-4f4e0c19f123" providerId="ADAL" clId="{64A0C15E-88EB-465C-A807-7D886333B4F8}" dt="2024-01-31T14:42:04.913" v="7612" actId="1035"/>
          <ac:grpSpMkLst>
            <pc:docMk/>
            <pc:sldMk cId="3171387031" sldId="455"/>
            <ac:grpSpMk id="39" creationId="{06600640-51BD-4D6D-8D79-0937462FB0FD}"/>
          </ac:grpSpMkLst>
        </pc:grpChg>
        <pc:grpChg chg="add mod">
          <ac:chgData name="Luca Famooss Paolini" userId="a5d3a76d-69b3-4688-b46c-4f4e0c19f123" providerId="ADAL" clId="{64A0C15E-88EB-465C-A807-7D886333B4F8}" dt="2024-01-31T14:42:04.913" v="7612" actId="1035"/>
          <ac:grpSpMkLst>
            <pc:docMk/>
            <pc:sldMk cId="3171387031" sldId="455"/>
            <ac:grpSpMk id="43" creationId="{447F0054-C06A-4163-B90F-718B4912390A}"/>
          </ac:grpSpMkLst>
        </pc:grpChg>
        <pc:picChg chg="add del mod modCrop">
          <ac:chgData name="Luca Famooss Paolini" userId="a5d3a76d-69b3-4688-b46c-4f4e0c19f123" providerId="ADAL" clId="{64A0C15E-88EB-465C-A807-7D886333B4F8}" dt="2024-01-31T11:07:06.140" v="6192" actId="478"/>
          <ac:picMkLst>
            <pc:docMk/>
            <pc:sldMk cId="3171387031" sldId="455"/>
            <ac:picMk id="3" creationId="{6563EF4C-A315-4971-B58B-2D030F4C578B}"/>
          </ac:picMkLst>
        </pc:picChg>
        <pc:picChg chg="add del mod modCrop">
          <ac:chgData name="Luca Famooss Paolini" userId="a5d3a76d-69b3-4688-b46c-4f4e0c19f123" providerId="ADAL" clId="{64A0C15E-88EB-465C-A807-7D886333B4F8}" dt="2024-01-31T11:14:36.667" v="6510" actId="478"/>
          <ac:picMkLst>
            <pc:docMk/>
            <pc:sldMk cId="3171387031" sldId="455"/>
            <ac:picMk id="4" creationId="{779E767A-1B9A-4F32-97D0-47700D62B5EA}"/>
          </ac:picMkLst>
        </pc:picChg>
        <pc:picChg chg="add del mod modCrop">
          <ac:chgData name="Luca Famooss Paolini" userId="a5d3a76d-69b3-4688-b46c-4f4e0c19f123" providerId="ADAL" clId="{64A0C15E-88EB-465C-A807-7D886333B4F8}" dt="2024-01-31T11:17:43.537" v="6537" actId="478"/>
          <ac:picMkLst>
            <pc:docMk/>
            <pc:sldMk cId="3171387031" sldId="455"/>
            <ac:picMk id="36" creationId="{23CAC165-B2E0-4C41-892B-920841088A67}"/>
          </ac:picMkLst>
        </pc:picChg>
        <pc:picChg chg="add mod modCrop">
          <ac:chgData name="Luca Famooss Paolini" userId="a5d3a76d-69b3-4688-b46c-4f4e0c19f123" providerId="ADAL" clId="{64A0C15E-88EB-465C-A807-7D886333B4F8}" dt="2024-01-31T11:21:37.702" v="6632" actId="732"/>
          <ac:picMkLst>
            <pc:docMk/>
            <pc:sldMk cId="3171387031" sldId="455"/>
            <ac:picMk id="37" creationId="{37FC5115-9EF0-426E-B948-530C0A43AF94}"/>
          </ac:picMkLst>
        </pc:picChg>
        <pc:picChg chg="add mod">
          <ac:chgData name="Luca Famooss Paolini" userId="a5d3a76d-69b3-4688-b46c-4f4e0c19f123" providerId="ADAL" clId="{64A0C15E-88EB-465C-A807-7D886333B4F8}" dt="2024-01-31T14:52:43.057" v="7923" actId="1076"/>
          <ac:picMkLst>
            <pc:docMk/>
            <pc:sldMk cId="3171387031" sldId="455"/>
            <ac:picMk id="49" creationId="{DF7037FC-90FA-4609-B27F-58FE28D9BC71}"/>
          </ac:picMkLst>
        </pc:picChg>
        <pc:picChg chg="add del mod">
          <ac:chgData name="Luca Famooss Paolini" userId="a5d3a76d-69b3-4688-b46c-4f4e0c19f123" providerId="ADAL" clId="{64A0C15E-88EB-465C-A807-7D886333B4F8}" dt="2024-01-31T14:48:56.506" v="7823"/>
          <ac:picMkLst>
            <pc:docMk/>
            <pc:sldMk cId="3171387031" sldId="455"/>
            <ac:picMk id="53" creationId="{76E1060D-8ED6-4AEF-8880-63881F0907CC}"/>
          </ac:picMkLst>
        </pc:picChg>
        <pc:cxnChg chg="del mod">
          <ac:chgData name="Luca Famooss Paolini" userId="a5d3a76d-69b3-4688-b46c-4f4e0c19f123" providerId="ADAL" clId="{64A0C15E-88EB-465C-A807-7D886333B4F8}" dt="2024-01-30T14:16:32.674" v="3657" actId="478"/>
          <ac:cxnSpMkLst>
            <pc:docMk/>
            <pc:sldMk cId="3171387031" sldId="455"/>
            <ac:cxnSpMk id="20" creationId="{8022B8B1-8F40-491F-8C56-95FBBC76FB35}"/>
          </ac:cxnSpMkLst>
        </pc:cxnChg>
      </pc:sldChg>
      <pc:sldChg chg="addSp delSp modSp add mod ord">
        <pc:chgData name="Luca Famooss Paolini" userId="a5d3a76d-69b3-4688-b46c-4f4e0c19f123" providerId="ADAL" clId="{64A0C15E-88EB-465C-A807-7D886333B4F8}" dt="2024-01-31T11:30:32.839" v="7085" actId="1038"/>
        <pc:sldMkLst>
          <pc:docMk/>
          <pc:sldMk cId="1084575957" sldId="456"/>
        </pc:sldMkLst>
        <pc:spChg chg="add del mod">
          <ac:chgData name="Luca Famooss Paolini" userId="a5d3a76d-69b3-4688-b46c-4f4e0c19f123" providerId="ADAL" clId="{64A0C15E-88EB-465C-A807-7D886333B4F8}" dt="2024-01-30T08:38:43.792" v="62" actId="478"/>
          <ac:spMkLst>
            <pc:docMk/>
            <pc:sldMk cId="1084575957" sldId="456"/>
            <ac:spMk id="3" creationId="{11BDC986-3B6D-4579-B63B-8F8CBEB436DB}"/>
          </ac:spMkLst>
        </pc:spChg>
        <pc:spChg chg="del">
          <ac:chgData name="Luca Famooss Paolini" userId="a5d3a76d-69b3-4688-b46c-4f4e0c19f123" providerId="ADAL" clId="{64A0C15E-88EB-465C-A807-7D886333B4F8}" dt="2024-01-30T08:38:40.892" v="61" actId="478"/>
          <ac:spMkLst>
            <pc:docMk/>
            <pc:sldMk cId="1084575957" sldId="456"/>
            <ac:spMk id="4" creationId="{F5394798-4E45-4B2E-B432-206D59E8CEA5}"/>
          </ac:spMkLst>
        </pc:spChg>
        <pc:spChg chg="del">
          <ac:chgData name="Luca Famooss Paolini" userId="a5d3a76d-69b3-4688-b46c-4f4e0c19f123" providerId="ADAL" clId="{64A0C15E-88EB-465C-A807-7D886333B4F8}" dt="2024-01-30T08:20:27.032" v="17" actId="478"/>
          <ac:spMkLst>
            <pc:docMk/>
            <pc:sldMk cId="1084575957" sldId="456"/>
            <ac:spMk id="6" creationId="{DDCEE5ED-9E60-4DBD-8103-1412F964549E}"/>
          </ac:spMkLst>
        </pc:spChg>
        <pc:spChg chg="del">
          <ac:chgData name="Luca Famooss Paolini" userId="a5d3a76d-69b3-4688-b46c-4f4e0c19f123" providerId="ADAL" clId="{64A0C15E-88EB-465C-A807-7D886333B4F8}" dt="2024-01-30T08:20:35.488" v="23" actId="478"/>
          <ac:spMkLst>
            <pc:docMk/>
            <pc:sldMk cId="1084575957" sldId="456"/>
            <ac:spMk id="8" creationId="{88C5A482-554A-4C58-B6D9-B5AE05648949}"/>
          </ac:spMkLst>
        </pc:spChg>
        <pc:spChg chg="del">
          <ac:chgData name="Luca Famooss Paolini" userId="a5d3a76d-69b3-4688-b46c-4f4e0c19f123" providerId="ADAL" clId="{64A0C15E-88EB-465C-A807-7D886333B4F8}" dt="2024-01-30T08:20:31.160" v="20" actId="478"/>
          <ac:spMkLst>
            <pc:docMk/>
            <pc:sldMk cId="1084575957" sldId="456"/>
            <ac:spMk id="21" creationId="{DA481733-322C-4EBA-95AD-7FD4B13644AF}"/>
          </ac:spMkLst>
        </pc:spChg>
        <pc:spChg chg="del">
          <ac:chgData name="Luca Famooss Paolini" userId="a5d3a76d-69b3-4688-b46c-4f4e0c19f123" providerId="ADAL" clId="{64A0C15E-88EB-465C-A807-7D886333B4F8}" dt="2024-01-30T08:20:25.449" v="16" actId="478"/>
          <ac:spMkLst>
            <pc:docMk/>
            <pc:sldMk cId="1084575957" sldId="456"/>
            <ac:spMk id="27" creationId="{3A1F472D-9B4C-4ED7-823F-4290F1CCDC76}"/>
          </ac:spMkLst>
        </pc:spChg>
        <pc:spChg chg="del">
          <ac:chgData name="Luca Famooss Paolini" userId="a5d3a76d-69b3-4688-b46c-4f4e0c19f123" providerId="ADAL" clId="{64A0C15E-88EB-465C-A807-7D886333B4F8}" dt="2024-01-30T08:20:34.137" v="22" actId="478"/>
          <ac:spMkLst>
            <pc:docMk/>
            <pc:sldMk cId="1084575957" sldId="456"/>
            <ac:spMk id="28" creationId="{39947926-A24B-469C-898A-8172FBAC3D95}"/>
          </ac:spMkLst>
        </pc:spChg>
        <pc:spChg chg="mod">
          <ac:chgData name="Luca Famooss Paolini" userId="a5d3a76d-69b3-4688-b46c-4f4e0c19f123" providerId="ADAL" clId="{64A0C15E-88EB-465C-A807-7D886333B4F8}" dt="2024-01-30T08:36:37.385" v="28"/>
          <ac:spMkLst>
            <pc:docMk/>
            <pc:sldMk cId="1084575957" sldId="456"/>
            <ac:spMk id="30" creationId="{44A84C46-9E87-462B-9885-DBBA993E4890}"/>
          </ac:spMkLst>
        </pc:spChg>
        <pc:spChg chg="mod">
          <ac:chgData name="Luca Famooss Paolini" userId="a5d3a76d-69b3-4688-b46c-4f4e0c19f123" providerId="ADAL" clId="{64A0C15E-88EB-465C-A807-7D886333B4F8}" dt="2024-01-30T08:36:37.385" v="28"/>
          <ac:spMkLst>
            <pc:docMk/>
            <pc:sldMk cId="1084575957" sldId="456"/>
            <ac:spMk id="31" creationId="{21F75DF2-0332-4A1B-B0C4-65701AF4DD6E}"/>
          </ac:spMkLst>
        </pc:spChg>
        <pc:spChg chg="add del mod">
          <ac:chgData name="Luca Famooss Paolini" userId="a5d3a76d-69b3-4688-b46c-4f4e0c19f123" providerId="ADAL" clId="{64A0C15E-88EB-465C-A807-7D886333B4F8}" dt="2024-01-30T08:50:30.159" v="127" actId="478"/>
          <ac:spMkLst>
            <pc:docMk/>
            <pc:sldMk cId="1084575957" sldId="456"/>
            <ac:spMk id="32" creationId="{D2B16FCD-8B16-43BC-BE41-81DB3DEC89F6}"/>
          </ac:spMkLst>
        </pc:spChg>
        <pc:spChg chg="add del">
          <ac:chgData name="Luca Famooss Paolini" userId="a5d3a76d-69b3-4688-b46c-4f4e0c19f123" providerId="ADAL" clId="{64A0C15E-88EB-465C-A807-7D886333B4F8}" dt="2024-01-30T08:39:56.102" v="71" actId="478"/>
          <ac:spMkLst>
            <pc:docMk/>
            <pc:sldMk cId="1084575957" sldId="456"/>
            <ac:spMk id="33" creationId="{BF62EF5E-109B-46EF-A35C-D989BBEE0162}"/>
          </ac:spMkLst>
        </pc:spChg>
        <pc:spChg chg="add del mod">
          <ac:chgData name="Luca Famooss Paolini" userId="a5d3a76d-69b3-4688-b46c-4f4e0c19f123" providerId="ADAL" clId="{64A0C15E-88EB-465C-A807-7D886333B4F8}" dt="2024-01-30T08:50:32.297" v="128" actId="478"/>
          <ac:spMkLst>
            <pc:docMk/>
            <pc:sldMk cId="1084575957" sldId="456"/>
            <ac:spMk id="41" creationId="{01665593-5588-46B6-93E8-F21BF53AD829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42" creationId="{D11B678B-86DB-4A28-B7D3-65E9B7C97C42}"/>
          </ac:spMkLst>
        </pc:spChg>
        <pc:spChg chg="add mod">
          <ac:chgData name="Luca Famooss Paolini" userId="a5d3a76d-69b3-4688-b46c-4f4e0c19f123" providerId="ADAL" clId="{64A0C15E-88EB-465C-A807-7D886333B4F8}" dt="2024-01-31T10:45:03.660" v="5487" actId="20577"/>
          <ac:spMkLst>
            <pc:docMk/>
            <pc:sldMk cId="1084575957" sldId="456"/>
            <ac:spMk id="43" creationId="{7B978541-7CE4-496C-9CB8-FCCACCB2D7D0}"/>
          </ac:spMkLst>
        </pc:spChg>
        <pc:spChg chg="add del mod ord">
          <ac:chgData name="Luca Famooss Paolini" userId="a5d3a76d-69b3-4688-b46c-4f4e0c19f123" providerId="ADAL" clId="{64A0C15E-88EB-465C-A807-7D886333B4F8}" dt="2024-01-30T12:53:37.233" v="3045" actId="478"/>
          <ac:spMkLst>
            <pc:docMk/>
            <pc:sldMk cId="1084575957" sldId="456"/>
            <ac:spMk id="46" creationId="{5CCAE09D-0987-43CA-9318-0A30510DEEA8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48" creationId="{C18EE844-9ED5-44F6-9BCF-4A6D82BDAFC6}"/>
          </ac:spMkLst>
        </pc:spChg>
        <pc:spChg chg="add mod">
          <ac:chgData name="Luca Famooss Paolini" userId="a5d3a76d-69b3-4688-b46c-4f4e0c19f123" providerId="ADAL" clId="{64A0C15E-88EB-465C-A807-7D886333B4F8}" dt="2024-01-31T11:30:32.839" v="7085" actId="1038"/>
          <ac:spMkLst>
            <pc:docMk/>
            <pc:sldMk cId="1084575957" sldId="456"/>
            <ac:spMk id="49" creationId="{D3AF6D4B-2AB6-446C-8161-E1D7DD02ABC3}"/>
          </ac:spMkLst>
        </pc:spChg>
        <pc:spChg chg="add del mod">
          <ac:chgData name="Luca Famooss Paolini" userId="a5d3a76d-69b3-4688-b46c-4f4e0c19f123" providerId="ADAL" clId="{64A0C15E-88EB-465C-A807-7D886333B4F8}" dt="2024-01-30T15:55:45.102" v="4533" actId="478"/>
          <ac:spMkLst>
            <pc:docMk/>
            <pc:sldMk cId="1084575957" sldId="456"/>
            <ac:spMk id="50" creationId="{DD296EA3-BC99-49D6-8D15-069C68CE84C4}"/>
          </ac:spMkLst>
        </pc:spChg>
        <pc:spChg chg="add mod">
          <ac:chgData name="Luca Famooss Paolini" userId="a5d3a76d-69b3-4688-b46c-4f4e0c19f123" providerId="ADAL" clId="{64A0C15E-88EB-465C-A807-7D886333B4F8}" dt="2024-01-31T11:30:32.839" v="7085" actId="1038"/>
          <ac:spMkLst>
            <pc:docMk/>
            <pc:sldMk cId="1084575957" sldId="456"/>
            <ac:spMk id="52" creationId="{5608FA27-F991-44CD-8461-7FE5AF929EF9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53" creationId="{81ECF2CB-F6C9-4A27-BF60-132952CA35B9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54" creationId="{D16D8ECE-8758-467A-8815-A854D8131F09}"/>
          </ac:spMkLst>
        </pc:spChg>
        <pc:spChg chg="add mod">
          <ac:chgData name="Luca Famooss Paolini" userId="a5d3a76d-69b3-4688-b46c-4f4e0c19f123" providerId="ADAL" clId="{64A0C15E-88EB-465C-A807-7D886333B4F8}" dt="2024-01-31T11:30:32.839" v="7085" actId="1038"/>
          <ac:spMkLst>
            <pc:docMk/>
            <pc:sldMk cId="1084575957" sldId="456"/>
            <ac:spMk id="55" creationId="{5581453C-0C73-4427-BE67-B318E21F13C1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56" creationId="{8E897BFE-F2F7-4801-BF9E-4F276AA3925E}"/>
          </ac:spMkLst>
        </pc:spChg>
        <pc:spChg chg="add mod">
          <ac:chgData name="Luca Famooss Paolini" userId="a5d3a76d-69b3-4688-b46c-4f4e0c19f123" providerId="ADAL" clId="{64A0C15E-88EB-465C-A807-7D886333B4F8}" dt="2024-01-31T11:30:16.311" v="7083" actId="1037"/>
          <ac:spMkLst>
            <pc:docMk/>
            <pc:sldMk cId="1084575957" sldId="456"/>
            <ac:spMk id="61" creationId="{B71179C6-DA07-4D15-8457-24A6E786CA09}"/>
          </ac:spMkLst>
        </pc:spChg>
        <pc:grpChg chg="del">
          <ac:chgData name="Luca Famooss Paolini" userId="a5d3a76d-69b3-4688-b46c-4f4e0c19f123" providerId="ADAL" clId="{64A0C15E-88EB-465C-A807-7D886333B4F8}" dt="2024-01-30T08:20:27.680" v="18" actId="478"/>
          <ac:grpSpMkLst>
            <pc:docMk/>
            <pc:sldMk cId="1084575957" sldId="456"/>
            <ac:grpSpMk id="9" creationId="{A7BF2200-C80E-4369-9F89-F8CEAE13F48A}"/>
          </ac:grpSpMkLst>
        </pc:grpChg>
        <pc:grpChg chg="del">
          <ac:chgData name="Luca Famooss Paolini" userId="a5d3a76d-69b3-4688-b46c-4f4e0c19f123" providerId="ADAL" clId="{64A0C15E-88EB-465C-A807-7D886333B4F8}" dt="2024-01-30T08:20:36.511" v="24" actId="478"/>
          <ac:grpSpMkLst>
            <pc:docMk/>
            <pc:sldMk cId="1084575957" sldId="456"/>
            <ac:grpSpMk id="10" creationId="{E378AC2B-058B-45BC-B249-B28D1CB33C06}"/>
          </ac:grpSpMkLst>
        </pc:grpChg>
        <pc:grpChg chg="del">
          <ac:chgData name="Luca Famooss Paolini" userId="a5d3a76d-69b3-4688-b46c-4f4e0c19f123" providerId="ADAL" clId="{64A0C15E-88EB-465C-A807-7D886333B4F8}" dt="2024-01-30T08:20:38.455" v="25" actId="478"/>
          <ac:grpSpMkLst>
            <pc:docMk/>
            <pc:sldMk cId="1084575957" sldId="456"/>
            <ac:grpSpMk id="13" creationId="{B05E4EF2-166A-486B-9C78-25DEE6E74A92}"/>
          </ac:grpSpMkLst>
        </pc:grpChg>
        <pc:grpChg chg="del">
          <ac:chgData name="Luca Famooss Paolini" userId="a5d3a76d-69b3-4688-b46c-4f4e0c19f123" providerId="ADAL" clId="{64A0C15E-88EB-465C-A807-7D886333B4F8}" dt="2024-01-30T08:20:39.838" v="26" actId="478"/>
          <ac:grpSpMkLst>
            <pc:docMk/>
            <pc:sldMk cId="1084575957" sldId="456"/>
            <ac:grpSpMk id="16" creationId="{4DD10BA3-32AF-4E75-B6FF-F6CAA234C75A}"/>
          </ac:grpSpMkLst>
        </pc:grpChg>
        <pc:grpChg chg="del">
          <ac:chgData name="Luca Famooss Paolini" userId="a5d3a76d-69b3-4688-b46c-4f4e0c19f123" providerId="ADAL" clId="{64A0C15E-88EB-465C-A807-7D886333B4F8}" dt="2024-01-30T08:20:29.536" v="19" actId="478"/>
          <ac:grpSpMkLst>
            <pc:docMk/>
            <pc:sldMk cId="1084575957" sldId="456"/>
            <ac:grpSpMk id="24" creationId="{7F0F9ECA-E311-431E-AF09-4049C53A5811}"/>
          </ac:grpSpMkLst>
        </pc:grpChg>
        <pc:grpChg chg="add del mod">
          <ac:chgData name="Luca Famooss Paolini" userId="a5d3a76d-69b3-4688-b46c-4f4e0c19f123" providerId="ADAL" clId="{64A0C15E-88EB-465C-A807-7D886333B4F8}" dt="2024-01-30T08:39:03.016" v="67" actId="478"/>
          <ac:grpSpMkLst>
            <pc:docMk/>
            <pc:sldMk cId="1084575957" sldId="456"/>
            <ac:grpSpMk id="29" creationId="{5EBBDA39-02A8-4F69-BB87-8C750B3DF36B}"/>
          </ac:grpSpMkLst>
        </pc:grpChg>
        <pc:picChg chg="add mod">
          <ac:chgData name="Luca Famooss Paolini" userId="a5d3a76d-69b3-4688-b46c-4f4e0c19f123" providerId="ADAL" clId="{64A0C15E-88EB-465C-A807-7D886333B4F8}" dt="2024-01-31T11:30:16.311" v="7083" actId="1037"/>
          <ac:picMkLst>
            <pc:docMk/>
            <pc:sldMk cId="1084575957" sldId="456"/>
            <ac:picMk id="23" creationId="{A4904309-DFBF-4FFD-8F15-C576A806FBDA}"/>
          </ac:picMkLst>
        </pc:picChg>
        <pc:picChg chg="add mod">
          <ac:chgData name="Luca Famooss Paolini" userId="a5d3a76d-69b3-4688-b46c-4f4e0c19f123" providerId="ADAL" clId="{64A0C15E-88EB-465C-A807-7D886333B4F8}" dt="2024-01-31T11:30:16.311" v="7083" actId="1037"/>
          <ac:picMkLst>
            <pc:docMk/>
            <pc:sldMk cId="1084575957" sldId="456"/>
            <ac:picMk id="35" creationId="{609919E4-5B97-4926-BEE0-732C40AB86A0}"/>
          </ac:picMkLst>
        </pc:picChg>
        <pc:picChg chg="add mod">
          <ac:chgData name="Luca Famooss Paolini" userId="a5d3a76d-69b3-4688-b46c-4f4e0c19f123" providerId="ADAL" clId="{64A0C15E-88EB-465C-A807-7D886333B4F8}" dt="2024-01-31T11:30:16.311" v="7083" actId="1037"/>
          <ac:picMkLst>
            <pc:docMk/>
            <pc:sldMk cId="1084575957" sldId="456"/>
            <ac:picMk id="37" creationId="{6DBDA593-A8D9-4F28-8799-072945F41024}"/>
          </ac:picMkLst>
        </pc:picChg>
        <pc:picChg chg="add mod">
          <ac:chgData name="Luca Famooss Paolini" userId="a5d3a76d-69b3-4688-b46c-4f4e0c19f123" providerId="ADAL" clId="{64A0C15E-88EB-465C-A807-7D886333B4F8}" dt="2024-01-31T11:30:32.839" v="7085" actId="1038"/>
          <ac:picMkLst>
            <pc:docMk/>
            <pc:sldMk cId="1084575957" sldId="456"/>
            <ac:picMk id="39" creationId="{3A8E7661-FD7E-4645-ADF1-5FD676BEC531}"/>
          </ac:picMkLst>
        </pc:picChg>
        <pc:picChg chg="add del">
          <ac:chgData name="Luca Famooss Paolini" userId="a5d3a76d-69b3-4688-b46c-4f4e0c19f123" providerId="ADAL" clId="{64A0C15E-88EB-465C-A807-7D886333B4F8}" dt="2024-01-30T15:53:40.042" v="4449" actId="22"/>
          <ac:picMkLst>
            <pc:docMk/>
            <pc:sldMk cId="1084575957" sldId="456"/>
            <ac:picMk id="45" creationId="{A2C4142E-4E76-4358-B4EF-5E00F9A50964}"/>
          </ac:picMkLst>
        </pc:picChg>
        <pc:picChg chg="add mod">
          <ac:chgData name="Luca Famooss Paolini" userId="a5d3a76d-69b3-4688-b46c-4f4e0c19f123" providerId="ADAL" clId="{64A0C15E-88EB-465C-A807-7D886333B4F8}" dt="2024-01-31T11:30:16.311" v="7083" actId="1037"/>
          <ac:picMkLst>
            <pc:docMk/>
            <pc:sldMk cId="1084575957" sldId="456"/>
            <ac:picMk id="47" creationId="{1AB723B8-70B9-42B1-8E66-E92A5127FF77}"/>
          </ac:picMkLst>
        </pc:picChg>
        <pc:picChg chg="add mod modCrop">
          <ac:chgData name="Luca Famooss Paolini" userId="a5d3a76d-69b3-4688-b46c-4f4e0c19f123" providerId="ADAL" clId="{64A0C15E-88EB-465C-A807-7D886333B4F8}" dt="2024-01-31T11:30:16.311" v="7083" actId="1037"/>
          <ac:picMkLst>
            <pc:docMk/>
            <pc:sldMk cId="1084575957" sldId="456"/>
            <ac:picMk id="57" creationId="{87B81933-BEC1-406C-9B2C-CB0EE9127E70}"/>
          </ac:picMkLst>
        </pc:picChg>
        <pc:picChg chg="add del">
          <ac:chgData name="Luca Famooss Paolini" userId="a5d3a76d-69b3-4688-b46c-4f4e0c19f123" providerId="ADAL" clId="{64A0C15E-88EB-465C-A807-7D886333B4F8}" dt="2024-01-30T08:39:42.218" v="69"/>
          <ac:picMkLst>
            <pc:docMk/>
            <pc:sldMk cId="1084575957" sldId="456"/>
            <ac:picMk id="1026" creationId="{3A141073-5EC9-4699-8B6B-E4FECCD486A2}"/>
          </ac:picMkLst>
        </pc:picChg>
        <pc:picChg chg="add del">
          <ac:chgData name="Luca Famooss Paolini" userId="a5d3a76d-69b3-4688-b46c-4f4e0c19f123" providerId="ADAL" clId="{64A0C15E-88EB-465C-A807-7D886333B4F8}" dt="2024-01-30T08:39:42.218" v="69"/>
          <ac:picMkLst>
            <pc:docMk/>
            <pc:sldMk cId="1084575957" sldId="456"/>
            <ac:picMk id="1027" creationId="{58E07E30-013C-4A1D-93C2-35DAA0CA22D0}"/>
          </ac:picMkLst>
        </pc:picChg>
        <pc:picChg chg="add del mod">
          <ac:chgData name="Luca Famooss Paolini" userId="a5d3a76d-69b3-4688-b46c-4f4e0c19f123" providerId="ADAL" clId="{64A0C15E-88EB-465C-A807-7D886333B4F8}" dt="2024-01-30T08:43:23.221" v="109" actId="478"/>
          <ac:picMkLst>
            <pc:docMk/>
            <pc:sldMk cId="1084575957" sldId="456"/>
            <ac:picMk id="1029" creationId="{B89248B4-4499-4A9B-AE8F-63E0542AE335}"/>
          </ac:picMkLst>
        </pc:picChg>
        <pc:cxnChg chg="del">
          <ac:chgData name="Luca Famooss Paolini" userId="a5d3a76d-69b3-4688-b46c-4f4e0c19f123" providerId="ADAL" clId="{64A0C15E-88EB-465C-A807-7D886333B4F8}" dt="2024-01-30T08:20:32.394" v="21" actId="478"/>
          <ac:cxnSpMkLst>
            <pc:docMk/>
            <pc:sldMk cId="1084575957" sldId="456"/>
            <ac:cxnSpMk id="20" creationId="{8022B8B1-8F40-491F-8C56-95FBBC76FB35}"/>
          </ac:cxnSpMkLst>
        </pc:cxnChg>
      </pc:sldChg>
      <pc:sldChg chg="del">
        <pc:chgData name="Luca Famooss Paolini" userId="a5d3a76d-69b3-4688-b46c-4f4e0c19f123" providerId="ADAL" clId="{64A0C15E-88EB-465C-A807-7D886333B4F8}" dt="2024-01-30T08:18:52.253" v="5" actId="47"/>
        <pc:sldMkLst>
          <pc:docMk/>
          <pc:sldMk cId="1374848526" sldId="456"/>
        </pc:sldMkLst>
      </pc:sldChg>
      <pc:sldChg chg="del">
        <pc:chgData name="Luca Famooss Paolini" userId="a5d3a76d-69b3-4688-b46c-4f4e0c19f123" providerId="ADAL" clId="{64A0C15E-88EB-465C-A807-7D886333B4F8}" dt="2024-01-30T08:18:50.757" v="4" actId="47"/>
        <pc:sldMkLst>
          <pc:docMk/>
          <pc:sldMk cId="1173940565" sldId="457"/>
        </pc:sldMkLst>
      </pc:sldChg>
      <pc:sldChg chg="add del">
        <pc:chgData name="Luca Famooss Paolini" userId="a5d3a76d-69b3-4688-b46c-4f4e0c19f123" providerId="ADAL" clId="{64A0C15E-88EB-465C-A807-7D886333B4F8}" dt="2024-01-30T08:50:15.283" v="125" actId="47"/>
        <pc:sldMkLst>
          <pc:docMk/>
          <pc:sldMk cId="2958648104" sldId="457"/>
        </pc:sldMkLst>
      </pc:sldChg>
      <pc:sldChg chg="del">
        <pc:chgData name="Luca Famooss Paolini" userId="a5d3a76d-69b3-4688-b46c-4f4e0c19f123" providerId="ADAL" clId="{64A0C15E-88EB-465C-A807-7D886333B4F8}" dt="2024-01-30T08:18:42.482" v="1" actId="47"/>
        <pc:sldMkLst>
          <pc:docMk/>
          <pc:sldMk cId="1875690388" sldId="458"/>
        </pc:sldMkLst>
      </pc:sldChg>
      <pc:sldChg chg="modSp add del mod">
        <pc:chgData name="Luca Famooss Paolini" userId="a5d3a76d-69b3-4688-b46c-4f4e0c19f123" providerId="ADAL" clId="{64A0C15E-88EB-465C-A807-7D886333B4F8}" dt="2024-01-30T09:48:12.411" v="175" actId="47"/>
        <pc:sldMkLst>
          <pc:docMk/>
          <pc:sldMk cId="1892007230" sldId="459"/>
        </pc:sldMkLst>
        <pc:spChg chg="mod">
          <ac:chgData name="Luca Famooss Paolini" userId="a5d3a76d-69b3-4688-b46c-4f4e0c19f123" providerId="ADAL" clId="{64A0C15E-88EB-465C-A807-7D886333B4F8}" dt="2024-01-30T08:52:54.754" v="173" actId="1036"/>
          <ac:spMkLst>
            <pc:docMk/>
            <pc:sldMk cId="1892007230" sldId="459"/>
            <ac:spMk id="14" creationId="{1E2C2CDD-5C78-4601-AB86-30FED6A9C9E2}"/>
          </ac:spMkLst>
        </pc:spChg>
        <pc:spChg chg="mod">
          <ac:chgData name="Luca Famooss Paolini" userId="a5d3a76d-69b3-4688-b46c-4f4e0c19f123" providerId="ADAL" clId="{64A0C15E-88EB-465C-A807-7D886333B4F8}" dt="2024-01-30T08:51:23.475" v="169" actId="13926"/>
          <ac:spMkLst>
            <pc:docMk/>
            <pc:sldMk cId="1892007230" sldId="459"/>
            <ac:spMk id="32" creationId="{E79A69B5-381B-4DDE-A4E8-8EB74AB426D0}"/>
          </ac:spMkLst>
        </pc:spChg>
      </pc:sldChg>
      <pc:sldChg chg="addSp modSp add mod">
        <pc:chgData name="Luca Famooss Paolini" userId="a5d3a76d-69b3-4688-b46c-4f4e0c19f123" providerId="ADAL" clId="{64A0C15E-88EB-465C-A807-7D886333B4F8}" dt="2024-01-30T14:13:01.379" v="3411" actId="20577"/>
        <pc:sldMkLst>
          <pc:docMk/>
          <pc:sldMk cId="531319918" sldId="460"/>
        </pc:sldMkLst>
        <pc:spChg chg="mod">
          <ac:chgData name="Luca Famooss Paolini" userId="a5d3a76d-69b3-4688-b46c-4f4e0c19f123" providerId="ADAL" clId="{64A0C15E-88EB-465C-A807-7D886333B4F8}" dt="2024-01-30T09:49:01.068" v="219" actId="1036"/>
          <ac:spMkLst>
            <pc:docMk/>
            <pc:sldMk cId="531319918" sldId="460"/>
            <ac:spMk id="2" creationId="{40B289D2-7C8E-42E2-ACDD-7E138FBE31D5}"/>
          </ac:spMkLst>
        </pc:spChg>
        <pc:spChg chg="mod">
          <ac:chgData name="Luca Famooss Paolini" userId="a5d3a76d-69b3-4688-b46c-4f4e0c19f123" providerId="ADAL" clId="{64A0C15E-88EB-465C-A807-7D886333B4F8}" dt="2024-01-30T09:49:01.068" v="219" actId="1036"/>
          <ac:spMkLst>
            <pc:docMk/>
            <pc:sldMk cId="531319918" sldId="460"/>
            <ac:spMk id="4" creationId="{D15AB262-E62D-431D-A90B-AA59C74CB1F7}"/>
          </ac:spMkLst>
        </pc:spChg>
        <pc:spChg chg="add mod ord">
          <ac:chgData name="Luca Famooss Paolini" userId="a5d3a76d-69b3-4688-b46c-4f4e0c19f123" providerId="ADAL" clId="{64A0C15E-88EB-465C-A807-7D886333B4F8}" dt="2024-01-30T10:31:41.970" v="1103" actId="1035"/>
          <ac:spMkLst>
            <pc:docMk/>
            <pc:sldMk cId="531319918" sldId="460"/>
            <ac:spMk id="5" creationId="{D76D0904-0EBB-44A3-9C09-E7BA663BD0A9}"/>
          </ac:spMkLst>
        </pc:spChg>
        <pc:spChg chg="mod">
          <ac:chgData name="Luca Famooss Paolini" userId="a5d3a76d-69b3-4688-b46c-4f4e0c19f123" providerId="ADAL" clId="{64A0C15E-88EB-465C-A807-7D886333B4F8}" dt="2024-01-30T09:49:01.068" v="219" actId="1036"/>
          <ac:spMkLst>
            <pc:docMk/>
            <pc:sldMk cId="531319918" sldId="460"/>
            <ac:spMk id="7" creationId="{ED7D08F7-D2B1-4844-B9F9-AB292EA363EC}"/>
          </ac:spMkLst>
        </pc:spChg>
        <pc:spChg chg="mod">
          <ac:chgData name="Luca Famooss Paolini" userId="a5d3a76d-69b3-4688-b46c-4f4e0c19f123" providerId="ADAL" clId="{64A0C15E-88EB-465C-A807-7D886333B4F8}" dt="2024-01-30T09:49:01.068" v="219" actId="1036"/>
          <ac:spMkLst>
            <pc:docMk/>
            <pc:sldMk cId="531319918" sldId="460"/>
            <ac:spMk id="8" creationId="{6773715D-D58F-4152-86B4-211C9F5FF5B3}"/>
          </ac:spMkLst>
        </pc:spChg>
        <pc:spChg chg="mod">
          <ac:chgData name="Luca Famooss Paolini" userId="a5d3a76d-69b3-4688-b46c-4f4e0c19f123" providerId="ADAL" clId="{64A0C15E-88EB-465C-A807-7D886333B4F8}" dt="2024-01-30T09:48:52.590" v="213" actId="1036"/>
          <ac:spMkLst>
            <pc:docMk/>
            <pc:sldMk cId="531319918" sldId="460"/>
            <ac:spMk id="10" creationId="{38F8427B-6411-4FC7-A392-82ECF3F831E4}"/>
          </ac:spMkLst>
        </pc:spChg>
        <pc:spChg chg="mod">
          <ac:chgData name="Luca Famooss Paolini" userId="a5d3a76d-69b3-4688-b46c-4f4e0c19f123" providerId="ADAL" clId="{64A0C15E-88EB-465C-A807-7D886333B4F8}" dt="2024-01-30T09:48:52.590" v="213" actId="1036"/>
          <ac:spMkLst>
            <pc:docMk/>
            <pc:sldMk cId="531319918" sldId="460"/>
            <ac:spMk id="13" creationId="{27024B9E-9FC0-4A03-935A-DEDF551F36DB}"/>
          </ac:spMkLst>
        </pc:spChg>
        <pc:spChg chg="mod">
          <ac:chgData name="Luca Famooss Paolini" userId="a5d3a76d-69b3-4688-b46c-4f4e0c19f123" providerId="ADAL" clId="{64A0C15E-88EB-465C-A807-7D886333B4F8}" dt="2024-01-30T09:48:52.590" v="213" actId="1036"/>
          <ac:spMkLst>
            <pc:docMk/>
            <pc:sldMk cId="531319918" sldId="460"/>
            <ac:spMk id="14" creationId="{1E2C2CDD-5C78-4601-AB86-30FED6A9C9E2}"/>
          </ac:spMkLst>
        </pc:spChg>
        <pc:spChg chg="mod">
          <ac:chgData name="Luca Famooss Paolini" userId="a5d3a76d-69b3-4688-b46c-4f4e0c19f123" providerId="ADAL" clId="{64A0C15E-88EB-465C-A807-7D886333B4F8}" dt="2024-01-30T10:31:37.385" v="1100" actId="1036"/>
          <ac:spMkLst>
            <pc:docMk/>
            <pc:sldMk cId="531319918" sldId="460"/>
            <ac:spMk id="15" creationId="{97452765-BE5B-49B1-A07A-C747BDF64671}"/>
          </ac:spMkLst>
        </pc:spChg>
        <pc:spChg chg="mod">
          <ac:chgData name="Luca Famooss Paolini" userId="a5d3a76d-69b3-4688-b46c-4f4e0c19f123" providerId="ADAL" clId="{64A0C15E-88EB-465C-A807-7D886333B4F8}" dt="2024-01-30T09:51:35.251" v="297" actId="14100"/>
          <ac:spMkLst>
            <pc:docMk/>
            <pc:sldMk cId="531319918" sldId="460"/>
            <ac:spMk id="17" creationId="{A32187E9-F59E-4E86-A59F-4EA4649D6665}"/>
          </ac:spMkLst>
        </pc:spChg>
        <pc:spChg chg="mod">
          <ac:chgData name="Luca Famooss Paolini" userId="a5d3a76d-69b3-4688-b46c-4f4e0c19f123" providerId="ADAL" clId="{64A0C15E-88EB-465C-A807-7D886333B4F8}" dt="2024-01-30T09:50:45.798" v="286" actId="1582"/>
          <ac:spMkLst>
            <pc:docMk/>
            <pc:sldMk cId="531319918" sldId="460"/>
            <ac:spMk id="18" creationId="{0BC05559-478A-4E95-9CB3-C98B2E669E40}"/>
          </ac:spMkLst>
        </pc:spChg>
        <pc:spChg chg="mod">
          <ac:chgData name="Luca Famooss Paolini" userId="a5d3a76d-69b3-4688-b46c-4f4e0c19f123" providerId="ADAL" clId="{64A0C15E-88EB-465C-A807-7D886333B4F8}" dt="2024-01-30T09:53:42.514" v="336" actId="113"/>
          <ac:spMkLst>
            <pc:docMk/>
            <pc:sldMk cId="531319918" sldId="460"/>
            <ac:spMk id="20" creationId="{4E06DB78-A571-43FF-8882-65DF24261C97}"/>
          </ac:spMkLst>
        </pc:spChg>
        <pc:spChg chg="mod">
          <ac:chgData name="Luca Famooss Paolini" userId="a5d3a76d-69b3-4688-b46c-4f4e0c19f123" providerId="ADAL" clId="{64A0C15E-88EB-465C-A807-7D886333B4F8}" dt="2024-01-30T09:50:41.255" v="285" actId="1582"/>
          <ac:spMkLst>
            <pc:docMk/>
            <pc:sldMk cId="531319918" sldId="460"/>
            <ac:spMk id="21" creationId="{0E4CAAAC-FE8E-46F4-A897-234DA0C8AB07}"/>
          </ac:spMkLst>
        </pc:spChg>
        <pc:spChg chg="mod">
          <ac:chgData name="Luca Famooss Paolini" userId="a5d3a76d-69b3-4688-b46c-4f4e0c19f123" providerId="ADAL" clId="{64A0C15E-88EB-465C-A807-7D886333B4F8}" dt="2024-01-30T09:57:54.368" v="366" actId="20577"/>
          <ac:spMkLst>
            <pc:docMk/>
            <pc:sldMk cId="531319918" sldId="460"/>
            <ac:spMk id="25" creationId="{ADFC81EE-E096-4A6F-B831-AFD4A3759B72}"/>
          </ac:spMkLst>
        </pc:spChg>
        <pc:spChg chg="mod">
          <ac:chgData name="Luca Famooss Paolini" userId="a5d3a76d-69b3-4688-b46c-4f4e0c19f123" providerId="ADAL" clId="{64A0C15E-88EB-465C-A807-7D886333B4F8}" dt="2024-01-30T09:49:52.181" v="259"/>
          <ac:spMkLst>
            <pc:docMk/>
            <pc:sldMk cId="531319918" sldId="460"/>
            <ac:spMk id="26" creationId="{7415F59A-F958-49DD-9EC7-56E7024FB0A8}"/>
          </ac:spMkLst>
        </pc:spChg>
        <pc:spChg chg="add mod ord">
          <ac:chgData name="Luca Famooss Paolini" userId="a5d3a76d-69b3-4688-b46c-4f4e0c19f123" providerId="ADAL" clId="{64A0C15E-88EB-465C-A807-7D886333B4F8}" dt="2024-01-30T10:31:59.971" v="1105" actId="207"/>
          <ac:spMkLst>
            <pc:docMk/>
            <pc:sldMk cId="531319918" sldId="460"/>
            <ac:spMk id="28" creationId="{653C4499-D201-46B5-AEE9-4CE2932583A6}"/>
          </ac:spMkLst>
        </pc:spChg>
        <pc:spChg chg="mod">
          <ac:chgData name="Luca Famooss Paolini" userId="a5d3a76d-69b3-4688-b46c-4f4e0c19f123" providerId="ADAL" clId="{64A0C15E-88EB-465C-A807-7D886333B4F8}" dt="2024-01-30T14:13:01.379" v="3411" actId="20577"/>
          <ac:spMkLst>
            <pc:docMk/>
            <pc:sldMk cId="531319918" sldId="460"/>
            <ac:spMk id="30" creationId="{C2E2AE95-A13E-492C-ADF6-5E9B0DF257B5}"/>
          </ac:spMkLst>
        </pc:spChg>
        <pc:spChg chg="mod">
          <ac:chgData name="Luca Famooss Paolini" userId="a5d3a76d-69b3-4688-b46c-4f4e0c19f123" providerId="ADAL" clId="{64A0C15E-88EB-465C-A807-7D886333B4F8}" dt="2024-01-30T09:48:52.590" v="213" actId="1036"/>
          <ac:spMkLst>
            <pc:docMk/>
            <pc:sldMk cId="531319918" sldId="460"/>
            <ac:spMk id="32" creationId="{E79A69B5-381B-4DDE-A4E8-8EB74AB426D0}"/>
          </ac:spMkLst>
        </pc:spChg>
        <pc:spChg chg="mod">
          <ac:chgData name="Luca Famooss Paolini" userId="a5d3a76d-69b3-4688-b46c-4f4e0c19f123" providerId="ADAL" clId="{64A0C15E-88EB-465C-A807-7D886333B4F8}" dt="2024-01-30T09:48:52.590" v="213" actId="1036"/>
          <ac:spMkLst>
            <pc:docMk/>
            <pc:sldMk cId="531319918" sldId="460"/>
            <ac:spMk id="33" creationId="{63C84725-D929-4CCB-ABC6-A1596BBE3D83}"/>
          </ac:spMkLst>
        </pc:spChg>
        <pc:grpChg chg="mod">
          <ac:chgData name="Luca Famooss Paolini" userId="a5d3a76d-69b3-4688-b46c-4f4e0c19f123" providerId="ADAL" clId="{64A0C15E-88EB-465C-A807-7D886333B4F8}" dt="2024-01-30T09:49:01.068" v="219" actId="1036"/>
          <ac:grpSpMkLst>
            <pc:docMk/>
            <pc:sldMk cId="531319918" sldId="460"/>
            <ac:grpSpMk id="3" creationId="{6A908FD2-17CB-48AF-B146-29DB3116DF96}"/>
          </ac:grpSpMkLst>
        </pc:grpChg>
        <pc:grpChg chg="mod">
          <ac:chgData name="Luca Famooss Paolini" userId="a5d3a76d-69b3-4688-b46c-4f4e0c19f123" providerId="ADAL" clId="{64A0C15E-88EB-465C-A807-7D886333B4F8}" dt="2024-01-30T09:48:52.590" v="213" actId="1036"/>
          <ac:grpSpMkLst>
            <pc:docMk/>
            <pc:sldMk cId="531319918" sldId="460"/>
            <ac:grpSpMk id="11" creationId="{C68DFE40-645B-4C9B-BC76-A5738278F2CD}"/>
          </ac:grpSpMkLst>
        </pc:grpChg>
        <pc:grpChg chg="mod">
          <ac:chgData name="Luca Famooss Paolini" userId="a5d3a76d-69b3-4688-b46c-4f4e0c19f123" providerId="ADAL" clId="{64A0C15E-88EB-465C-A807-7D886333B4F8}" dt="2024-01-30T10:31:28.694" v="1091" actId="1036"/>
          <ac:grpSpMkLst>
            <pc:docMk/>
            <pc:sldMk cId="531319918" sldId="460"/>
            <ac:grpSpMk id="16" creationId="{51E9A5BF-633A-4931-9C83-650831CBD859}"/>
          </ac:grpSpMkLst>
        </pc:grpChg>
        <pc:grpChg chg="mod">
          <ac:chgData name="Luca Famooss Paolini" userId="a5d3a76d-69b3-4688-b46c-4f4e0c19f123" providerId="ADAL" clId="{64A0C15E-88EB-465C-A807-7D886333B4F8}" dt="2024-01-30T10:31:28.694" v="1091" actId="1036"/>
          <ac:grpSpMkLst>
            <pc:docMk/>
            <pc:sldMk cId="531319918" sldId="460"/>
            <ac:grpSpMk id="19" creationId="{EB66AE71-6E1F-4808-99AF-2D6B907C0868}"/>
          </ac:grpSpMkLst>
        </pc:grpChg>
        <pc:grpChg chg="add mod">
          <ac:chgData name="Luca Famooss Paolini" userId="a5d3a76d-69b3-4688-b46c-4f4e0c19f123" providerId="ADAL" clId="{64A0C15E-88EB-465C-A807-7D886333B4F8}" dt="2024-01-30T10:31:28.694" v="1091" actId="1036"/>
          <ac:grpSpMkLst>
            <pc:docMk/>
            <pc:sldMk cId="531319918" sldId="460"/>
            <ac:grpSpMk id="24" creationId="{BD9E3EA8-CA5F-4A7D-958E-9099A73B058C}"/>
          </ac:grpSpMkLst>
        </pc:grpChg>
        <pc:grpChg chg="mod">
          <ac:chgData name="Luca Famooss Paolini" userId="a5d3a76d-69b3-4688-b46c-4f4e0c19f123" providerId="ADAL" clId="{64A0C15E-88EB-465C-A807-7D886333B4F8}" dt="2024-01-30T10:31:41.970" v="1103" actId="1035"/>
          <ac:grpSpMkLst>
            <pc:docMk/>
            <pc:sldMk cId="531319918" sldId="460"/>
            <ac:grpSpMk id="31" creationId="{2D98BA5C-DD57-4E80-8670-EBF63451CE8C}"/>
          </ac:grpSpMkLst>
        </pc:grpChg>
        <pc:picChg chg="mod">
          <ac:chgData name="Luca Famooss Paolini" userId="a5d3a76d-69b3-4688-b46c-4f4e0c19f123" providerId="ADAL" clId="{64A0C15E-88EB-465C-A807-7D886333B4F8}" dt="2024-01-30T09:48:52.590" v="213" actId="1036"/>
          <ac:picMkLst>
            <pc:docMk/>
            <pc:sldMk cId="531319918" sldId="460"/>
            <ac:picMk id="6" creationId="{791D9C16-CC56-40E7-829E-61116D30C2CD}"/>
          </ac:picMkLst>
        </pc:picChg>
        <pc:picChg chg="mod">
          <ac:chgData name="Luca Famooss Paolini" userId="a5d3a76d-69b3-4688-b46c-4f4e0c19f123" providerId="ADAL" clId="{64A0C15E-88EB-465C-A807-7D886333B4F8}" dt="2024-01-30T09:49:01.068" v="219" actId="1036"/>
          <ac:picMkLst>
            <pc:docMk/>
            <pc:sldMk cId="531319918" sldId="460"/>
            <ac:picMk id="1028" creationId="{E116CD3C-C47A-407F-A0C9-8990F81EF673}"/>
          </ac:picMkLst>
        </pc:picChg>
      </pc:sldChg>
      <pc:sldChg chg="del">
        <pc:chgData name="Luca Famooss Paolini" userId="a5d3a76d-69b3-4688-b46c-4f4e0c19f123" providerId="ADAL" clId="{64A0C15E-88EB-465C-A807-7D886333B4F8}" dt="2024-01-30T08:18:53.240" v="6" actId="47"/>
        <pc:sldMkLst>
          <pc:docMk/>
          <pc:sldMk cId="3653045477" sldId="460"/>
        </pc:sldMkLst>
      </pc:sldChg>
      <pc:sldChg chg="addSp delSp modSp add mod">
        <pc:chgData name="Luca Famooss Paolini" userId="a5d3a76d-69b3-4688-b46c-4f4e0c19f123" providerId="ADAL" clId="{64A0C15E-88EB-465C-A807-7D886333B4F8}" dt="2024-01-31T11:25:33.269" v="6889" actId="20577"/>
        <pc:sldMkLst>
          <pc:docMk/>
          <pc:sldMk cId="1475477747" sldId="461"/>
        </pc:sldMkLst>
        <pc:spChg chg="del">
          <ac:chgData name="Luca Famooss Paolini" userId="a5d3a76d-69b3-4688-b46c-4f4e0c19f123" providerId="ADAL" clId="{64A0C15E-88EB-465C-A807-7D886333B4F8}" dt="2024-01-30T09:55:17.437" v="339" actId="478"/>
          <ac:spMkLst>
            <pc:docMk/>
            <pc:sldMk cId="1475477747" sldId="461"/>
            <ac:spMk id="4" creationId="{D15AB262-E62D-431D-A90B-AA59C74CB1F7}"/>
          </ac:spMkLst>
        </pc:spChg>
        <pc:spChg chg="del">
          <ac:chgData name="Luca Famooss Paolini" userId="a5d3a76d-69b3-4688-b46c-4f4e0c19f123" providerId="ADAL" clId="{64A0C15E-88EB-465C-A807-7D886333B4F8}" dt="2024-01-30T09:55:21.785" v="342" actId="478"/>
          <ac:spMkLst>
            <pc:docMk/>
            <pc:sldMk cId="1475477747" sldId="461"/>
            <ac:spMk id="7" creationId="{ED7D08F7-D2B1-4844-B9F9-AB292EA363EC}"/>
          </ac:spMkLst>
        </pc:spChg>
        <pc:spChg chg="del">
          <ac:chgData name="Luca Famooss Paolini" userId="a5d3a76d-69b3-4688-b46c-4f4e0c19f123" providerId="ADAL" clId="{64A0C15E-88EB-465C-A807-7D886333B4F8}" dt="2024-01-30T09:55:22.675" v="343" actId="478"/>
          <ac:spMkLst>
            <pc:docMk/>
            <pc:sldMk cId="1475477747" sldId="461"/>
            <ac:spMk id="8" creationId="{6773715D-D58F-4152-86B4-211C9F5FF5B3}"/>
          </ac:spMkLst>
        </pc:spChg>
        <pc:spChg chg="add del mod">
          <ac:chgData name="Luca Famooss Paolini" userId="a5d3a76d-69b3-4688-b46c-4f4e0c19f123" providerId="ADAL" clId="{64A0C15E-88EB-465C-A807-7D886333B4F8}" dt="2024-01-30T09:55:19.377" v="341" actId="478"/>
          <ac:spMkLst>
            <pc:docMk/>
            <pc:sldMk cId="1475477747" sldId="461"/>
            <ac:spMk id="9" creationId="{FB1F77E0-54AA-4713-8DC3-602C7AA3BAA6}"/>
          </ac:spMkLst>
        </pc:spChg>
        <pc:spChg chg="del">
          <ac:chgData name="Luca Famooss Paolini" userId="a5d3a76d-69b3-4688-b46c-4f4e0c19f123" providerId="ADAL" clId="{64A0C15E-88EB-465C-A807-7D886333B4F8}" dt="2024-01-30T09:55:24.138" v="344" actId="478"/>
          <ac:spMkLst>
            <pc:docMk/>
            <pc:sldMk cId="1475477747" sldId="461"/>
            <ac:spMk id="13" creationId="{27024B9E-9FC0-4A03-935A-DEDF551F36DB}"/>
          </ac:spMkLst>
        </pc:spChg>
        <pc:spChg chg="del">
          <ac:chgData name="Luca Famooss Paolini" userId="a5d3a76d-69b3-4688-b46c-4f4e0c19f123" providerId="ADAL" clId="{64A0C15E-88EB-465C-A807-7D886333B4F8}" dt="2024-01-30T09:55:26.132" v="346" actId="478"/>
          <ac:spMkLst>
            <pc:docMk/>
            <pc:sldMk cId="1475477747" sldId="461"/>
            <ac:spMk id="14" creationId="{1E2C2CDD-5C78-4601-AB86-30FED6A9C9E2}"/>
          </ac:spMkLst>
        </pc:spChg>
        <pc:spChg chg="del">
          <ac:chgData name="Luca Famooss Paolini" userId="a5d3a76d-69b3-4688-b46c-4f4e0c19f123" providerId="ADAL" clId="{64A0C15E-88EB-465C-A807-7D886333B4F8}" dt="2024-01-30T09:55:27.106" v="347" actId="478"/>
          <ac:spMkLst>
            <pc:docMk/>
            <pc:sldMk cId="1475477747" sldId="461"/>
            <ac:spMk id="15" creationId="{97452765-BE5B-49B1-A07A-C747BDF64671}"/>
          </ac:spMkLst>
        </pc:spChg>
        <pc:spChg chg="add mod ord">
          <ac:chgData name="Luca Famooss Paolini" userId="a5d3a76d-69b3-4688-b46c-4f4e0c19f123" providerId="ADAL" clId="{64A0C15E-88EB-465C-A807-7D886333B4F8}" dt="2024-01-30T11:06:00.517" v="1848" actId="167"/>
          <ac:spMkLst>
            <pc:docMk/>
            <pc:sldMk cId="1475477747" sldId="461"/>
            <ac:spMk id="22" creationId="{1CF13B61-E27A-4814-AF49-5C2221126108}"/>
          </ac:spMkLst>
        </pc:spChg>
        <pc:spChg chg="add mod ord">
          <ac:chgData name="Luca Famooss Paolini" userId="a5d3a76d-69b3-4688-b46c-4f4e0c19f123" providerId="ADAL" clId="{64A0C15E-88EB-465C-A807-7D886333B4F8}" dt="2024-01-30T11:09:14.815" v="1964" actId="167"/>
          <ac:spMkLst>
            <pc:docMk/>
            <pc:sldMk cId="1475477747" sldId="461"/>
            <ac:spMk id="29" creationId="{DFC5C938-C5F2-414F-A084-0D35BA5B5FA5}"/>
          </ac:spMkLst>
        </pc:spChg>
        <pc:spChg chg="del">
          <ac:chgData name="Luca Famooss Paolini" userId="a5d3a76d-69b3-4688-b46c-4f4e0c19f123" providerId="ADAL" clId="{64A0C15E-88EB-465C-A807-7D886333B4F8}" dt="2024-01-30T09:55:15.123" v="338" actId="478"/>
          <ac:spMkLst>
            <pc:docMk/>
            <pc:sldMk cId="1475477747" sldId="461"/>
            <ac:spMk id="30" creationId="{C2E2AE95-A13E-492C-ADF6-5E9B0DF257B5}"/>
          </ac:spMkLst>
        </pc:spChg>
        <pc:spChg chg="add del">
          <ac:chgData name="Luca Famooss Paolini" userId="a5d3a76d-69b3-4688-b46c-4f4e0c19f123" providerId="ADAL" clId="{64A0C15E-88EB-465C-A807-7D886333B4F8}" dt="2024-01-30T09:58:01.474" v="367" actId="478"/>
          <ac:spMkLst>
            <pc:docMk/>
            <pc:sldMk cId="1475477747" sldId="461"/>
            <ac:spMk id="34" creationId="{5FAADD5F-C1A0-4317-9515-3260D7AD8BCA}"/>
          </ac:spMkLst>
        </pc:spChg>
        <pc:spChg chg="add mod">
          <ac:chgData name="Luca Famooss Paolini" userId="a5d3a76d-69b3-4688-b46c-4f4e0c19f123" providerId="ADAL" clId="{64A0C15E-88EB-465C-A807-7D886333B4F8}" dt="2024-01-31T11:25:33.269" v="6889" actId="20577"/>
          <ac:spMkLst>
            <pc:docMk/>
            <pc:sldMk cId="1475477747" sldId="461"/>
            <ac:spMk id="35" creationId="{BBE40EA2-5BC9-47CC-B498-27E06435BA7E}"/>
          </ac:spMkLst>
        </pc:spChg>
        <pc:spChg chg="del mod topLvl">
          <ac:chgData name="Luca Famooss Paolini" userId="a5d3a76d-69b3-4688-b46c-4f4e0c19f123" providerId="ADAL" clId="{64A0C15E-88EB-465C-A807-7D886333B4F8}" dt="2024-01-30T10:13:40.238" v="520" actId="478"/>
          <ac:spMkLst>
            <pc:docMk/>
            <pc:sldMk cId="1475477747" sldId="461"/>
            <ac:spMk id="37" creationId="{23A98DBF-BF94-4CE0-BAB9-4CBC2DFCD41B}"/>
          </ac:spMkLst>
        </pc:spChg>
        <pc:spChg chg="mod">
          <ac:chgData name="Luca Famooss Paolini" userId="a5d3a76d-69b3-4688-b46c-4f4e0c19f123" providerId="ADAL" clId="{64A0C15E-88EB-465C-A807-7D886333B4F8}" dt="2024-01-30T11:07:25.343" v="1939" actId="1037"/>
          <ac:spMkLst>
            <pc:docMk/>
            <pc:sldMk cId="1475477747" sldId="461"/>
            <ac:spMk id="40" creationId="{1DFE418C-0BC3-4A65-AAF0-BA1EEA7DE27F}"/>
          </ac:spMkLst>
        </pc:spChg>
        <pc:spChg chg="mod">
          <ac:chgData name="Luca Famooss Paolini" userId="a5d3a76d-69b3-4688-b46c-4f4e0c19f123" providerId="ADAL" clId="{64A0C15E-88EB-465C-A807-7D886333B4F8}" dt="2024-01-30T11:07:25.343" v="1939" actId="1037"/>
          <ac:spMkLst>
            <pc:docMk/>
            <pc:sldMk cId="1475477747" sldId="461"/>
            <ac:spMk id="44" creationId="{43FC687A-6016-4C16-B5C4-78E72ACF818B}"/>
          </ac:spMkLst>
        </pc:spChg>
        <pc:spChg chg="mod">
          <ac:chgData name="Luca Famooss Paolini" userId="a5d3a76d-69b3-4688-b46c-4f4e0c19f123" providerId="ADAL" clId="{64A0C15E-88EB-465C-A807-7D886333B4F8}" dt="2024-01-30T09:59:52.497" v="402" actId="1037"/>
          <ac:spMkLst>
            <pc:docMk/>
            <pc:sldMk cId="1475477747" sldId="461"/>
            <ac:spMk id="46" creationId="{A1085500-9113-4D57-A2E0-D473301B075C}"/>
          </ac:spMkLst>
        </pc:spChg>
        <pc:spChg chg="mod">
          <ac:chgData name="Luca Famooss Paolini" userId="a5d3a76d-69b3-4688-b46c-4f4e0c19f123" providerId="ADAL" clId="{64A0C15E-88EB-465C-A807-7D886333B4F8}" dt="2024-01-30T09:59:52.497" v="402" actId="1037"/>
          <ac:spMkLst>
            <pc:docMk/>
            <pc:sldMk cId="1475477747" sldId="461"/>
            <ac:spMk id="50" creationId="{B2730660-491C-4441-AB92-AFAEC65EE26A}"/>
          </ac:spMkLst>
        </pc:spChg>
        <pc:spChg chg="mod">
          <ac:chgData name="Luca Famooss Paolini" userId="a5d3a76d-69b3-4688-b46c-4f4e0c19f123" providerId="ADAL" clId="{64A0C15E-88EB-465C-A807-7D886333B4F8}" dt="2024-01-30T09:59:52.497" v="402" actId="1037"/>
          <ac:spMkLst>
            <pc:docMk/>
            <pc:sldMk cId="1475477747" sldId="461"/>
            <ac:spMk id="51" creationId="{15FD8054-2886-4779-A02F-0CF94BE11A4A}"/>
          </ac:spMkLst>
        </pc:spChg>
        <pc:spChg chg="add mod">
          <ac:chgData name="Luca Famooss Paolini" userId="a5d3a76d-69b3-4688-b46c-4f4e0c19f123" providerId="ADAL" clId="{64A0C15E-88EB-465C-A807-7D886333B4F8}" dt="2024-01-30T11:07:25.343" v="1939" actId="1037"/>
          <ac:spMkLst>
            <pc:docMk/>
            <pc:sldMk cId="1475477747" sldId="461"/>
            <ac:spMk id="52" creationId="{AF5411A0-B175-4649-9697-8D5697C65CCC}"/>
          </ac:spMkLst>
        </pc:spChg>
        <pc:spChg chg="add mod">
          <ac:chgData name="Luca Famooss Paolini" userId="a5d3a76d-69b3-4688-b46c-4f4e0c19f123" providerId="ADAL" clId="{64A0C15E-88EB-465C-A807-7D886333B4F8}" dt="2024-01-30T11:07:25.343" v="1939" actId="1037"/>
          <ac:spMkLst>
            <pc:docMk/>
            <pc:sldMk cId="1475477747" sldId="461"/>
            <ac:spMk id="55" creationId="{5D671D10-48ED-4742-A568-7DF65CBB13F7}"/>
          </ac:spMkLst>
        </pc:spChg>
        <pc:spChg chg="add mod">
          <ac:chgData name="Luca Famooss Paolini" userId="a5d3a76d-69b3-4688-b46c-4f4e0c19f123" providerId="ADAL" clId="{64A0C15E-88EB-465C-A807-7D886333B4F8}" dt="2024-01-30T11:06:18.479" v="1892" actId="1038"/>
          <ac:spMkLst>
            <pc:docMk/>
            <pc:sldMk cId="1475477747" sldId="461"/>
            <ac:spMk id="57" creationId="{139FE4F5-86E7-497D-B398-957EC99831C5}"/>
          </ac:spMkLst>
        </pc:spChg>
        <pc:spChg chg="add mod ord">
          <ac:chgData name="Luca Famooss Paolini" userId="a5d3a76d-69b3-4688-b46c-4f4e0c19f123" providerId="ADAL" clId="{64A0C15E-88EB-465C-A807-7D886333B4F8}" dt="2024-01-30T11:09:14.815" v="1964" actId="167"/>
          <ac:spMkLst>
            <pc:docMk/>
            <pc:sldMk cId="1475477747" sldId="461"/>
            <ac:spMk id="58" creationId="{13E11731-32C7-495F-BFC6-A923C49238B3}"/>
          </ac:spMkLst>
        </pc:spChg>
        <pc:spChg chg="add mod ord">
          <ac:chgData name="Luca Famooss Paolini" userId="a5d3a76d-69b3-4688-b46c-4f4e0c19f123" providerId="ADAL" clId="{64A0C15E-88EB-465C-A807-7D886333B4F8}" dt="2024-01-30T11:09:14.815" v="1964" actId="167"/>
          <ac:spMkLst>
            <pc:docMk/>
            <pc:sldMk cId="1475477747" sldId="461"/>
            <ac:spMk id="59" creationId="{EFC80F25-2637-42B3-A4CD-5DD4175EF55A}"/>
          </ac:spMkLst>
        </pc:spChg>
        <pc:spChg chg="add mod">
          <ac:chgData name="Luca Famooss Paolini" userId="a5d3a76d-69b3-4688-b46c-4f4e0c19f123" providerId="ADAL" clId="{64A0C15E-88EB-465C-A807-7D886333B4F8}" dt="2024-01-30T11:09:01.378" v="1959" actId="1038"/>
          <ac:spMkLst>
            <pc:docMk/>
            <pc:sldMk cId="1475477747" sldId="461"/>
            <ac:spMk id="62" creationId="{AD10547B-40D9-4339-ADBD-2F6E1E3EF48B}"/>
          </ac:spMkLst>
        </pc:spChg>
        <pc:spChg chg="add mod">
          <ac:chgData name="Luca Famooss Paolini" userId="a5d3a76d-69b3-4688-b46c-4f4e0c19f123" providerId="ADAL" clId="{64A0C15E-88EB-465C-A807-7D886333B4F8}" dt="2024-01-30T11:06:25.194" v="1901" actId="1038"/>
          <ac:spMkLst>
            <pc:docMk/>
            <pc:sldMk cId="1475477747" sldId="461"/>
            <ac:spMk id="63" creationId="{C8C77381-921D-4050-9C1B-D54B7A2EE116}"/>
          </ac:spMkLst>
        </pc:spChg>
        <pc:spChg chg="add del mod">
          <ac:chgData name="Luca Famooss Paolini" userId="a5d3a76d-69b3-4688-b46c-4f4e0c19f123" providerId="ADAL" clId="{64A0C15E-88EB-465C-A807-7D886333B4F8}" dt="2024-01-30T10:55:56.708" v="1551" actId="478"/>
          <ac:spMkLst>
            <pc:docMk/>
            <pc:sldMk cId="1475477747" sldId="461"/>
            <ac:spMk id="64" creationId="{8910826D-68EB-4E1C-9C5F-1871C1FE48C6}"/>
          </ac:spMkLst>
        </pc:spChg>
        <pc:spChg chg="add mod">
          <ac:chgData name="Luca Famooss Paolini" userId="a5d3a76d-69b3-4688-b46c-4f4e0c19f123" providerId="ADAL" clId="{64A0C15E-88EB-465C-A807-7D886333B4F8}" dt="2024-01-30T11:07:29.063" v="1944" actId="1037"/>
          <ac:spMkLst>
            <pc:docMk/>
            <pc:sldMk cId="1475477747" sldId="461"/>
            <ac:spMk id="65" creationId="{B4F09FA3-E057-48DD-9FA0-49979350F52D}"/>
          </ac:spMkLst>
        </pc:spChg>
        <pc:spChg chg="add mod">
          <ac:chgData name="Luca Famooss Paolini" userId="a5d3a76d-69b3-4688-b46c-4f4e0c19f123" providerId="ADAL" clId="{64A0C15E-88EB-465C-A807-7D886333B4F8}" dt="2024-01-30T11:07:29.063" v="1944" actId="1037"/>
          <ac:spMkLst>
            <pc:docMk/>
            <pc:sldMk cId="1475477747" sldId="461"/>
            <ac:spMk id="66" creationId="{D18FC7BB-165E-4EF5-9F2A-3915A533B51C}"/>
          </ac:spMkLst>
        </pc:spChg>
        <pc:spChg chg="add mod">
          <ac:chgData name="Luca Famooss Paolini" userId="a5d3a76d-69b3-4688-b46c-4f4e0c19f123" providerId="ADAL" clId="{64A0C15E-88EB-465C-A807-7D886333B4F8}" dt="2024-01-30T11:17:16.816" v="1970" actId="1037"/>
          <ac:spMkLst>
            <pc:docMk/>
            <pc:sldMk cId="1475477747" sldId="461"/>
            <ac:spMk id="71" creationId="{7900EA5C-809B-4875-98A9-4C1F6661DE73}"/>
          </ac:spMkLst>
        </pc:spChg>
        <pc:spChg chg="add mod">
          <ac:chgData name="Luca Famooss Paolini" userId="a5d3a76d-69b3-4688-b46c-4f4e0c19f123" providerId="ADAL" clId="{64A0C15E-88EB-465C-A807-7D886333B4F8}" dt="2024-01-30T11:17:22.664" v="1972" actId="1038"/>
          <ac:spMkLst>
            <pc:docMk/>
            <pc:sldMk cId="1475477747" sldId="461"/>
            <ac:spMk id="72" creationId="{86490439-0D12-44E7-863C-C71113DA2730}"/>
          </ac:spMkLst>
        </pc:spChg>
        <pc:spChg chg="add mod">
          <ac:chgData name="Luca Famooss Paolini" userId="a5d3a76d-69b3-4688-b46c-4f4e0c19f123" providerId="ADAL" clId="{64A0C15E-88EB-465C-A807-7D886333B4F8}" dt="2024-01-30T11:06:37.719" v="1918" actId="1038"/>
          <ac:spMkLst>
            <pc:docMk/>
            <pc:sldMk cId="1475477747" sldId="461"/>
            <ac:spMk id="73" creationId="{BD8A127A-0BFE-4FFD-8D56-9AA430F5CE12}"/>
          </ac:spMkLst>
        </pc:spChg>
        <pc:spChg chg="add mod">
          <ac:chgData name="Luca Famooss Paolini" userId="a5d3a76d-69b3-4688-b46c-4f4e0c19f123" providerId="ADAL" clId="{64A0C15E-88EB-465C-A807-7D886333B4F8}" dt="2024-01-30T11:17:16.816" v="1970" actId="1037"/>
          <ac:spMkLst>
            <pc:docMk/>
            <pc:sldMk cId="1475477747" sldId="461"/>
            <ac:spMk id="74" creationId="{3D61E1A9-3046-4A8C-A554-FFD5C111BDE3}"/>
          </ac:spMkLst>
        </pc:spChg>
        <pc:spChg chg="add mod">
          <ac:chgData name="Luca Famooss Paolini" userId="a5d3a76d-69b3-4688-b46c-4f4e0c19f123" providerId="ADAL" clId="{64A0C15E-88EB-465C-A807-7D886333B4F8}" dt="2024-01-30T11:17:22.664" v="1972" actId="1038"/>
          <ac:spMkLst>
            <pc:docMk/>
            <pc:sldMk cId="1475477747" sldId="461"/>
            <ac:spMk id="75" creationId="{48F9DB96-7A7C-413A-81D7-F094FB932F67}"/>
          </ac:spMkLst>
        </pc:spChg>
        <pc:spChg chg="add mod">
          <ac:chgData name="Luca Famooss Paolini" userId="a5d3a76d-69b3-4688-b46c-4f4e0c19f123" providerId="ADAL" clId="{64A0C15E-88EB-465C-A807-7D886333B4F8}" dt="2024-01-30T11:07:00.033" v="1926" actId="1035"/>
          <ac:spMkLst>
            <pc:docMk/>
            <pc:sldMk cId="1475477747" sldId="461"/>
            <ac:spMk id="76" creationId="{A7E2FC57-D0A8-43E7-88CC-022086F115DF}"/>
          </ac:spMkLst>
        </pc:spChg>
        <pc:spChg chg="add mod">
          <ac:chgData name="Luca Famooss Paolini" userId="a5d3a76d-69b3-4688-b46c-4f4e0c19f123" providerId="ADAL" clId="{64A0C15E-88EB-465C-A807-7D886333B4F8}" dt="2024-01-30T13:22:06.397" v="3094" actId="14100"/>
          <ac:spMkLst>
            <pc:docMk/>
            <pc:sldMk cId="1475477747" sldId="461"/>
            <ac:spMk id="77" creationId="{08556B84-EB08-47B6-95BF-6CFE4BF3A6EB}"/>
          </ac:spMkLst>
        </pc:spChg>
        <pc:spChg chg="add mod">
          <ac:chgData name="Luca Famooss Paolini" userId="a5d3a76d-69b3-4688-b46c-4f4e0c19f123" providerId="ADAL" clId="{64A0C15E-88EB-465C-A807-7D886333B4F8}" dt="2024-01-30T13:21:59.989" v="3085" actId="14100"/>
          <ac:spMkLst>
            <pc:docMk/>
            <pc:sldMk cId="1475477747" sldId="461"/>
            <ac:spMk id="78" creationId="{277360C4-5084-44EF-8A40-2803439F743D}"/>
          </ac:spMkLst>
        </pc:spChg>
        <pc:spChg chg="add mod">
          <ac:chgData name="Luca Famooss Paolini" userId="a5d3a76d-69b3-4688-b46c-4f4e0c19f123" providerId="ADAL" clId="{64A0C15E-88EB-465C-A807-7D886333B4F8}" dt="2024-01-30T15:44:49.026" v="4447" actId="20577"/>
          <ac:spMkLst>
            <pc:docMk/>
            <pc:sldMk cId="1475477747" sldId="461"/>
            <ac:spMk id="81" creationId="{72D77430-1765-44B8-9474-77346AE11064}"/>
          </ac:spMkLst>
        </pc:spChg>
        <pc:grpChg chg="del">
          <ac:chgData name="Luca Famooss Paolini" userId="a5d3a76d-69b3-4688-b46c-4f4e0c19f123" providerId="ADAL" clId="{64A0C15E-88EB-465C-A807-7D886333B4F8}" dt="2024-01-30T09:55:18.072" v="340" actId="478"/>
          <ac:grpSpMkLst>
            <pc:docMk/>
            <pc:sldMk cId="1475477747" sldId="461"/>
            <ac:grpSpMk id="3" creationId="{6A908FD2-17CB-48AF-B146-29DB3116DF96}"/>
          </ac:grpSpMkLst>
        </pc:grpChg>
        <pc:grpChg chg="del">
          <ac:chgData name="Luca Famooss Paolini" userId="a5d3a76d-69b3-4688-b46c-4f4e0c19f123" providerId="ADAL" clId="{64A0C15E-88EB-465C-A807-7D886333B4F8}" dt="2024-01-30T09:55:24.649" v="345" actId="478"/>
          <ac:grpSpMkLst>
            <pc:docMk/>
            <pc:sldMk cId="1475477747" sldId="461"/>
            <ac:grpSpMk id="11" creationId="{C68DFE40-645B-4C9B-BC76-A5738278F2CD}"/>
          </ac:grpSpMkLst>
        </pc:grpChg>
        <pc:grpChg chg="del">
          <ac:chgData name="Luca Famooss Paolini" userId="a5d3a76d-69b3-4688-b46c-4f4e0c19f123" providerId="ADAL" clId="{64A0C15E-88EB-465C-A807-7D886333B4F8}" dt="2024-01-30T09:55:30.881" v="350" actId="478"/>
          <ac:grpSpMkLst>
            <pc:docMk/>
            <pc:sldMk cId="1475477747" sldId="461"/>
            <ac:grpSpMk id="16" creationId="{51E9A5BF-633A-4931-9C83-650831CBD859}"/>
          </ac:grpSpMkLst>
        </pc:grpChg>
        <pc:grpChg chg="del">
          <ac:chgData name="Luca Famooss Paolini" userId="a5d3a76d-69b3-4688-b46c-4f4e0c19f123" providerId="ADAL" clId="{64A0C15E-88EB-465C-A807-7D886333B4F8}" dt="2024-01-30T09:55:31.722" v="351" actId="478"/>
          <ac:grpSpMkLst>
            <pc:docMk/>
            <pc:sldMk cId="1475477747" sldId="461"/>
            <ac:grpSpMk id="19" creationId="{EB66AE71-6E1F-4808-99AF-2D6B907C0868}"/>
          </ac:grpSpMkLst>
        </pc:grpChg>
        <pc:grpChg chg="add mod">
          <ac:chgData name="Luca Famooss Paolini" userId="a5d3a76d-69b3-4688-b46c-4f4e0c19f123" providerId="ADAL" clId="{64A0C15E-88EB-465C-A807-7D886333B4F8}" dt="2024-01-30T11:07:25.343" v="1939" actId="1037"/>
          <ac:grpSpMkLst>
            <pc:docMk/>
            <pc:sldMk cId="1475477747" sldId="461"/>
            <ac:grpSpMk id="23" creationId="{027AE349-AFA6-4933-BE4F-2B5AB9A5BA7F}"/>
          </ac:grpSpMkLst>
        </pc:grpChg>
        <pc:grpChg chg="del">
          <ac:chgData name="Luca Famooss Paolini" userId="a5d3a76d-69b3-4688-b46c-4f4e0c19f123" providerId="ADAL" clId="{64A0C15E-88EB-465C-A807-7D886333B4F8}" dt="2024-01-30T09:55:29.530" v="349" actId="478"/>
          <ac:grpSpMkLst>
            <pc:docMk/>
            <pc:sldMk cId="1475477747" sldId="461"/>
            <ac:grpSpMk id="24" creationId="{BD9E3EA8-CA5F-4A7D-958E-9099A73B058C}"/>
          </ac:grpSpMkLst>
        </pc:grpChg>
        <pc:grpChg chg="del">
          <ac:chgData name="Luca Famooss Paolini" userId="a5d3a76d-69b3-4688-b46c-4f4e0c19f123" providerId="ADAL" clId="{64A0C15E-88EB-465C-A807-7D886333B4F8}" dt="2024-01-30T09:55:28.232" v="348" actId="478"/>
          <ac:grpSpMkLst>
            <pc:docMk/>
            <pc:sldMk cId="1475477747" sldId="461"/>
            <ac:grpSpMk id="31" creationId="{2D98BA5C-DD57-4E80-8670-EBF63451CE8C}"/>
          </ac:grpSpMkLst>
        </pc:grpChg>
        <pc:grpChg chg="add del mod">
          <ac:chgData name="Luca Famooss Paolini" userId="a5d3a76d-69b3-4688-b46c-4f4e0c19f123" providerId="ADAL" clId="{64A0C15E-88EB-465C-A807-7D886333B4F8}" dt="2024-01-30T10:13:40.238" v="520" actId="478"/>
          <ac:grpSpMkLst>
            <pc:docMk/>
            <pc:sldMk cId="1475477747" sldId="461"/>
            <ac:grpSpMk id="36" creationId="{685E82A7-9D22-485E-BC15-0305026DE331}"/>
          </ac:grpSpMkLst>
        </pc:grpChg>
        <pc:grpChg chg="mod topLvl">
          <ac:chgData name="Luca Famooss Paolini" userId="a5d3a76d-69b3-4688-b46c-4f4e0c19f123" providerId="ADAL" clId="{64A0C15E-88EB-465C-A807-7D886333B4F8}" dt="2024-01-30T11:07:25.343" v="1939" actId="1037"/>
          <ac:grpSpMkLst>
            <pc:docMk/>
            <pc:sldMk cId="1475477747" sldId="461"/>
            <ac:grpSpMk id="38" creationId="{7E3659BD-1113-403D-B88C-4214A06D3055}"/>
          </ac:grpSpMkLst>
        </pc:grpChg>
        <pc:grpChg chg="mod">
          <ac:chgData name="Luca Famooss Paolini" userId="a5d3a76d-69b3-4688-b46c-4f4e0c19f123" providerId="ADAL" clId="{64A0C15E-88EB-465C-A807-7D886333B4F8}" dt="2024-01-30T11:07:25.343" v="1939" actId="1037"/>
          <ac:grpSpMkLst>
            <pc:docMk/>
            <pc:sldMk cId="1475477747" sldId="461"/>
            <ac:grpSpMk id="39" creationId="{A517A1A5-DEDB-4530-BE6B-996E44E2F5AA}"/>
          </ac:grpSpMkLst>
        </pc:grpChg>
        <pc:grpChg chg="add del mod">
          <ac:chgData name="Luca Famooss Paolini" userId="a5d3a76d-69b3-4688-b46c-4f4e0c19f123" providerId="ADAL" clId="{64A0C15E-88EB-465C-A807-7D886333B4F8}" dt="2024-01-30T10:13:16.262" v="510" actId="478"/>
          <ac:grpSpMkLst>
            <pc:docMk/>
            <pc:sldMk cId="1475477747" sldId="461"/>
            <ac:grpSpMk id="45" creationId="{03A69709-E69B-4F27-973D-8C7052FD6927}"/>
          </ac:grpSpMkLst>
        </pc:grpChg>
        <pc:grpChg chg="mod">
          <ac:chgData name="Luca Famooss Paolini" userId="a5d3a76d-69b3-4688-b46c-4f4e0c19f123" providerId="ADAL" clId="{64A0C15E-88EB-465C-A807-7D886333B4F8}" dt="2024-01-30T09:59:52.497" v="402" actId="1037"/>
          <ac:grpSpMkLst>
            <pc:docMk/>
            <pc:sldMk cId="1475477747" sldId="461"/>
            <ac:grpSpMk id="47" creationId="{7E96E36E-50CF-41C5-A0F0-48FBBB7D62F4}"/>
          </ac:grpSpMkLst>
        </pc:grpChg>
        <pc:grpChg chg="add mod ord">
          <ac:chgData name="Luca Famooss Paolini" userId="a5d3a76d-69b3-4688-b46c-4f4e0c19f123" providerId="ADAL" clId="{64A0C15E-88EB-465C-A807-7D886333B4F8}" dt="2024-01-30T11:09:03.197" v="1961" actId="1038"/>
          <ac:grpSpMkLst>
            <pc:docMk/>
            <pc:sldMk cId="1475477747" sldId="461"/>
            <ac:grpSpMk id="56" creationId="{54802567-15C9-4B09-838A-C135987A3441}"/>
          </ac:grpSpMkLst>
        </pc:grpChg>
        <pc:picChg chg="add mod">
          <ac:chgData name="Luca Famooss Paolini" userId="a5d3a76d-69b3-4688-b46c-4f4e0c19f123" providerId="ADAL" clId="{64A0C15E-88EB-465C-A807-7D886333B4F8}" dt="2024-01-30T11:07:25.343" v="1939" actId="1037"/>
          <ac:picMkLst>
            <pc:docMk/>
            <pc:sldMk cId="1475477747" sldId="461"/>
            <ac:picMk id="28" creationId="{925E865E-01DA-4AD8-9D50-5DA1E911B384}"/>
          </ac:picMkLst>
        </pc:picChg>
        <pc:picChg chg="mod">
          <ac:chgData name="Luca Famooss Paolini" userId="a5d3a76d-69b3-4688-b46c-4f4e0c19f123" providerId="ADAL" clId="{64A0C15E-88EB-465C-A807-7D886333B4F8}" dt="2024-01-30T11:07:25.343" v="1939" actId="1037"/>
          <ac:picMkLst>
            <pc:docMk/>
            <pc:sldMk cId="1475477747" sldId="461"/>
            <ac:picMk id="41" creationId="{2DAD486A-3B21-4F29-B8E0-ED5D69C2AFD4}"/>
          </ac:picMkLst>
        </pc:picChg>
        <pc:picChg chg="del mod">
          <ac:chgData name="Luca Famooss Paolini" userId="a5d3a76d-69b3-4688-b46c-4f4e0c19f123" providerId="ADAL" clId="{64A0C15E-88EB-465C-A807-7D886333B4F8}" dt="2024-01-30T10:13:24.716" v="513" actId="21"/>
          <ac:picMkLst>
            <pc:docMk/>
            <pc:sldMk cId="1475477747" sldId="461"/>
            <ac:picMk id="42" creationId="{2808FDE8-82C1-48C4-8C7C-9C67B5B30E97}"/>
          </ac:picMkLst>
        </pc:picChg>
        <pc:picChg chg="del mod">
          <ac:chgData name="Luca Famooss Paolini" userId="a5d3a76d-69b3-4688-b46c-4f4e0c19f123" providerId="ADAL" clId="{64A0C15E-88EB-465C-A807-7D886333B4F8}" dt="2024-01-30T10:13:32.052" v="516" actId="21"/>
          <ac:picMkLst>
            <pc:docMk/>
            <pc:sldMk cId="1475477747" sldId="461"/>
            <ac:picMk id="43" creationId="{44F35C7A-011D-4CD1-9556-C24DF147F6DB}"/>
          </ac:picMkLst>
        </pc:picChg>
        <pc:picChg chg="mod">
          <ac:chgData name="Luca Famooss Paolini" userId="a5d3a76d-69b3-4688-b46c-4f4e0c19f123" providerId="ADAL" clId="{64A0C15E-88EB-465C-A807-7D886333B4F8}" dt="2024-01-30T09:59:52.497" v="402" actId="1037"/>
          <ac:picMkLst>
            <pc:docMk/>
            <pc:sldMk cId="1475477747" sldId="461"/>
            <ac:picMk id="48" creationId="{7595556A-E26D-4A97-9CC7-7CAEE998DC9D}"/>
          </ac:picMkLst>
        </pc:picChg>
        <pc:picChg chg="mod">
          <ac:chgData name="Luca Famooss Paolini" userId="a5d3a76d-69b3-4688-b46c-4f4e0c19f123" providerId="ADAL" clId="{64A0C15E-88EB-465C-A807-7D886333B4F8}" dt="2024-01-30T09:59:52.497" v="402" actId="1037"/>
          <ac:picMkLst>
            <pc:docMk/>
            <pc:sldMk cId="1475477747" sldId="461"/>
            <ac:picMk id="49" creationId="{1CF140A3-C47F-4E14-9539-1E4F5278C49D}"/>
          </ac:picMkLst>
        </pc:picChg>
        <pc:picChg chg="add mod">
          <ac:chgData name="Luca Famooss Paolini" userId="a5d3a76d-69b3-4688-b46c-4f4e0c19f123" providerId="ADAL" clId="{64A0C15E-88EB-465C-A807-7D886333B4F8}" dt="2024-01-30T11:07:25.343" v="1939" actId="1037"/>
          <ac:picMkLst>
            <pc:docMk/>
            <pc:sldMk cId="1475477747" sldId="461"/>
            <ac:picMk id="53" creationId="{EF504C40-0EC1-447F-868F-AE917399B835}"/>
          </ac:picMkLst>
        </pc:picChg>
        <pc:picChg chg="add del mod">
          <ac:chgData name="Luca Famooss Paolini" userId="a5d3a76d-69b3-4688-b46c-4f4e0c19f123" providerId="ADAL" clId="{64A0C15E-88EB-465C-A807-7D886333B4F8}" dt="2024-01-30T10:15:22.725" v="599" actId="478"/>
          <ac:picMkLst>
            <pc:docMk/>
            <pc:sldMk cId="1475477747" sldId="461"/>
            <ac:picMk id="54" creationId="{0D92CA7A-39D9-49E3-8C8B-EC6E62B92B05}"/>
          </ac:picMkLst>
        </pc:picChg>
        <pc:picChg chg="add del mod">
          <ac:chgData name="Luca Famooss Paolini" userId="a5d3a76d-69b3-4688-b46c-4f4e0c19f123" providerId="ADAL" clId="{64A0C15E-88EB-465C-A807-7D886333B4F8}" dt="2024-01-30T10:58:01.707" v="1564" actId="478"/>
          <ac:picMkLst>
            <pc:docMk/>
            <pc:sldMk cId="1475477747" sldId="461"/>
            <ac:picMk id="67" creationId="{A1CFC6CE-3221-48B5-8A45-16F68978A4F9}"/>
          </ac:picMkLst>
        </pc:picChg>
        <pc:picChg chg="add mod">
          <ac:chgData name="Luca Famooss Paolini" userId="a5d3a76d-69b3-4688-b46c-4f4e0c19f123" providerId="ADAL" clId="{64A0C15E-88EB-465C-A807-7D886333B4F8}" dt="2024-01-30T11:07:39.659" v="1958" actId="1038"/>
          <ac:picMkLst>
            <pc:docMk/>
            <pc:sldMk cId="1475477747" sldId="461"/>
            <ac:picMk id="79" creationId="{C59355DC-FF5A-4AE9-B6F0-22DA99A98201}"/>
          </ac:picMkLst>
        </pc:picChg>
        <pc:picChg chg="add mod">
          <ac:chgData name="Luca Famooss Paolini" userId="a5d3a76d-69b3-4688-b46c-4f4e0c19f123" providerId="ADAL" clId="{64A0C15E-88EB-465C-A807-7D886333B4F8}" dt="2024-01-30T11:07:39.659" v="1958" actId="1038"/>
          <ac:picMkLst>
            <pc:docMk/>
            <pc:sldMk cId="1475477747" sldId="461"/>
            <ac:picMk id="80" creationId="{D823AC70-4688-4FBC-9459-4A08A83ACF1C}"/>
          </ac:picMkLst>
        </pc:picChg>
        <pc:picChg chg="add del mod">
          <ac:chgData name="Luca Famooss Paolini" userId="a5d3a76d-69b3-4688-b46c-4f4e0c19f123" providerId="ADAL" clId="{64A0C15E-88EB-465C-A807-7D886333B4F8}" dt="2024-01-30T10:06:46.080" v="405" actId="478"/>
          <ac:picMkLst>
            <pc:docMk/>
            <pc:sldMk cId="1475477747" sldId="461"/>
            <ac:picMk id="2050" creationId="{DAC467F2-9854-42FC-B174-FBABB14200FD}"/>
          </ac:picMkLst>
        </pc:picChg>
        <pc:cxnChg chg="add del mod">
          <ac:chgData name="Luca Famooss Paolini" userId="a5d3a76d-69b3-4688-b46c-4f4e0c19f123" providerId="ADAL" clId="{64A0C15E-88EB-465C-A807-7D886333B4F8}" dt="2024-01-30T10:59:47.963" v="1570" actId="478"/>
          <ac:cxnSpMkLst>
            <pc:docMk/>
            <pc:sldMk cId="1475477747" sldId="461"/>
            <ac:cxnSpMk id="61" creationId="{12C756A1-C3B3-4C75-9643-132FA1E8E1BC}"/>
          </ac:cxnSpMkLst>
        </pc:cxnChg>
      </pc:sldChg>
      <pc:sldChg chg="del">
        <pc:chgData name="Luca Famooss Paolini" userId="a5d3a76d-69b3-4688-b46c-4f4e0c19f123" providerId="ADAL" clId="{64A0C15E-88EB-465C-A807-7D886333B4F8}" dt="2024-01-30T08:18:44.443" v="2" actId="47"/>
        <pc:sldMkLst>
          <pc:docMk/>
          <pc:sldMk cId="1778123505" sldId="461"/>
        </pc:sldMkLst>
      </pc:sldChg>
      <pc:sldChg chg="addSp delSp modSp add mod">
        <pc:chgData name="Luca Famooss Paolini" userId="a5d3a76d-69b3-4688-b46c-4f4e0c19f123" providerId="ADAL" clId="{64A0C15E-88EB-465C-A807-7D886333B4F8}" dt="2024-02-01T10:48:11.206" v="9552" actId="20577"/>
        <pc:sldMkLst>
          <pc:docMk/>
          <pc:sldMk cId="485737452" sldId="462"/>
        </pc:sldMkLst>
        <pc:spChg chg="add del mod">
          <ac:chgData name="Luca Famooss Paolini" userId="a5d3a76d-69b3-4688-b46c-4f4e0c19f123" providerId="ADAL" clId="{64A0C15E-88EB-465C-A807-7D886333B4F8}" dt="2024-01-30T12:50:59.234" v="2984" actId="478"/>
          <ac:spMkLst>
            <pc:docMk/>
            <pc:sldMk cId="485737452" sldId="462"/>
            <ac:spMk id="2" creationId="{5EE38E61-6475-4282-A361-69E815195DAC}"/>
          </ac:spMkLst>
        </pc:spChg>
        <pc:spChg chg="add del mod">
          <ac:chgData name="Luca Famooss Paolini" userId="a5d3a76d-69b3-4688-b46c-4f4e0c19f123" providerId="ADAL" clId="{64A0C15E-88EB-465C-A807-7D886333B4F8}" dt="2024-01-30T12:50:57.529" v="2983" actId="21"/>
          <ac:spMkLst>
            <pc:docMk/>
            <pc:sldMk cId="485737452" sldId="462"/>
            <ac:spMk id="3" creationId="{6C135A99-68BB-4258-8B67-74522B658A5D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35" creationId="{BBE40EA2-5BC9-47CC-B498-27E06435BA7E}"/>
          </ac:spMkLst>
        </pc:spChg>
        <pc:spChg chg="add mod">
          <ac:chgData name="Luca Famooss Paolini" userId="a5d3a76d-69b3-4688-b46c-4f4e0c19f123" providerId="ADAL" clId="{64A0C15E-88EB-465C-A807-7D886333B4F8}" dt="2024-02-01T10:48:11.206" v="9552" actId="20577"/>
          <ac:spMkLst>
            <pc:docMk/>
            <pc:sldMk cId="485737452" sldId="462"/>
            <ac:spMk id="36" creationId="{02B3441A-7100-4FFC-A7AF-AC9C69B8DA38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52" creationId="{AF5411A0-B175-4649-9697-8D5697C65CCC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57" creationId="{139FE4F5-86E7-497D-B398-957EC99831C5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62" creationId="{AD10547B-40D9-4339-ADBD-2F6E1E3EF48B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63" creationId="{C8C77381-921D-4050-9C1B-D54B7A2EE116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65" creationId="{B4F09FA3-E057-48DD-9FA0-49979350F52D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66" creationId="{D18FC7BB-165E-4EF5-9F2A-3915A533B51C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1" creationId="{7900EA5C-809B-4875-98A9-4C1F6661DE73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2" creationId="{86490439-0D12-44E7-863C-C71113DA2730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3" creationId="{BD8A127A-0BFE-4FFD-8D56-9AA430F5CE12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4" creationId="{3D61E1A9-3046-4A8C-A554-FFD5C111BDE3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5" creationId="{48F9DB96-7A7C-413A-81D7-F094FB932F67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6" creationId="{A7E2FC57-D0A8-43E7-88CC-022086F115DF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7" creationId="{08556B84-EB08-47B6-95BF-6CFE4BF3A6EB}"/>
          </ac:spMkLst>
        </pc:spChg>
        <pc:spChg chg="del">
          <ac:chgData name="Luca Famooss Paolini" userId="a5d3a76d-69b3-4688-b46c-4f4e0c19f123" providerId="ADAL" clId="{64A0C15E-88EB-465C-A807-7D886333B4F8}" dt="2024-01-30T12:51:01.045" v="2985" actId="478"/>
          <ac:spMkLst>
            <pc:docMk/>
            <pc:sldMk cId="485737452" sldId="462"/>
            <ac:spMk id="78" creationId="{277360C4-5084-44EF-8A40-2803439F743D}"/>
          </ac:spMkLst>
        </pc:spChg>
        <pc:grpChg chg="del">
          <ac:chgData name="Luca Famooss Paolini" userId="a5d3a76d-69b3-4688-b46c-4f4e0c19f123" providerId="ADAL" clId="{64A0C15E-88EB-465C-A807-7D886333B4F8}" dt="2024-01-30T12:51:01.045" v="2985" actId="478"/>
          <ac:grpSpMkLst>
            <pc:docMk/>
            <pc:sldMk cId="485737452" sldId="462"/>
            <ac:grpSpMk id="23" creationId="{027AE349-AFA6-4933-BE4F-2B5AB9A5BA7F}"/>
          </ac:grpSpMkLst>
        </pc:grpChg>
        <pc:grpChg chg="del">
          <ac:chgData name="Luca Famooss Paolini" userId="a5d3a76d-69b3-4688-b46c-4f4e0c19f123" providerId="ADAL" clId="{64A0C15E-88EB-465C-A807-7D886333B4F8}" dt="2024-01-30T12:51:01.045" v="2985" actId="478"/>
          <ac:grpSpMkLst>
            <pc:docMk/>
            <pc:sldMk cId="485737452" sldId="462"/>
            <ac:grpSpMk id="38" creationId="{7E3659BD-1113-403D-B88C-4214A06D3055}"/>
          </ac:grpSpMkLst>
        </pc:grpChg>
        <pc:grpChg chg="del">
          <ac:chgData name="Luca Famooss Paolini" userId="a5d3a76d-69b3-4688-b46c-4f4e0c19f123" providerId="ADAL" clId="{64A0C15E-88EB-465C-A807-7D886333B4F8}" dt="2024-01-30T12:51:01.045" v="2985" actId="478"/>
          <ac:grpSpMkLst>
            <pc:docMk/>
            <pc:sldMk cId="485737452" sldId="462"/>
            <ac:grpSpMk id="56" creationId="{54802567-15C9-4B09-838A-C135987A3441}"/>
          </ac:grpSpMkLst>
        </pc:grpChg>
        <pc:picChg chg="del">
          <ac:chgData name="Luca Famooss Paolini" userId="a5d3a76d-69b3-4688-b46c-4f4e0c19f123" providerId="ADAL" clId="{64A0C15E-88EB-465C-A807-7D886333B4F8}" dt="2024-01-30T12:51:01.045" v="2985" actId="478"/>
          <ac:picMkLst>
            <pc:docMk/>
            <pc:sldMk cId="485737452" sldId="462"/>
            <ac:picMk id="28" creationId="{925E865E-01DA-4AD8-9D50-5DA1E911B384}"/>
          </ac:picMkLst>
        </pc:picChg>
        <pc:picChg chg="del">
          <ac:chgData name="Luca Famooss Paolini" userId="a5d3a76d-69b3-4688-b46c-4f4e0c19f123" providerId="ADAL" clId="{64A0C15E-88EB-465C-A807-7D886333B4F8}" dt="2024-01-30T12:51:01.045" v="2985" actId="478"/>
          <ac:picMkLst>
            <pc:docMk/>
            <pc:sldMk cId="485737452" sldId="462"/>
            <ac:picMk id="79" creationId="{C59355DC-FF5A-4AE9-B6F0-22DA99A98201}"/>
          </ac:picMkLst>
        </pc:picChg>
        <pc:picChg chg="del">
          <ac:chgData name="Luca Famooss Paolini" userId="a5d3a76d-69b3-4688-b46c-4f4e0c19f123" providerId="ADAL" clId="{64A0C15E-88EB-465C-A807-7D886333B4F8}" dt="2024-01-30T12:51:01.045" v="2985" actId="478"/>
          <ac:picMkLst>
            <pc:docMk/>
            <pc:sldMk cId="485737452" sldId="462"/>
            <ac:picMk id="80" creationId="{D823AC70-4688-4FBC-9459-4A08A83ACF1C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13:26.675" v="8641" actId="20577"/>
        <pc:sldMkLst>
          <pc:docMk/>
          <pc:sldMk cId="3523695736" sldId="463"/>
        </pc:sldMkLst>
        <pc:spChg chg="add mo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2" creationId="{C12041E0-8A83-4223-9D7F-65C2D65B2D3B}"/>
          </ac:spMkLst>
        </pc:spChg>
        <pc:spChg chg="add del mod">
          <ac:chgData name="Luca Famooss Paolini" userId="a5d3a76d-69b3-4688-b46c-4f4e0c19f123" providerId="ADAL" clId="{64A0C15E-88EB-465C-A807-7D886333B4F8}" dt="2024-01-30T14:15:36.161" v="3611" actId="478"/>
          <ac:spMkLst>
            <pc:docMk/>
            <pc:sldMk cId="3523695736" sldId="463"/>
            <ac:spMk id="3" creationId="{584A253C-12C6-4720-987B-43E05A621E82}"/>
          </ac:spMkLst>
        </pc:spChg>
        <pc:spChg chg="add del mod">
          <ac:chgData name="Luca Famooss Paolini" userId="a5d3a76d-69b3-4688-b46c-4f4e0c19f123" providerId="ADAL" clId="{64A0C15E-88EB-465C-A807-7D886333B4F8}" dt="2024-01-31T10:42:01.405" v="5292" actId="478"/>
          <ac:spMkLst>
            <pc:docMk/>
            <pc:sldMk cId="3523695736" sldId="463"/>
            <ac:spMk id="3" creationId="{6472A935-0A53-4F9C-AA2E-EE4B47340E7A}"/>
          </ac:spMkLst>
        </pc:spChg>
        <pc:spChg chg="del">
          <ac:chgData name="Luca Famooss Paolini" userId="a5d3a76d-69b3-4688-b46c-4f4e0c19f123" providerId="ADAL" clId="{64A0C15E-88EB-465C-A807-7D886333B4F8}" dt="2024-01-30T14:15:34.381" v="3610" actId="478"/>
          <ac:spMkLst>
            <pc:docMk/>
            <pc:sldMk cId="3523695736" sldId="463"/>
            <ac:spMk id="4" creationId="{F5394798-4E45-4B2E-B432-206D59E8CEA5}"/>
          </ac:spMkLst>
        </pc:spChg>
        <pc:spChg chg="mod topLvl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5" creationId="{0CED82E0-4150-44E2-BA46-E8BAFC56C9D0}"/>
          </ac:spMkLst>
        </pc:spChg>
        <pc:spChg chg="del mod topLvl">
          <ac:chgData name="Luca Famooss Paolini" userId="a5d3a76d-69b3-4688-b46c-4f4e0c19f123" providerId="ADAL" clId="{64A0C15E-88EB-465C-A807-7D886333B4F8}" dt="2024-01-31T11:01:56.685" v="6060" actId="478"/>
          <ac:spMkLst>
            <pc:docMk/>
            <pc:sldMk cId="3523695736" sldId="463"/>
            <ac:spMk id="6" creationId="{1F180331-E6EE-4B91-816B-D078753E3B24}"/>
          </ac:spMkLst>
        </pc:spChg>
        <pc:spChg chg="del">
          <ac:chgData name="Luca Famooss Paolini" userId="a5d3a76d-69b3-4688-b46c-4f4e0c19f123" providerId="ADAL" clId="{64A0C15E-88EB-465C-A807-7D886333B4F8}" dt="2024-01-30T14:15:38.775" v="3612" actId="478"/>
          <ac:spMkLst>
            <pc:docMk/>
            <pc:sldMk cId="3523695736" sldId="463"/>
            <ac:spMk id="6" creationId="{DDCEE5ED-9E60-4DBD-8103-1412F964549E}"/>
          </ac:spMkLst>
        </pc:spChg>
        <pc:spChg chg="del">
          <ac:chgData name="Luca Famooss Paolini" userId="a5d3a76d-69b3-4688-b46c-4f4e0c19f123" providerId="ADAL" clId="{64A0C15E-88EB-465C-A807-7D886333B4F8}" dt="2024-01-30T14:15:38.775" v="3612" actId="478"/>
          <ac:spMkLst>
            <pc:docMk/>
            <pc:sldMk cId="3523695736" sldId="463"/>
            <ac:spMk id="8" creationId="{88C5A482-554A-4C58-B6D9-B5AE05648949}"/>
          </ac:spMkLst>
        </pc:spChg>
        <pc:spChg chg="add mo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8" creationId="{9DE02784-37C6-4A50-8025-9448579BD651}"/>
          </ac:spMkLst>
        </pc:spChg>
        <pc:spChg chg="add mo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9" creationId="{910979EA-5C1E-46E1-86B7-5CA181656ABD}"/>
          </ac:spMkLst>
        </pc:spChg>
        <pc:spChg chg="add del mod">
          <ac:chgData name="Luca Famooss Paolini" userId="a5d3a76d-69b3-4688-b46c-4f4e0c19f123" providerId="ADAL" clId="{64A0C15E-88EB-465C-A807-7D886333B4F8}" dt="2024-01-31T10:39:25.550" v="5242" actId="478"/>
          <ac:spMkLst>
            <pc:docMk/>
            <pc:sldMk cId="3523695736" sldId="463"/>
            <ac:spMk id="10" creationId="{CABEB235-1254-4A5A-AAD0-A519292FFDA9}"/>
          </ac:spMkLst>
        </pc:spChg>
        <pc:spChg chg="add del mod">
          <ac:chgData name="Luca Famooss Paolini" userId="a5d3a76d-69b3-4688-b46c-4f4e0c19f123" providerId="ADAL" clId="{64A0C15E-88EB-465C-A807-7D886333B4F8}" dt="2024-01-31T10:43:05.020" v="5335" actId="478"/>
          <ac:spMkLst>
            <pc:docMk/>
            <pc:sldMk cId="3523695736" sldId="463"/>
            <ac:spMk id="11" creationId="{396E035E-7B20-4E3A-85E8-D7DFDC50EB89}"/>
          </ac:spMkLst>
        </pc:spChg>
        <pc:spChg chg="mod topLvl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13" creationId="{1A2C9D08-9952-4443-B7E8-2632BDD1597D}"/>
          </ac:spMkLst>
        </pc:spChg>
        <pc:spChg chg="del mod topLvl">
          <ac:chgData name="Luca Famooss Paolini" userId="a5d3a76d-69b3-4688-b46c-4f4e0c19f123" providerId="ADAL" clId="{64A0C15E-88EB-465C-A807-7D886333B4F8}" dt="2024-01-31T11:02:04.590" v="6061" actId="478"/>
          <ac:spMkLst>
            <pc:docMk/>
            <pc:sldMk cId="3523695736" sldId="463"/>
            <ac:spMk id="14" creationId="{DEEF9D96-3B9B-4A7A-97DE-A66503B0123B}"/>
          </ac:spMkLst>
        </pc:spChg>
        <pc:spChg chg="add mo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17" creationId="{3E593821-E980-4013-A9C9-C2962198C4BA}"/>
          </ac:spMkLst>
        </pc:spChg>
        <pc:spChg chg="add mod or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18" creationId="{7A4A3890-816B-42E7-9D48-98ADC81ACAB0}"/>
          </ac:spMkLst>
        </pc:spChg>
        <pc:spChg chg="add mod">
          <ac:chgData name="Luca Famooss Paolini" userId="a5d3a76d-69b3-4688-b46c-4f4e0c19f123" providerId="ADAL" clId="{64A0C15E-88EB-465C-A807-7D886333B4F8}" dt="2024-01-31T14:56:49.161" v="8052" actId="1038"/>
          <ac:spMkLst>
            <pc:docMk/>
            <pc:sldMk cId="3523695736" sldId="463"/>
            <ac:spMk id="19" creationId="{AFBA7F81-91EA-4F79-A8A3-D4775FB29ACE}"/>
          </ac:spMkLst>
        </pc:spChg>
        <pc:spChg chg="add mod">
          <ac:chgData name="Luca Famooss Paolini" userId="a5d3a76d-69b3-4688-b46c-4f4e0c19f123" providerId="ADAL" clId="{64A0C15E-88EB-465C-A807-7D886333B4F8}" dt="2024-01-31T15:13:26.675" v="8641" actId="20577"/>
          <ac:spMkLst>
            <pc:docMk/>
            <pc:sldMk cId="3523695736" sldId="463"/>
            <ac:spMk id="20" creationId="{4DEF5C1E-06C7-46C8-9D86-9334BA236CBD}"/>
          </ac:spMkLst>
        </pc:spChg>
        <pc:spChg chg="del">
          <ac:chgData name="Luca Famooss Paolini" userId="a5d3a76d-69b3-4688-b46c-4f4e0c19f123" providerId="ADAL" clId="{64A0C15E-88EB-465C-A807-7D886333B4F8}" dt="2024-01-30T14:15:38.775" v="3612" actId="478"/>
          <ac:spMkLst>
            <pc:docMk/>
            <pc:sldMk cId="3523695736" sldId="463"/>
            <ac:spMk id="21" creationId="{DA481733-322C-4EBA-95AD-7FD4B13644AF}"/>
          </ac:spMkLst>
        </pc:spChg>
        <pc:spChg chg="del">
          <ac:chgData name="Luca Famooss Paolini" userId="a5d3a76d-69b3-4688-b46c-4f4e0c19f123" providerId="ADAL" clId="{64A0C15E-88EB-465C-A807-7D886333B4F8}" dt="2024-01-30T14:15:38.775" v="3612" actId="478"/>
          <ac:spMkLst>
            <pc:docMk/>
            <pc:sldMk cId="3523695736" sldId="463"/>
            <ac:spMk id="27" creationId="{3A1F472D-9B4C-4ED7-823F-4290F1CCDC76}"/>
          </ac:spMkLst>
        </pc:spChg>
        <pc:spChg chg="del">
          <ac:chgData name="Luca Famooss Paolini" userId="a5d3a76d-69b3-4688-b46c-4f4e0c19f123" providerId="ADAL" clId="{64A0C15E-88EB-465C-A807-7D886333B4F8}" dt="2024-01-30T14:15:38.775" v="3612" actId="478"/>
          <ac:spMkLst>
            <pc:docMk/>
            <pc:sldMk cId="3523695736" sldId="463"/>
            <ac:spMk id="28" creationId="{39947926-A24B-469C-898A-8172FBAC3D95}"/>
          </ac:spMkLst>
        </pc:spChg>
        <pc:spChg chg="add mod">
          <ac:chgData name="Luca Famooss Paolini" userId="a5d3a76d-69b3-4688-b46c-4f4e0c19f123" providerId="ADAL" clId="{64A0C15E-88EB-465C-A807-7D886333B4F8}" dt="2024-01-31T11:07:57.276" v="6208" actId="20577"/>
          <ac:spMkLst>
            <pc:docMk/>
            <pc:sldMk cId="3523695736" sldId="463"/>
            <ac:spMk id="29" creationId="{E2B7C545-B21A-41E2-9247-4E69C7CAA6DF}"/>
          </ac:spMkLst>
        </pc:spChg>
        <pc:grpChg chg="add del mod">
          <ac:chgData name="Luca Famooss Paolini" userId="a5d3a76d-69b3-4688-b46c-4f4e0c19f123" providerId="ADAL" clId="{64A0C15E-88EB-465C-A807-7D886333B4F8}" dt="2024-01-31T11:01:56.685" v="6060" actId="478"/>
          <ac:grpSpMkLst>
            <pc:docMk/>
            <pc:sldMk cId="3523695736" sldId="463"/>
            <ac:grpSpMk id="4" creationId="{06521872-33BF-42EF-A1AD-D25E9207BE9D}"/>
          </ac:grpSpMkLst>
        </pc:grpChg>
        <pc:grpChg chg="del">
          <ac:chgData name="Luca Famooss Paolini" userId="a5d3a76d-69b3-4688-b46c-4f4e0c19f123" providerId="ADAL" clId="{64A0C15E-88EB-465C-A807-7D886333B4F8}" dt="2024-01-30T14:15:38.775" v="3612" actId="478"/>
          <ac:grpSpMkLst>
            <pc:docMk/>
            <pc:sldMk cId="3523695736" sldId="463"/>
            <ac:grpSpMk id="9" creationId="{A7BF2200-C80E-4369-9F89-F8CEAE13F48A}"/>
          </ac:grpSpMkLst>
        </pc:grpChg>
        <pc:grpChg chg="del">
          <ac:chgData name="Luca Famooss Paolini" userId="a5d3a76d-69b3-4688-b46c-4f4e0c19f123" providerId="ADAL" clId="{64A0C15E-88EB-465C-A807-7D886333B4F8}" dt="2024-01-30T14:15:38.775" v="3612" actId="478"/>
          <ac:grpSpMkLst>
            <pc:docMk/>
            <pc:sldMk cId="3523695736" sldId="463"/>
            <ac:grpSpMk id="10" creationId="{E378AC2B-058B-45BC-B249-B28D1CB33C06}"/>
          </ac:grpSpMkLst>
        </pc:grpChg>
        <pc:grpChg chg="add del mod">
          <ac:chgData name="Luca Famooss Paolini" userId="a5d3a76d-69b3-4688-b46c-4f4e0c19f123" providerId="ADAL" clId="{64A0C15E-88EB-465C-A807-7D886333B4F8}" dt="2024-01-31T11:02:04.590" v="6061" actId="478"/>
          <ac:grpSpMkLst>
            <pc:docMk/>
            <pc:sldMk cId="3523695736" sldId="463"/>
            <ac:grpSpMk id="12" creationId="{DF588533-FB6F-498E-9498-004C97A95D3A}"/>
          </ac:grpSpMkLst>
        </pc:grpChg>
        <pc:grpChg chg="del">
          <ac:chgData name="Luca Famooss Paolini" userId="a5d3a76d-69b3-4688-b46c-4f4e0c19f123" providerId="ADAL" clId="{64A0C15E-88EB-465C-A807-7D886333B4F8}" dt="2024-01-30T14:15:38.775" v="3612" actId="478"/>
          <ac:grpSpMkLst>
            <pc:docMk/>
            <pc:sldMk cId="3523695736" sldId="463"/>
            <ac:grpSpMk id="13" creationId="{B05E4EF2-166A-486B-9C78-25DEE6E74A92}"/>
          </ac:grpSpMkLst>
        </pc:grpChg>
        <pc:grpChg chg="del">
          <ac:chgData name="Luca Famooss Paolini" userId="a5d3a76d-69b3-4688-b46c-4f4e0c19f123" providerId="ADAL" clId="{64A0C15E-88EB-465C-A807-7D886333B4F8}" dt="2024-01-30T14:15:38.775" v="3612" actId="478"/>
          <ac:grpSpMkLst>
            <pc:docMk/>
            <pc:sldMk cId="3523695736" sldId="463"/>
            <ac:grpSpMk id="16" creationId="{4DD10BA3-32AF-4E75-B6FF-F6CAA234C75A}"/>
          </ac:grpSpMkLst>
        </pc:grpChg>
        <pc:grpChg chg="del">
          <ac:chgData name="Luca Famooss Paolini" userId="a5d3a76d-69b3-4688-b46c-4f4e0c19f123" providerId="ADAL" clId="{64A0C15E-88EB-465C-A807-7D886333B4F8}" dt="2024-01-30T14:15:38.775" v="3612" actId="478"/>
          <ac:grpSpMkLst>
            <pc:docMk/>
            <pc:sldMk cId="3523695736" sldId="463"/>
            <ac:grpSpMk id="24" creationId="{7F0F9ECA-E311-431E-AF09-4049C53A5811}"/>
          </ac:grpSpMkLst>
        </pc:grpChg>
        <pc:picChg chg="add del mod">
          <ac:chgData name="Luca Famooss Paolini" userId="a5d3a76d-69b3-4688-b46c-4f4e0c19f123" providerId="ADAL" clId="{64A0C15E-88EB-465C-A807-7D886333B4F8}" dt="2024-01-31T10:56:33.289" v="5919" actId="478"/>
          <ac:picMkLst>
            <pc:docMk/>
            <pc:sldMk cId="3523695736" sldId="463"/>
            <ac:picMk id="15" creationId="{F7CABAD7-D4C7-4704-9F5A-5F84E1A3B668}"/>
          </ac:picMkLst>
        </pc:picChg>
        <pc:cxnChg chg="del">
          <ac:chgData name="Luca Famooss Paolini" userId="a5d3a76d-69b3-4688-b46c-4f4e0c19f123" providerId="ADAL" clId="{64A0C15E-88EB-465C-A807-7D886333B4F8}" dt="2024-01-30T14:15:38.775" v="3612" actId="478"/>
          <ac:cxnSpMkLst>
            <pc:docMk/>
            <pc:sldMk cId="3523695736" sldId="463"/>
            <ac:cxnSpMk id="20" creationId="{8022B8B1-8F40-491F-8C56-95FBBC76FB35}"/>
          </ac:cxnSpMkLst>
        </pc:cxnChg>
      </pc:sldChg>
      <pc:sldChg chg="addSp modSp add del mod">
        <pc:chgData name="Luca Famooss Paolini" userId="a5d3a76d-69b3-4688-b46c-4f4e0c19f123" providerId="ADAL" clId="{64A0C15E-88EB-465C-A807-7D886333B4F8}" dt="2024-01-31T11:29:59.910" v="7064" actId="47"/>
        <pc:sldMkLst>
          <pc:docMk/>
          <pc:sldMk cId="95656974" sldId="464"/>
        </pc:sldMkLst>
        <pc:spChg chg="mod">
          <ac:chgData name="Luca Famooss Paolini" userId="a5d3a76d-69b3-4688-b46c-4f4e0c19f123" providerId="ADAL" clId="{64A0C15E-88EB-465C-A807-7D886333B4F8}" dt="2024-01-31T11:11:16.728" v="6345"/>
          <ac:spMkLst>
            <pc:docMk/>
            <pc:sldMk cId="95656974" sldId="464"/>
            <ac:spMk id="4" creationId="{804AE3D4-46F8-49D0-9A98-1CA3C6FF4F5A}"/>
          </ac:spMkLst>
        </pc:spChg>
        <pc:spChg chg="mod">
          <ac:chgData name="Luca Famooss Paolini" userId="a5d3a76d-69b3-4688-b46c-4f4e0c19f123" providerId="ADAL" clId="{64A0C15E-88EB-465C-A807-7D886333B4F8}" dt="2024-01-31T11:11:16.728" v="6345"/>
          <ac:spMkLst>
            <pc:docMk/>
            <pc:sldMk cId="95656974" sldId="464"/>
            <ac:spMk id="5" creationId="{FF404A57-5130-47C8-A092-346750BD577F}"/>
          </ac:spMkLst>
        </pc:spChg>
        <pc:spChg chg="mod">
          <ac:chgData name="Luca Famooss Paolini" userId="a5d3a76d-69b3-4688-b46c-4f4e0c19f123" providerId="ADAL" clId="{64A0C15E-88EB-465C-A807-7D886333B4F8}" dt="2024-01-31T11:11:16.728" v="6345"/>
          <ac:spMkLst>
            <pc:docMk/>
            <pc:sldMk cId="95656974" sldId="464"/>
            <ac:spMk id="6" creationId="{6141D8B3-26AA-4EDA-A61B-02E82E590895}"/>
          </ac:spMkLst>
        </pc:spChg>
        <pc:spChg chg="mod">
          <ac:chgData name="Luca Famooss Paolini" userId="a5d3a76d-69b3-4688-b46c-4f4e0c19f123" providerId="ADAL" clId="{64A0C15E-88EB-465C-A807-7D886333B4F8}" dt="2024-01-31T11:11:16.728" v="6345"/>
          <ac:spMkLst>
            <pc:docMk/>
            <pc:sldMk cId="95656974" sldId="464"/>
            <ac:spMk id="7" creationId="{FE32E117-9572-454D-A722-960B0FA809E8}"/>
          </ac:spMkLst>
        </pc:spChg>
        <pc:spChg chg="add mod">
          <ac:chgData name="Luca Famooss Paolini" userId="a5d3a76d-69b3-4688-b46c-4f4e0c19f123" providerId="ADAL" clId="{64A0C15E-88EB-465C-A807-7D886333B4F8}" dt="2024-01-31T11:11:20.306" v="6346" actId="1076"/>
          <ac:spMkLst>
            <pc:docMk/>
            <pc:sldMk cId="95656974" sldId="464"/>
            <ac:spMk id="8" creationId="{4908CAA5-3916-4DB1-848F-A619EA67E82B}"/>
          </ac:spMkLst>
        </pc:spChg>
        <pc:spChg chg="add mod">
          <ac:chgData name="Luca Famooss Paolini" userId="a5d3a76d-69b3-4688-b46c-4f4e0c19f123" providerId="ADAL" clId="{64A0C15E-88EB-465C-A807-7D886333B4F8}" dt="2024-01-31T11:11:20.306" v="6346" actId="1076"/>
          <ac:spMkLst>
            <pc:docMk/>
            <pc:sldMk cId="95656974" sldId="464"/>
            <ac:spMk id="9" creationId="{134457A8-82F3-4F2F-973E-F47F3EEF17F6}"/>
          </ac:spMkLst>
        </pc:spChg>
        <pc:spChg chg="add mod">
          <ac:chgData name="Luca Famooss Paolini" userId="a5d3a76d-69b3-4688-b46c-4f4e0c19f123" providerId="ADAL" clId="{64A0C15E-88EB-465C-A807-7D886333B4F8}" dt="2024-01-31T11:11:20.306" v="6346" actId="1076"/>
          <ac:spMkLst>
            <pc:docMk/>
            <pc:sldMk cId="95656974" sldId="464"/>
            <ac:spMk id="10" creationId="{000566D3-3B1F-4B6D-897E-1C810947CD3A}"/>
          </ac:spMkLst>
        </pc:spChg>
        <pc:spChg chg="mod">
          <ac:chgData name="Luca Famooss Paolini" userId="a5d3a76d-69b3-4688-b46c-4f4e0c19f123" providerId="ADAL" clId="{64A0C15E-88EB-465C-A807-7D886333B4F8}" dt="2024-01-30T16:00:25.818" v="4705" actId="6549"/>
          <ac:spMkLst>
            <pc:docMk/>
            <pc:sldMk cId="95656974" sldId="464"/>
            <ac:spMk id="29" creationId="{C8573E43-6205-49A4-A902-D02679069C03}"/>
          </ac:spMkLst>
        </pc:spChg>
        <pc:grpChg chg="add mod">
          <ac:chgData name="Luca Famooss Paolini" userId="a5d3a76d-69b3-4688-b46c-4f4e0c19f123" providerId="ADAL" clId="{64A0C15E-88EB-465C-A807-7D886333B4F8}" dt="2024-01-31T11:11:20.306" v="6346" actId="1076"/>
          <ac:grpSpMkLst>
            <pc:docMk/>
            <pc:sldMk cId="95656974" sldId="464"/>
            <ac:grpSpMk id="3" creationId="{6EC8EE69-15AA-4B09-B33A-A1D339052715}"/>
          </ac:grpSpMkLst>
        </pc:grpChg>
      </pc:sldChg>
      <pc:sldChg chg="addSp modSp add mod">
        <pc:chgData name="Luca Famooss Paolini" userId="a5d3a76d-69b3-4688-b46c-4f4e0c19f123" providerId="ADAL" clId="{64A0C15E-88EB-465C-A807-7D886333B4F8}" dt="2024-01-31T15:49:43.182" v="9064" actId="20577"/>
        <pc:sldMkLst>
          <pc:docMk/>
          <pc:sldMk cId="815168432" sldId="465"/>
        </pc:sldMkLst>
        <pc:spChg chg="mod">
          <ac:chgData name="Luca Famooss Paolini" userId="a5d3a76d-69b3-4688-b46c-4f4e0c19f123" providerId="ADAL" clId="{64A0C15E-88EB-465C-A807-7D886333B4F8}" dt="2024-01-31T15:49:43.182" v="9064" actId="20577"/>
          <ac:spMkLst>
            <pc:docMk/>
            <pc:sldMk cId="815168432" sldId="465"/>
            <ac:spMk id="29" creationId="{C8573E43-6205-49A4-A902-D02679069C03}"/>
          </ac:spMkLst>
        </pc:spChg>
        <pc:picChg chg="add mod">
          <ac:chgData name="Luca Famooss Paolini" userId="a5d3a76d-69b3-4688-b46c-4f4e0c19f123" providerId="ADAL" clId="{64A0C15E-88EB-465C-A807-7D886333B4F8}" dt="2024-01-31T14:45:41.942" v="7724" actId="1037"/>
          <ac:picMkLst>
            <pc:docMk/>
            <pc:sldMk cId="815168432" sldId="465"/>
            <ac:picMk id="3" creationId="{41B0AA02-D288-45A0-8F7A-FF52093ED143}"/>
          </ac:picMkLst>
        </pc:picChg>
        <pc:picChg chg="add mod">
          <ac:chgData name="Luca Famooss Paolini" userId="a5d3a76d-69b3-4688-b46c-4f4e0c19f123" providerId="ADAL" clId="{64A0C15E-88EB-465C-A807-7D886333B4F8}" dt="2024-01-31T14:45:38.928" v="7717" actId="14100"/>
          <ac:picMkLst>
            <pc:docMk/>
            <pc:sldMk cId="815168432" sldId="465"/>
            <ac:picMk id="5" creationId="{D8AEFD44-A241-471C-8D07-08EB98CCEE41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9:38.622" v="9063" actId="20577"/>
        <pc:sldMkLst>
          <pc:docMk/>
          <pc:sldMk cId="1714586898" sldId="466"/>
        </pc:sldMkLst>
        <pc:spChg chg="add del mod">
          <ac:chgData name="Luca Famooss Paolini" userId="a5d3a76d-69b3-4688-b46c-4f4e0c19f123" providerId="ADAL" clId="{64A0C15E-88EB-465C-A807-7D886333B4F8}" dt="2024-01-31T15:48:13.395" v="8973" actId="478"/>
          <ac:spMkLst>
            <pc:docMk/>
            <pc:sldMk cId="1714586898" sldId="466"/>
            <ac:spMk id="7" creationId="{03DA2CD3-B6FE-416E-A209-97A9CA237BBE}"/>
          </ac:spMkLst>
        </pc:spChg>
        <pc:spChg chg="add mod">
          <ac:chgData name="Luca Famooss Paolini" userId="a5d3a76d-69b3-4688-b46c-4f4e0c19f123" providerId="ADAL" clId="{64A0C15E-88EB-465C-A807-7D886333B4F8}" dt="2024-01-31T15:49:38.622" v="9063" actId="20577"/>
          <ac:spMkLst>
            <pc:docMk/>
            <pc:sldMk cId="1714586898" sldId="466"/>
            <ac:spMk id="8" creationId="{16F8ADC0-8E5E-4DA2-B884-AD14040AF0C5}"/>
          </ac:spMkLst>
        </pc:spChg>
        <pc:spChg chg="del mod">
          <ac:chgData name="Luca Famooss Paolini" userId="a5d3a76d-69b3-4688-b46c-4f4e0c19f123" providerId="ADAL" clId="{64A0C15E-88EB-465C-A807-7D886333B4F8}" dt="2024-01-31T14:55:34.956" v="7964" actId="478"/>
          <ac:spMkLst>
            <pc:docMk/>
            <pc:sldMk cId="1714586898" sldId="466"/>
            <ac:spMk id="29" creationId="{C8573E43-6205-49A4-A902-D02679069C03}"/>
          </ac:spMkLst>
        </pc:spChg>
        <pc:picChg chg="del">
          <ac:chgData name="Luca Famooss Paolini" userId="a5d3a76d-69b3-4688-b46c-4f4e0c19f123" providerId="ADAL" clId="{64A0C15E-88EB-465C-A807-7D886333B4F8}" dt="2024-01-31T14:46:13.288" v="7726" actId="478"/>
          <ac:picMkLst>
            <pc:docMk/>
            <pc:sldMk cId="1714586898" sldId="466"/>
            <ac:picMk id="3" creationId="{41B0AA02-D288-45A0-8F7A-FF52093ED143}"/>
          </ac:picMkLst>
        </pc:picChg>
        <pc:picChg chg="add mod">
          <ac:chgData name="Luca Famooss Paolini" userId="a5d3a76d-69b3-4688-b46c-4f4e0c19f123" providerId="ADAL" clId="{64A0C15E-88EB-465C-A807-7D886333B4F8}" dt="2024-01-31T14:46:32.464" v="7730" actId="1076"/>
          <ac:picMkLst>
            <pc:docMk/>
            <pc:sldMk cId="1714586898" sldId="466"/>
            <ac:picMk id="4" creationId="{4ECA2F96-734F-474E-A650-7CF9D8203601}"/>
          </ac:picMkLst>
        </pc:picChg>
        <pc:picChg chg="del">
          <ac:chgData name="Luca Famooss Paolini" userId="a5d3a76d-69b3-4688-b46c-4f4e0c19f123" providerId="ADAL" clId="{64A0C15E-88EB-465C-A807-7D886333B4F8}" dt="2024-01-31T14:46:13.927" v="7727" actId="478"/>
          <ac:picMkLst>
            <pc:docMk/>
            <pc:sldMk cId="1714586898" sldId="466"/>
            <ac:picMk id="5" creationId="{D8AEFD44-A241-471C-8D07-08EB98CCEE41}"/>
          </ac:picMkLst>
        </pc:picChg>
      </pc:sldChg>
      <pc:sldChg chg="add del">
        <pc:chgData name="Luca Famooss Paolini" userId="a5d3a76d-69b3-4688-b46c-4f4e0c19f123" providerId="ADAL" clId="{64A0C15E-88EB-465C-A807-7D886333B4F8}" dt="2024-01-31T14:44:38.663" v="7663" actId="47"/>
        <pc:sldMkLst>
          <pc:docMk/>
          <pc:sldMk cId="3083028380" sldId="466"/>
        </pc:sldMkLst>
      </pc:sldChg>
      <pc:sldChg chg="addSp delSp modSp add mod">
        <pc:chgData name="Luca Famooss Paolini" userId="a5d3a76d-69b3-4688-b46c-4f4e0c19f123" providerId="ADAL" clId="{64A0C15E-88EB-465C-A807-7D886333B4F8}" dt="2024-01-31T15:49:35.218" v="9062" actId="20577"/>
        <pc:sldMkLst>
          <pc:docMk/>
          <pc:sldMk cId="1503669972" sldId="467"/>
        </pc:sldMkLst>
        <pc:spChg chg="add mod">
          <ac:chgData name="Luca Famooss Paolini" userId="a5d3a76d-69b3-4688-b46c-4f4e0c19f123" providerId="ADAL" clId="{64A0C15E-88EB-465C-A807-7D886333B4F8}" dt="2024-01-31T15:49:35.218" v="9062" actId="20577"/>
          <ac:spMkLst>
            <pc:docMk/>
            <pc:sldMk cId="1503669972" sldId="467"/>
            <ac:spMk id="9" creationId="{306EB0EA-BEB3-4641-8302-7A0CF3A42E8F}"/>
          </ac:spMkLst>
        </pc:spChg>
        <pc:spChg chg="del mod">
          <ac:chgData name="Luca Famooss Paolini" userId="a5d3a76d-69b3-4688-b46c-4f4e0c19f123" providerId="ADAL" clId="{64A0C15E-88EB-465C-A807-7D886333B4F8}" dt="2024-01-31T15:48:18.029" v="8975" actId="478"/>
          <ac:spMkLst>
            <pc:docMk/>
            <pc:sldMk cId="1503669972" sldId="467"/>
            <ac:spMk id="29" creationId="{C8573E43-6205-49A4-A902-D02679069C03}"/>
          </ac:spMkLst>
        </pc:spChg>
        <pc:picChg chg="del">
          <ac:chgData name="Luca Famooss Paolini" userId="a5d3a76d-69b3-4688-b46c-4f4e0c19f123" providerId="ADAL" clId="{64A0C15E-88EB-465C-A807-7D886333B4F8}" dt="2024-01-31T14:53:42.060" v="7953" actId="478"/>
          <ac:picMkLst>
            <pc:docMk/>
            <pc:sldMk cId="1503669972" sldId="467"/>
            <ac:picMk id="3" creationId="{41B0AA02-D288-45A0-8F7A-FF52093ED143}"/>
          </ac:picMkLst>
        </pc:picChg>
        <pc:picChg chg="add mod ord">
          <ac:chgData name="Luca Famooss Paolini" userId="a5d3a76d-69b3-4688-b46c-4f4e0c19f123" providerId="ADAL" clId="{64A0C15E-88EB-465C-A807-7D886333B4F8}" dt="2024-01-31T14:53:40.098" v="7952" actId="167"/>
          <ac:picMkLst>
            <pc:docMk/>
            <pc:sldMk cId="1503669972" sldId="467"/>
            <ac:picMk id="4" creationId="{E3DEAF17-9BCA-443E-9893-001FC192F949}"/>
          </ac:picMkLst>
        </pc:picChg>
        <pc:picChg chg="del">
          <ac:chgData name="Luca Famooss Paolini" userId="a5d3a76d-69b3-4688-b46c-4f4e0c19f123" providerId="ADAL" clId="{64A0C15E-88EB-465C-A807-7D886333B4F8}" dt="2024-01-31T14:54:09.206" v="7960" actId="478"/>
          <ac:picMkLst>
            <pc:docMk/>
            <pc:sldMk cId="1503669972" sldId="467"/>
            <ac:picMk id="5" creationId="{D8AEFD44-A241-471C-8D07-08EB98CCEE41}"/>
          </ac:picMkLst>
        </pc:picChg>
        <pc:picChg chg="add mod ord">
          <ac:chgData name="Luca Famooss Paolini" userId="a5d3a76d-69b3-4688-b46c-4f4e0c19f123" providerId="ADAL" clId="{64A0C15E-88EB-465C-A807-7D886333B4F8}" dt="2024-01-31T14:54:07.745" v="7959" actId="167"/>
          <ac:picMkLst>
            <pc:docMk/>
            <pc:sldMk cId="1503669972" sldId="467"/>
            <ac:picMk id="7" creationId="{02859971-EA9B-426B-9090-34AC29100F33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9:32.546" v="9061" actId="20577"/>
        <pc:sldMkLst>
          <pc:docMk/>
          <pc:sldMk cId="2298101586" sldId="468"/>
        </pc:sldMkLst>
        <pc:spChg chg="add mod">
          <ac:chgData name="Luca Famooss Paolini" userId="a5d3a76d-69b3-4688-b46c-4f4e0c19f123" providerId="ADAL" clId="{64A0C15E-88EB-465C-A807-7D886333B4F8}" dt="2024-01-31T15:49:32.546" v="9061" actId="20577"/>
          <ac:spMkLst>
            <pc:docMk/>
            <pc:sldMk cId="2298101586" sldId="468"/>
            <ac:spMk id="6" creationId="{1CA894FF-ACB6-4B51-AA02-2905B393B108}"/>
          </ac:spMkLst>
        </pc:spChg>
        <pc:spChg chg="del mod">
          <ac:chgData name="Luca Famooss Paolini" userId="a5d3a76d-69b3-4688-b46c-4f4e0c19f123" providerId="ADAL" clId="{64A0C15E-88EB-465C-A807-7D886333B4F8}" dt="2024-01-31T15:48:33.570" v="9004" actId="478"/>
          <ac:spMkLst>
            <pc:docMk/>
            <pc:sldMk cId="2298101586" sldId="468"/>
            <ac:spMk id="29" creationId="{C8573E43-6205-49A4-A902-D02679069C03}"/>
          </ac:spMkLst>
        </pc:spChg>
        <pc:picChg chg="add mod ord">
          <ac:chgData name="Luca Famooss Paolini" userId="a5d3a76d-69b3-4688-b46c-4f4e0c19f123" providerId="ADAL" clId="{64A0C15E-88EB-465C-A807-7D886333B4F8}" dt="2024-01-31T14:55:58.281" v="7971" actId="171"/>
          <ac:picMkLst>
            <pc:docMk/>
            <pc:sldMk cId="2298101586" sldId="468"/>
            <ac:picMk id="3" creationId="{954EF56F-053D-4499-8532-824E39270592}"/>
          </ac:picMkLst>
        </pc:picChg>
        <pc:picChg chg="del">
          <ac:chgData name="Luca Famooss Paolini" userId="a5d3a76d-69b3-4688-b46c-4f4e0c19f123" providerId="ADAL" clId="{64A0C15E-88EB-465C-A807-7D886333B4F8}" dt="2024-01-31T14:56:00.510" v="7972" actId="478"/>
          <ac:picMkLst>
            <pc:docMk/>
            <pc:sldMk cId="2298101586" sldId="468"/>
            <ac:picMk id="4" creationId="{4ECA2F96-734F-474E-A650-7CF9D8203601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9:29.253" v="9060" actId="20577"/>
        <pc:sldMkLst>
          <pc:docMk/>
          <pc:sldMk cId="4037874623" sldId="469"/>
        </pc:sldMkLst>
        <pc:spChg chg="add del mod">
          <ac:chgData name="Luca Famooss Paolini" userId="a5d3a76d-69b3-4688-b46c-4f4e0c19f123" providerId="ADAL" clId="{64A0C15E-88EB-465C-A807-7D886333B4F8}" dt="2024-01-31T15:48:39.113" v="9007"/>
          <ac:spMkLst>
            <pc:docMk/>
            <pc:sldMk cId="4037874623" sldId="469"/>
            <ac:spMk id="9" creationId="{F9C6FB2F-8143-4A37-8B9B-3D56B341933E}"/>
          </ac:spMkLst>
        </pc:spChg>
        <pc:spChg chg="add mod">
          <ac:chgData name="Luca Famooss Paolini" userId="a5d3a76d-69b3-4688-b46c-4f4e0c19f123" providerId="ADAL" clId="{64A0C15E-88EB-465C-A807-7D886333B4F8}" dt="2024-01-31T15:49:29.253" v="9060" actId="20577"/>
          <ac:spMkLst>
            <pc:docMk/>
            <pc:sldMk cId="4037874623" sldId="469"/>
            <ac:spMk id="10" creationId="{25722A6B-8768-4448-9C83-02F1B7A46A49}"/>
          </ac:spMkLst>
        </pc:spChg>
        <pc:spChg chg="del mod">
          <ac:chgData name="Luca Famooss Paolini" userId="a5d3a76d-69b3-4688-b46c-4f4e0c19f123" providerId="ADAL" clId="{64A0C15E-88EB-465C-A807-7D886333B4F8}" dt="2024-01-31T15:48:40.476" v="9008" actId="478"/>
          <ac:spMkLst>
            <pc:docMk/>
            <pc:sldMk cId="4037874623" sldId="469"/>
            <ac:spMk id="29" creationId="{C8573E43-6205-49A4-A902-D02679069C03}"/>
          </ac:spMkLst>
        </pc:spChg>
        <pc:picChg chg="add mod ord">
          <ac:chgData name="Luca Famooss Paolini" userId="a5d3a76d-69b3-4688-b46c-4f4e0c19f123" providerId="ADAL" clId="{64A0C15E-88EB-465C-A807-7D886333B4F8}" dt="2024-01-31T15:25:59.186" v="8784" actId="167"/>
          <ac:picMkLst>
            <pc:docMk/>
            <pc:sldMk cId="4037874623" sldId="469"/>
            <ac:picMk id="3" creationId="{3D77D989-8DE9-49EF-A914-89B4A8B6F327}"/>
          </ac:picMkLst>
        </pc:picChg>
        <pc:picChg chg="del">
          <ac:chgData name="Luca Famooss Paolini" userId="a5d3a76d-69b3-4688-b46c-4f4e0c19f123" providerId="ADAL" clId="{64A0C15E-88EB-465C-A807-7D886333B4F8}" dt="2024-01-31T15:26:01.048" v="8785" actId="478"/>
          <ac:picMkLst>
            <pc:docMk/>
            <pc:sldMk cId="4037874623" sldId="469"/>
            <ac:picMk id="4" creationId="{E3DEAF17-9BCA-443E-9893-001FC192F949}"/>
          </ac:picMkLst>
        </pc:picChg>
        <pc:picChg chg="add mod ord">
          <ac:chgData name="Luca Famooss Paolini" userId="a5d3a76d-69b3-4688-b46c-4f4e0c19f123" providerId="ADAL" clId="{64A0C15E-88EB-465C-A807-7D886333B4F8}" dt="2024-01-31T15:27:44.884" v="8792" actId="167"/>
          <ac:picMkLst>
            <pc:docMk/>
            <pc:sldMk cId="4037874623" sldId="469"/>
            <ac:picMk id="6" creationId="{758F6A54-B430-49DF-ABD3-644CF4F7A4AC}"/>
          </ac:picMkLst>
        </pc:picChg>
        <pc:picChg chg="del">
          <ac:chgData name="Luca Famooss Paolini" userId="a5d3a76d-69b3-4688-b46c-4f4e0c19f123" providerId="ADAL" clId="{64A0C15E-88EB-465C-A807-7D886333B4F8}" dt="2024-01-31T15:27:46.505" v="8793" actId="478"/>
          <ac:picMkLst>
            <pc:docMk/>
            <pc:sldMk cId="4037874623" sldId="469"/>
            <ac:picMk id="7" creationId="{02859971-EA9B-426B-9090-34AC29100F33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9:26.605" v="9059" actId="20577"/>
        <pc:sldMkLst>
          <pc:docMk/>
          <pc:sldMk cId="4231052681" sldId="470"/>
        </pc:sldMkLst>
        <pc:spChg chg="add mod">
          <ac:chgData name="Luca Famooss Paolini" userId="a5d3a76d-69b3-4688-b46c-4f4e0c19f123" providerId="ADAL" clId="{64A0C15E-88EB-465C-A807-7D886333B4F8}" dt="2024-01-31T15:49:26.605" v="9059" actId="20577"/>
          <ac:spMkLst>
            <pc:docMk/>
            <pc:sldMk cId="4231052681" sldId="470"/>
            <ac:spMk id="6" creationId="{6ACFB45A-502A-4BBA-BFE7-DA74EEF44B2D}"/>
          </ac:spMkLst>
        </pc:spChg>
        <pc:spChg chg="del mod">
          <ac:chgData name="Luca Famooss Paolini" userId="a5d3a76d-69b3-4688-b46c-4f4e0c19f123" providerId="ADAL" clId="{64A0C15E-88EB-465C-A807-7D886333B4F8}" dt="2024-01-31T15:48:57.131" v="9031" actId="478"/>
          <ac:spMkLst>
            <pc:docMk/>
            <pc:sldMk cId="4231052681" sldId="470"/>
            <ac:spMk id="29" creationId="{C8573E43-6205-49A4-A902-D02679069C03}"/>
          </ac:spMkLst>
        </pc:spChg>
        <pc:picChg chg="del">
          <ac:chgData name="Luca Famooss Paolini" userId="a5d3a76d-69b3-4688-b46c-4f4e0c19f123" providerId="ADAL" clId="{64A0C15E-88EB-465C-A807-7D886333B4F8}" dt="2024-01-31T15:28:52.657" v="8800" actId="478"/>
          <ac:picMkLst>
            <pc:docMk/>
            <pc:sldMk cId="4231052681" sldId="470"/>
            <ac:picMk id="3" creationId="{954EF56F-053D-4499-8532-824E39270592}"/>
          </ac:picMkLst>
        </pc:picChg>
        <pc:picChg chg="add mod ord">
          <ac:chgData name="Luca Famooss Paolini" userId="a5d3a76d-69b3-4688-b46c-4f4e0c19f123" providerId="ADAL" clId="{64A0C15E-88EB-465C-A807-7D886333B4F8}" dt="2024-01-31T15:28:51.309" v="8799" actId="167"/>
          <ac:picMkLst>
            <pc:docMk/>
            <pc:sldMk cId="4231052681" sldId="470"/>
            <ac:picMk id="4" creationId="{6B30D01C-FB94-4399-947B-1EF8C5CF2A31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6:48:43.089" v="9530" actId="20577"/>
        <pc:sldMkLst>
          <pc:docMk/>
          <pc:sldMk cId="2496181848" sldId="471"/>
        </pc:sldMkLst>
        <pc:spChg chg="mod">
          <ac:chgData name="Luca Famooss Paolini" userId="a5d3a76d-69b3-4688-b46c-4f4e0c19f123" providerId="ADAL" clId="{64A0C15E-88EB-465C-A807-7D886333B4F8}" dt="2024-01-31T15:20:50.683" v="8688" actId="14100"/>
          <ac:spMkLst>
            <pc:docMk/>
            <pc:sldMk cId="2496181848" sldId="471"/>
            <ac:spMk id="9" creationId="{F4458EC5-2FE4-49C3-B8C5-09F4A9F6672F}"/>
          </ac:spMkLst>
        </pc:spChg>
        <pc:spChg chg="mod">
          <ac:chgData name="Luca Famooss Paolini" userId="a5d3a76d-69b3-4688-b46c-4f4e0c19f123" providerId="ADAL" clId="{64A0C15E-88EB-465C-A807-7D886333B4F8}" dt="2024-01-31T15:20:59.582" v="8696" actId="1035"/>
          <ac:spMkLst>
            <pc:docMk/>
            <pc:sldMk cId="2496181848" sldId="471"/>
            <ac:spMk id="10" creationId="{1932B15B-B540-4432-911A-2B648AAD49B5}"/>
          </ac:spMkLst>
        </pc:spChg>
        <pc:spChg chg="mod">
          <ac:chgData name="Luca Famooss Paolini" userId="a5d3a76d-69b3-4688-b46c-4f4e0c19f123" providerId="ADAL" clId="{64A0C15E-88EB-465C-A807-7D886333B4F8}" dt="2024-01-31T15:21:08.579" v="8746"/>
          <ac:spMkLst>
            <pc:docMk/>
            <pc:sldMk cId="2496181848" sldId="471"/>
            <ac:spMk id="12" creationId="{FBF022E9-80E5-489A-970D-C57846593E4E}"/>
          </ac:spMkLst>
        </pc:spChg>
        <pc:spChg chg="mod">
          <ac:chgData name="Luca Famooss Paolini" userId="a5d3a76d-69b3-4688-b46c-4f4e0c19f123" providerId="ADAL" clId="{64A0C15E-88EB-465C-A807-7D886333B4F8}" dt="2024-01-31T15:21:15.265" v="8749" actId="20577"/>
          <ac:spMkLst>
            <pc:docMk/>
            <pc:sldMk cId="2496181848" sldId="471"/>
            <ac:spMk id="13" creationId="{9C110E30-A20E-4DDA-81FD-E1CE7C2DF4E4}"/>
          </ac:spMkLst>
        </pc:spChg>
        <pc:spChg chg="mod">
          <ac:chgData name="Luca Famooss Paolini" userId="a5d3a76d-69b3-4688-b46c-4f4e0c19f123" providerId="ADAL" clId="{64A0C15E-88EB-465C-A807-7D886333B4F8}" dt="2024-01-31T15:00:31.165" v="8113" actId="20577"/>
          <ac:spMkLst>
            <pc:docMk/>
            <pc:sldMk cId="2496181848" sldId="471"/>
            <ac:spMk id="29" creationId="{C8573E43-6205-49A4-A902-D02679069C03}"/>
          </ac:spMkLst>
        </pc:spChg>
        <pc:grpChg chg="add del mod">
          <ac:chgData name="Luca Famooss Paolini" userId="a5d3a76d-69b3-4688-b46c-4f4e0c19f123" providerId="ADAL" clId="{64A0C15E-88EB-465C-A807-7D886333B4F8}" dt="2024-01-31T15:55:10.297" v="9129" actId="478"/>
          <ac:grpSpMkLst>
            <pc:docMk/>
            <pc:sldMk cId="2496181848" sldId="471"/>
            <ac:grpSpMk id="8" creationId="{53A8195F-8531-4632-9344-9866F1FA51CE}"/>
          </ac:grpSpMkLst>
        </pc:grpChg>
        <pc:grpChg chg="add del mod">
          <ac:chgData name="Luca Famooss Paolini" userId="a5d3a76d-69b3-4688-b46c-4f4e0c19f123" providerId="ADAL" clId="{64A0C15E-88EB-465C-A807-7D886333B4F8}" dt="2024-01-31T15:55:10.297" v="9129" actId="478"/>
          <ac:grpSpMkLst>
            <pc:docMk/>
            <pc:sldMk cId="2496181848" sldId="471"/>
            <ac:grpSpMk id="11" creationId="{7FB77C82-8B0E-496A-88E1-9D64029E6063}"/>
          </ac:grpSpMkLst>
        </pc:grpChg>
        <pc:graphicFrameChg chg="add mod modGraphic">
          <ac:chgData name="Luca Famooss Paolini" userId="a5d3a76d-69b3-4688-b46c-4f4e0c19f123" providerId="ADAL" clId="{64A0C15E-88EB-465C-A807-7D886333B4F8}" dt="2024-01-31T16:48:43.089" v="9530" actId="20577"/>
          <ac:graphicFrameMkLst>
            <pc:docMk/>
            <pc:sldMk cId="2496181848" sldId="471"/>
            <ac:graphicFrameMk id="7" creationId="{5BA05DF9-19B1-4AC0-A1CA-7BE98F22EEBA}"/>
          </ac:graphicFrameMkLst>
        </pc:graphicFrameChg>
        <pc:picChg chg="del">
          <ac:chgData name="Luca Famooss Paolini" userId="a5d3a76d-69b3-4688-b46c-4f4e0c19f123" providerId="ADAL" clId="{64A0C15E-88EB-465C-A807-7D886333B4F8}" dt="2024-01-31T15:00:33.692" v="8114" actId="478"/>
          <ac:picMkLst>
            <pc:docMk/>
            <pc:sldMk cId="2496181848" sldId="471"/>
            <ac:picMk id="3" creationId="{41B0AA02-D288-45A0-8F7A-FF52093ED143}"/>
          </ac:picMkLst>
        </pc:picChg>
        <pc:picChg chg="add del mod">
          <ac:chgData name="Luca Famooss Paolini" userId="a5d3a76d-69b3-4688-b46c-4f4e0c19f123" providerId="ADAL" clId="{64A0C15E-88EB-465C-A807-7D886333B4F8}" dt="2024-01-31T15:55:10.297" v="9129" actId="478"/>
          <ac:picMkLst>
            <pc:docMk/>
            <pc:sldMk cId="2496181848" sldId="471"/>
            <ac:picMk id="4" creationId="{3BD6F5BD-9605-46E3-A77B-4189546853A4}"/>
          </ac:picMkLst>
        </pc:picChg>
        <pc:picChg chg="del">
          <ac:chgData name="Luca Famooss Paolini" userId="a5d3a76d-69b3-4688-b46c-4f4e0c19f123" providerId="ADAL" clId="{64A0C15E-88EB-465C-A807-7D886333B4F8}" dt="2024-01-31T15:00:34.273" v="8115" actId="478"/>
          <ac:picMkLst>
            <pc:docMk/>
            <pc:sldMk cId="2496181848" sldId="471"/>
            <ac:picMk id="5" creationId="{D8AEFD44-A241-471C-8D07-08EB98CCEE41}"/>
          </ac:picMkLst>
        </pc:picChg>
        <pc:picChg chg="add del mod">
          <ac:chgData name="Luca Famooss Paolini" userId="a5d3a76d-69b3-4688-b46c-4f4e0c19f123" providerId="ADAL" clId="{64A0C15E-88EB-465C-A807-7D886333B4F8}" dt="2024-01-31T15:55:10.297" v="9129" actId="478"/>
          <ac:picMkLst>
            <pc:docMk/>
            <pc:sldMk cId="2496181848" sldId="471"/>
            <ac:picMk id="6" creationId="{86AFFB51-AA93-4057-833F-3CE14A720404}"/>
          </ac:picMkLst>
        </pc:picChg>
        <pc:picChg chg="add del mod">
          <ac:chgData name="Luca Famooss Paolini" userId="a5d3a76d-69b3-4688-b46c-4f4e0c19f123" providerId="ADAL" clId="{64A0C15E-88EB-465C-A807-7D886333B4F8}" dt="2024-01-31T15:55:10.297" v="9129" actId="478"/>
          <ac:picMkLst>
            <pc:docMk/>
            <pc:sldMk cId="2496181848" sldId="471"/>
            <ac:picMk id="14" creationId="{A4777D0D-D57F-405A-A5A5-21B81F0E44E8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35:33.119" v="8834" actId="1036"/>
        <pc:sldMkLst>
          <pc:docMk/>
          <pc:sldMk cId="2950763980" sldId="472"/>
        </pc:sldMkLst>
        <pc:spChg chg="mod">
          <ac:chgData name="Luca Famooss Paolini" userId="a5d3a76d-69b3-4688-b46c-4f4e0c19f123" providerId="ADAL" clId="{64A0C15E-88EB-465C-A807-7D886333B4F8}" dt="2024-01-31T15:22:09.209" v="8759" actId="20577"/>
          <ac:spMkLst>
            <pc:docMk/>
            <pc:sldMk cId="2950763980" sldId="472"/>
            <ac:spMk id="10" creationId="{1932B15B-B540-4432-911A-2B648AAD49B5}"/>
          </ac:spMkLst>
        </pc:spChg>
        <pc:spChg chg="mod">
          <ac:chgData name="Luca Famooss Paolini" userId="a5d3a76d-69b3-4688-b46c-4f4e0c19f123" providerId="ADAL" clId="{64A0C15E-88EB-465C-A807-7D886333B4F8}" dt="2024-01-31T15:22:38.425" v="8761" actId="20577"/>
          <ac:spMkLst>
            <pc:docMk/>
            <pc:sldMk cId="2950763980" sldId="472"/>
            <ac:spMk id="13" creationId="{9C110E30-A20E-4DDA-81FD-E1CE7C2DF4E4}"/>
          </ac:spMkLst>
        </pc:spChg>
        <pc:picChg chg="add mod ord">
          <ac:chgData name="Luca Famooss Paolini" userId="a5d3a76d-69b3-4688-b46c-4f4e0c19f123" providerId="ADAL" clId="{64A0C15E-88EB-465C-A807-7D886333B4F8}" dt="2024-01-31T15:23:02.605" v="8770" actId="167"/>
          <ac:picMkLst>
            <pc:docMk/>
            <pc:sldMk cId="2950763980" sldId="472"/>
            <ac:picMk id="3" creationId="{4AA55EEC-3E8C-433D-BF94-DEFD889C9607}"/>
          </ac:picMkLst>
        </pc:picChg>
        <pc:picChg chg="del ord">
          <ac:chgData name="Luca Famooss Paolini" userId="a5d3a76d-69b3-4688-b46c-4f4e0c19f123" providerId="ADAL" clId="{64A0C15E-88EB-465C-A807-7D886333B4F8}" dt="2024-01-31T15:23:03.976" v="8771" actId="478"/>
          <ac:picMkLst>
            <pc:docMk/>
            <pc:sldMk cId="2950763980" sldId="472"/>
            <ac:picMk id="4" creationId="{3BD6F5BD-9605-46E3-A77B-4189546853A4}"/>
          </ac:picMkLst>
        </pc:picChg>
        <pc:picChg chg="del">
          <ac:chgData name="Luca Famooss Paolini" userId="a5d3a76d-69b3-4688-b46c-4f4e0c19f123" providerId="ADAL" clId="{64A0C15E-88EB-465C-A807-7D886333B4F8}" dt="2024-01-31T15:22:06.926" v="8757" actId="478"/>
          <ac:picMkLst>
            <pc:docMk/>
            <pc:sldMk cId="2950763980" sldId="472"/>
            <ac:picMk id="6" creationId="{86AFFB51-AA93-4057-833F-3CE14A720404}"/>
          </ac:picMkLst>
        </pc:picChg>
        <pc:picChg chg="add mod">
          <ac:chgData name="Luca Famooss Paolini" userId="a5d3a76d-69b3-4688-b46c-4f4e0c19f123" providerId="ADAL" clId="{64A0C15E-88EB-465C-A807-7D886333B4F8}" dt="2024-01-31T15:35:33.119" v="8834" actId="1036"/>
          <ac:picMkLst>
            <pc:docMk/>
            <pc:sldMk cId="2950763980" sldId="472"/>
            <ac:picMk id="7" creationId="{394D2EE4-21AB-4C0F-8EA8-E2257112D7DB}"/>
          </ac:picMkLst>
        </pc:picChg>
        <pc:picChg chg="add mod ord">
          <ac:chgData name="Luca Famooss Paolini" userId="a5d3a76d-69b3-4688-b46c-4f4e0c19f123" providerId="ADAL" clId="{64A0C15E-88EB-465C-A807-7D886333B4F8}" dt="2024-01-31T15:22:04.899" v="8756" actId="167"/>
          <ac:picMkLst>
            <pc:docMk/>
            <pc:sldMk cId="2950763980" sldId="472"/>
            <ac:picMk id="14" creationId="{8270FEFC-464A-4824-A788-9220AFED9E1D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37:21.372" v="8854" actId="14100"/>
        <pc:sldMkLst>
          <pc:docMk/>
          <pc:sldMk cId="4273542491" sldId="473"/>
        </pc:sldMkLst>
        <pc:spChg chg="mod">
          <ac:chgData name="Luca Famooss Paolini" userId="a5d3a76d-69b3-4688-b46c-4f4e0c19f123" providerId="ADAL" clId="{64A0C15E-88EB-465C-A807-7D886333B4F8}" dt="2024-01-31T15:23:43.369" v="8774" actId="20577"/>
          <ac:spMkLst>
            <pc:docMk/>
            <pc:sldMk cId="4273542491" sldId="473"/>
            <ac:spMk id="10" creationId="{1932B15B-B540-4432-911A-2B648AAD49B5}"/>
          </ac:spMkLst>
        </pc:spChg>
        <pc:spChg chg="mod">
          <ac:chgData name="Luca Famooss Paolini" userId="a5d3a76d-69b3-4688-b46c-4f4e0c19f123" providerId="ADAL" clId="{64A0C15E-88EB-465C-A807-7D886333B4F8}" dt="2024-01-31T15:36:10.765" v="8837"/>
          <ac:spMkLst>
            <pc:docMk/>
            <pc:sldMk cId="4273542491" sldId="473"/>
            <ac:spMk id="17" creationId="{AFDA66CF-96D3-4EB6-B247-B09E741220C1}"/>
          </ac:spMkLst>
        </pc:spChg>
        <pc:spChg chg="mod">
          <ac:chgData name="Luca Famooss Paolini" userId="a5d3a76d-69b3-4688-b46c-4f4e0c19f123" providerId="ADAL" clId="{64A0C15E-88EB-465C-A807-7D886333B4F8}" dt="2024-01-31T15:36:34.119" v="8846" actId="20577"/>
          <ac:spMkLst>
            <pc:docMk/>
            <pc:sldMk cId="4273542491" sldId="473"/>
            <ac:spMk id="18" creationId="{135716DF-90EC-4F37-AEA5-34B9C8C2A01D}"/>
          </ac:spMkLst>
        </pc:spChg>
        <pc:grpChg chg="del">
          <ac:chgData name="Luca Famooss Paolini" userId="a5d3a76d-69b3-4688-b46c-4f4e0c19f123" providerId="ADAL" clId="{64A0C15E-88EB-465C-A807-7D886333B4F8}" dt="2024-01-31T15:23:45.969" v="8775" actId="478"/>
          <ac:grpSpMkLst>
            <pc:docMk/>
            <pc:sldMk cId="4273542491" sldId="473"/>
            <ac:grpSpMk id="11" creationId="{7FB77C82-8B0E-496A-88E1-9D64029E6063}"/>
          </ac:grpSpMkLst>
        </pc:grpChg>
        <pc:grpChg chg="add mod">
          <ac:chgData name="Luca Famooss Paolini" userId="a5d3a76d-69b3-4688-b46c-4f4e0c19f123" providerId="ADAL" clId="{64A0C15E-88EB-465C-A807-7D886333B4F8}" dt="2024-01-31T15:36:10.765" v="8837"/>
          <ac:grpSpMkLst>
            <pc:docMk/>
            <pc:sldMk cId="4273542491" sldId="473"/>
            <ac:grpSpMk id="16" creationId="{4C241B59-A8B8-4190-85CB-685C916C9866}"/>
          </ac:grpSpMkLst>
        </pc:grpChg>
        <pc:picChg chg="del">
          <ac:chgData name="Luca Famooss Paolini" userId="a5d3a76d-69b3-4688-b46c-4f4e0c19f123" providerId="ADAL" clId="{64A0C15E-88EB-465C-A807-7D886333B4F8}" dt="2024-01-31T15:23:46.455" v="8776" actId="478"/>
          <ac:picMkLst>
            <pc:docMk/>
            <pc:sldMk cId="4273542491" sldId="473"/>
            <ac:picMk id="3" creationId="{4AA55EEC-3E8C-433D-BF94-DEFD889C9607}"/>
          </ac:picMkLst>
        </pc:picChg>
        <pc:picChg chg="add mod ord">
          <ac:chgData name="Luca Famooss Paolini" userId="a5d3a76d-69b3-4688-b46c-4f4e0c19f123" providerId="ADAL" clId="{64A0C15E-88EB-465C-A807-7D886333B4F8}" dt="2024-01-31T15:29:39.866" v="8806" actId="167"/>
          <ac:picMkLst>
            <pc:docMk/>
            <pc:sldMk cId="4273542491" sldId="473"/>
            <ac:picMk id="4" creationId="{2EBC565F-6251-4224-9EC8-1DCDC6201411}"/>
          </ac:picMkLst>
        </pc:picChg>
        <pc:picChg chg="add mod ord">
          <ac:chgData name="Luca Famooss Paolini" userId="a5d3a76d-69b3-4688-b46c-4f4e0c19f123" providerId="ADAL" clId="{64A0C15E-88EB-465C-A807-7D886333B4F8}" dt="2024-01-31T15:36:30.585" v="8843" actId="167"/>
          <ac:picMkLst>
            <pc:docMk/>
            <pc:sldMk cId="4273542491" sldId="473"/>
            <ac:picMk id="6" creationId="{8C2230EF-95E3-4DDD-9605-D15684AA3AA4}"/>
          </ac:picMkLst>
        </pc:picChg>
        <pc:picChg chg="del">
          <ac:chgData name="Luca Famooss Paolini" userId="a5d3a76d-69b3-4688-b46c-4f4e0c19f123" providerId="ADAL" clId="{64A0C15E-88EB-465C-A807-7D886333B4F8}" dt="2024-01-31T15:29:41.465" v="8807" actId="478"/>
          <ac:picMkLst>
            <pc:docMk/>
            <pc:sldMk cId="4273542491" sldId="473"/>
            <ac:picMk id="14" creationId="{8270FEFC-464A-4824-A788-9220AFED9E1D}"/>
          </ac:picMkLst>
        </pc:picChg>
        <pc:picChg chg="add del mod ord">
          <ac:chgData name="Luca Famooss Paolini" userId="a5d3a76d-69b3-4688-b46c-4f4e0c19f123" providerId="ADAL" clId="{64A0C15E-88EB-465C-A807-7D886333B4F8}" dt="2024-01-31T15:36:31.798" v="8844" actId="478"/>
          <ac:picMkLst>
            <pc:docMk/>
            <pc:sldMk cId="4273542491" sldId="473"/>
            <ac:picMk id="15" creationId="{7D2B595E-97B6-400A-B935-3E9402851EBC}"/>
          </ac:picMkLst>
        </pc:picChg>
        <pc:picChg chg="add mod">
          <ac:chgData name="Luca Famooss Paolini" userId="a5d3a76d-69b3-4688-b46c-4f4e0c19f123" providerId="ADAL" clId="{64A0C15E-88EB-465C-A807-7D886333B4F8}" dt="2024-01-31T15:36:44.735" v="8847"/>
          <ac:picMkLst>
            <pc:docMk/>
            <pc:sldMk cId="4273542491" sldId="473"/>
            <ac:picMk id="19" creationId="{35FB08C5-CD5C-4FA3-86EE-950EF9E43F03}"/>
          </ac:picMkLst>
        </pc:picChg>
        <pc:cxnChg chg="add mod">
          <ac:chgData name="Luca Famooss Paolini" userId="a5d3a76d-69b3-4688-b46c-4f4e0c19f123" providerId="ADAL" clId="{64A0C15E-88EB-465C-A807-7D886333B4F8}" dt="2024-01-31T15:37:21.372" v="8854" actId="14100"/>
          <ac:cxnSpMkLst>
            <pc:docMk/>
            <pc:sldMk cId="4273542491" sldId="473"/>
            <ac:cxnSpMk id="20" creationId="{E1F13D52-581B-421E-9DE1-7BCE817FE6FE}"/>
          </ac:cxnSpMkLst>
        </pc:cxnChg>
      </pc:sldChg>
      <pc:sldChg chg="addSp delSp modSp add mod">
        <pc:chgData name="Luca Famooss Paolini" userId="a5d3a76d-69b3-4688-b46c-4f4e0c19f123" providerId="ADAL" clId="{64A0C15E-88EB-465C-A807-7D886333B4F8}" dt="2024-01-31T15:38:59.316" v="8875" actId="478"/>
        <pc:sldMkLst>
          <pc:docMk/>
          <pc:sldMk cId="3692486487" sldId="474"/>
        </pc:sldMkLst>
        <pc:spChg chg="mod">
          <ac:chgData name="Luca Famooss Paolini" userId="a5d3a76d-69b3-4688-b46c-4f4e0c19f123" providerId="ADAL" clId="{64A0C15E-88EB-465C-A807-7D886333B4F8}" dt="2024-01-31T15:37:48.219" v="8857" actId="20577"/>
          <ac:spMkLst>
            <pc:docMk/>
            <pc:sldMk cId="3692486487" sldId="474"/>
            <ac:spMk id="10" creationId="{1932B15B-B540-4432-911A-2B648AAD49B5}"/>
          </ac:spMkLst>
        </pc:spChg>
        <pc:spChg chg="mod">
          <ac:chgData name="Luca Famooss Paolini" userId="a5d3a76d-69b3-4688-b46c-4f4e0c19f123" providerId="ADAL" clId="{64A0C15E-88EB-465C-A807-7D886333B4F8}" dt="2024-01-31T15:37:50.717" v="8859" actId="20577"/>
          <ac:spMkLst>
            <pc:docMk/>
            <pc:sldMk cId="3692486487" sldId="474"/>
            <ac:spMk id="13" creationId="{9C110E30-A20E-4DDA-81FD-E1CE7C2DF4E4}"/>
          </ac:spMkLst>
        </pc:spChg>
        <pc:picChg chg="del">
          <ac:chgData name="Luca Famooss Paolini" userId="a5d3a76d-69b3-4688-b46c-4f4e0c19f123" providerId="ADAL" clId="{64A0C15E-88EB-465C-A807-7D886333B4F8}" dt="2024-01-31T15:38:59.316" v="8875" actId="478"/>
          <ac:picMkLst>
            <pc:docMk/>
            <pc:sldMk cId="3692486487" sldId="474"/>
            <ac:picMk id="3" creationId="{4AA55EEC-3E8C-433D-BF94-DEFD889C9607}"/>
          </ac:picMkLst>
        </pc:picChg>
        <pc:picChg chg="add mod ord">
          <ac:chgData name="Luca Famooss Paolini" userId="a5d3a76d-69b3-4688-b46c-4f4e0c19f123" providerId="ADAL" clId="{64A0C15E-88EB-465C-A807-7D886333B4F8}" dt="2024-01-31T15:38:57.142" v="8873" actId="167"/>
          <ac:picMkLst>
            <pc:docMk/>
            <pc:sldMk cId="3692486487" sldId="474"/>
            <ac:picMk id="4" creationId="{AE6B8F57-388F-43B2-A330-C086FA87845D}"/>
          </ac:picMkLst>
        </pc:picChg>
        <pc:picChg chg="add mod ord">
          <ac:chgData name="Luca Famooss Paolini" userId="a5d3a76d-69b3-4688-b46c-4f4e0c19f123" providerId="ADAL" clId="{64A0C15E-88EB-465C-A807-7D886333B4F8}" dt="2024-01-31T15:38:57.142" v="8873" actId="167"/>
          <ac:picMkLst>
            <pc:docMk/>
            <pc:sldMk cId="3692486487" sldId="474"/>
            <ac:picMk id="6" creationId="{3329478F-0D21-42E9-9D6B-CD326AD9E523}"/>
          </ac:picMkLst>
        </pc:picChg>
        <pc:picChg chg="del">
          <ac:chgData name="Luca Famooss Paolini" userId="a5d3a76d-69b3-4688-b46c-4f4e0c19f123" providerId="ADAL" clId="{64A0C15E-88EB-465C-A807-7D886333B4F8}" dt="2024-01-31T15:38:58.708" v="8874" actId="478"/>
          <ac:picMkLst>
            <pc:docMk/>
            <pc:sldMk cId="3692486487" sldId="474"/>
            <ac:picMk id="14" creationId="{8270FEFC-464A-4824-A788-9220AFED9E1D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1:40.735" v="8896" actId="478"/>
        <pc:sldMkLst>
          <pc:docMk/>
          <pc:sldMk cId="3172844202" sldId="475"/>
        </pc:sldMkLst>
        <pc:spChg chg="mod">
          <ac:chgData name="Luca Famooss Paolini" userId="a5d3a76d-69b3-4688-b46c-4f4e0c19f123" providerId="ADAL" clId="{64A0C15E-88EB-465C-A807-7D886333B4F8}" dt="2024-01-31T15:40:16.336" v="8878" actId="20577"/>
          <ac:spMkLst>
            <pc:docMk/>
            <pc:sldMk cId="3172844202" sldId="475"/>
            <ac:spMk id="10" creationId="{1932B15B-B540-4432-911A-2B648AAD49B5}"/>
          </ac:spMkLst>
        </pc:spChg>
        <pc:spChg chg="mod">
          <ac:chgData name="Luca Famooss Paolini" userId="a5d3a76d-69b3-4688-b46c-4f4e0c19f123" providerId="ADAL" clId="{64A0C15E-88EB-465C-A807-7D886333B4F8}" dt="2024-01-31T15:40:19.654" v="8881" actId="20577"/>
          <ac:spMkLst>
            <pc:docMk/>
            <pc:sldMk cId="3172844202" sldId="475"/>
            <ac:spMk id="18" creationId="{135716DF-90EC-4F37-AEA5-34B9C8C2A01D}"/>
          </ac:spMkLst>
        </pc:spChg>
        <pc:picChg chg="add mod ord">
          <ac:chgData name="Luca Famooss Paolini" userId="a5d3a76d-69b3-4688-b46c-4f4e0c19f123" providerId="ADAL" clId="{64A0C15E-88EB-465C-A807-7D886333B4F8}" dt="2024-01-31T15:41:14.949" v="8888" actId="167"/>
          <ac:picMkLst>
            <pc:docMk/>
            <pc:sldMk cId="3172844202" sldId="475"/>
            <ac:picMk id="3" creationId="{1826CAFF-3FDA-4DD5-B8D0-F156BEE4D50D}"/>
          </ac:picMkLst>
        </pc:picChg>
        <pc:picChg chg="del">
          <ac:chgData name="Luca Famooss Paolini" userId="a5d3a76d-69b3-4688-b46c-4f4e0c19f123" providerId="ADAL" clId="{64A0C15E-88EB-465C-A807-7D886333B4F8}" dt="2024-01-31T15:41:16.777" v="8889" actId="478"/>
          <ac:picMkLst>
            <pc:docMk/>
            <pc:sldMk cId="3172844202" sldId="475"/>
            <ac:picMk id="4" creationId="{2EBC565F-6251-4224-9EC8-1DCDC6201411}"/>
          </ac:picMkLst>
        </pc:picChg>
        <pc:picChg chg="del">
          <ac:chgData name="Luca Famooss Paolini" userId="a5d3a76d-69b3-4688-b46c-4f4e0c19f123" providerId="ADAL" clId="{64A0C15E-88EB-465C-A807-7D886333B4F8}" dt="2024-01-31T15:41:40.735" v="8896" actId="478"/>
          <ac:picMkLst>
            <pc:docMk/>
            <pc:sldMk cId="3172844202" sldId="475"/>
            <ac:picMk id="6" creationId="{8C2230EF-95E3-4DDD-9605-D15684AA3AA4}"/>
          </ac:picMkLst>
        </pc:picChg>
        <pc:picChg chg="add mod ord">
          <ac:chgData name="Luca Famooss Paolini" userId="a5d3a76d-69b3-4688-b46c-4f4e0c19f123" providerId="ADAL" clId="{64A0C15E-88EB-465C-A807-7D886333B4F8}" dt="2024-01-31T15:41:39.470" v="8895" actId="167"/>
          <ac:picMkLst>
            <pc:docMk/>
            <pc:sldMk cId="3172844202" sldId="475"/>
            <ac:picMk id="7" creationId="{4D50CF79-6558-4E97-A07E-966F1195E555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49:23.403" v="9058" actId="20577"/>
        <pc:sldMkLst>
          <pc:docMk/>
          <pc:sldMk cId="2485020118" sldId="476"/>
        </pc:sldMkLst>
        <pc:spChg chg="add mod">
          <ac:chgData name="Luca Famooss Paolini" userId="a5d3a76d-69b3-4688-b46c-4f4e0c19f123" providerId="ADAL" clId="{64A0C15E-88EB-465C-A807-7D886333B4F8}" dt="2024-01-31T15:49:23.403" v="9058" actId="20577"/>
          <ac:spMkLst>
            <pc:docMk/>
            <pc:sldMk cId="2485020118" sldId="476"/>
            <ac:spMk id="6" creationId="{8F71DCC8-EDD2-4804-AF67-6DAA2FBE5A22}"/>
          </ac:spMkLst>
        </pc:spChg>
        <pc:spChg chg="del mod">
          <ac:chgData name="Luca Famooss Paolini" userId="a5d3a76d-69b3-4688-b46c-4f4e0c19f123" providerId="ADAL" clId="{64A0C15E-88EB-465C-A807-7D886333B4F8}" dt="2024-01-31T15:49:09.941" v="9033" actId="478"/>
          <ac:spMkLst>
            <pc:docMk/>
            <pc:sldMk cId="2485020118" sldId="476"/>
            <ac:spMk id="29" creationId="{C8573E43-6205-49A4-A902-D02679069C03}"/>
          </ac:spMkLst>
        </pc:spChg>
        <pc:picChg chg="add mod ord">
          <ac:chgData name="Luca Famooss Paolini" userId="a5d3a76d-69b3-4688-b46c-4f4e0c19f123" providerId="ADAL" clId="{64A0C15E-88EB-465C-A807-7D886333B4F8}" dt="2024-01-31T15:45:22.625" v="8931" actId="167"/>
          <ac:picMkLst>
            <pc:docMk/>
            <pc:sldMk cId="2485020118" sldId="476"/>
            <ac:picMk id="3" creationId="{0D365484-04CB-402A-B238-0519AE17396A}"/>
          </ac:picMkLst>
        </pc:picChg>
        <pc:picChg chg="del">
          <ac:chgData name="Luca Famooss Paolini" userId="a5d3a76d-69b3-4688-b46c-4f4e0c19f123" providerId="ADAL" clId="{64A0C15E-88EB-465C-A807-7D886333B4F8}" dt="2024-01-31T15:45:24.621" v="8932" actId="478"/>
          <ac:picMkLst>
            <pc:docMk/>
            <pc:sldMk cId="2485020118" sldId="476"/>
            <ac:picMk id="4" creationId="{6B30D01C-FB94-4399-947B-1EF8C5CF2A31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50:24.649" v="9081"/>
        <pc:sldMkLst>
          <pc:docMk/>
          <pc:sldMk cId="2146174297" sldId="477"/>
        </pc:sldMkLst>
        <pc:spChg chg="add mod">
          <ac:chgData name="Luca Famooss Paolini" userId="a5d3a76d-69b3-4688-b46c-4f4e0c19f123" providerId="ADAL" clId="{64A0C15E-88EB-465C-A807-7D886333B4F8}" dt="2024-01-31T15:50:24.649" v="9081"/>
          <ac:spMkLst>
            <pc:docMk/>
            <pc:sldMk cId="2146174297" sldId="477"/>
            <ac:spMk id="6" creationId="{334FBE91-C572-4E1A-8EC1-E44DC7415BAE}"/>
          </ac:spMkLst>
        </pc:spChg>
        <pc:spChg chg="del mod">
          <ac:chgData name="Luca Famooss Paolini" userId="a5d3a76d-69b3-4688-b46c-4f4e0c19f123" providerId="ADAL" clId="{64A0C15E-88EB-465C-A807-7D886333B4F8}" dt="2024-01-31T15:50:24.547" v="9080" actId="478"/>
          <ac:spMkLst>
            <pc:docMk/>
            <pc:sldMk cId="2146174297" sldId="477"/>
            <ac:spMk id="29" creationId="{C8573E43-6205-49A4-A902-D02679069C03}"/>
          </ac:spMkLst>
        </pc:spChg>
        <pc:picChg chg="add mod ord">
          <ac:chgData name="Luca Famooss Paolini" userId="a5d3a76d-69b3-4688-b46c-4f4e0c19f123" providerId="ADAL" clId="{64A0C15E-88EB-465C-A807-7D886333B4F8}" dt="2024-01-31T15:46:06.509" v="8940" actId="167"/>
          <ac:picMkLst>
            <pc:docMk/>
            <pc:sldMk cId="2146174297" sldId="477"/>
            <ac:picMk id="3" creationId="{289CD0CA-9945-437F-98F9-FF6BA26E105E}"/>
          </ac:picMkLst>
        </pc:picChg>
        <pc:picChg chg="del">
          <ac:chgData name="Luca Famooss Paolini" userId="a5d3a76d-69b3-4688-b46c-4f4e0c19f123" providerId="ADAL" clId="{64A0C15E-88EB-465C-A807-7D886333B4F8}" dt="2024-01-31T15:46:08.966" v="8941" actId="478"/>
          <ac:picMkLst>
            <pc:docMk/>
            <pc:sldMk cId="2146174297" sldId="477"/>
            <ac:picMk id="4" creationId="{6B30D01C-FB94-4399-947B-1EF8C5CF2A31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1-31T15:50:21.108" v="9079" actId="20577"/>
        <pc:sldMkLst>
          <pc:docMk/>
          <pc:sldMk cId="3288273631" sldId="478"/>
        </pc:sldMkLst>
        <pc:spChg chg="add mod">
          <ac:chgData name="Luca Famooss Paolini" userId="a5d3a76d-69b3-4688-b46c-4f4e0c19f123" providerId="ADAL" clId="{64A0C15E-88EB-465C-A807-7D886333B4F8}" dt="2024-01-31T15:50:21.108" v="9079" actId="20577"/>
          <ac:spMkLst>
            <pc:docMk/>
            <pc:sldMk cId="3288273631" sldId="478"/>
            <ac:spMk id="8" creationId="{2C9F3C63-AA49-46D1-9863-8B8992106B99}"/>
          </ac:spMkLst>
        </pc:spChg>
        <pc:spChg chg="del mod">
          <ac:chgData name="Luca Famooss Paolini" userId="a5d3a76d-69b3-4688-b46c-4f4e0c19f123" providerId="ADAL" clId="{64A0C15E-88EB-465C-A807-7D886333B4F8}" dt="2024-01-31T15:50:13.155" v="9065" actId="478"/>
          <ac:spMkLst>
            <pc:docMk/>
            <pc:sldMk cId="3288273631" sldId="478"/>
            <ac:spMk id="29" creationId="{C8573E43-6205-49A4-A902-D02679069C03}"/>
          </ac:spMkLst>
        </pc:spChg>
        <pc:picChg chg="del">
          <ac:chgData name="Luca Famooss Paolini" userId="a5d3a76d-69b3-4688-b46c-4f4e0c19f123" providerId="ADAL" clId="{64A0C15E-88EB-465C-A807-7D886333B4F8}" dt="2024-01-31T15:47:22.373" v="8955" actId="478"/>
          <ac:picMkLst>
            <pc:docMk/>
            <pc:sldMk cId="3288273631" sldId="478"/>
            <ac:picMk id="3" creationId="{3D77D989-8DE9-49EF-A914-89B4A8B6F327}"/>
          </ac:picMkLst>
        </pc:picChg>
        <pc:picChg chg="add mod ord">
          <ac:chgData name="Luca Famooss Paolini" userId="a5d3a76d-69b3-4688-b46c-4f4e0c19f123" providerId="ADAL" clId="{64A0C15E-88EB-465C-A807-7D886333B4F8}" dt="2024-01-31T15:46:51.383" v="8947" actId="167"/>
          <ac:picMkLst>
            <pc:docMk/>
            <pc:sldMk cId="3288273631" sldId="478"/>
            <ac:picMk id="4" creationId="{FC69E9FC-B166-4B3F-8F4E-91083B81EF5F}"/>
          </ac:picMkLst>
        </pc:picChg>
        <pc:picChg chg="del">
          <ac:chgData name="Luca Famooss Paolini" userId="a5d3a76d-69b3-4688-b46c-4f4e0c19f123" providerId="ADAL" clId="{64A0C15E-88EB-465C-A807-7D886333B4F8}" dt="2024-01-31T15:46:52.787" v="8948" actId="478"/>
          <ac:picMkLst>
            <pc:docMk/>
            <pc:sldMk cId="3288273631" sldId="478"/>
            <ac:picMk id="6" creationId="{758F6A54-B430-49DF-ABD3-644CF4F7A4AC}"/>
          </ac:picMkLst>
        </pc:picChg>
        <pc:picChg chg="add mod ord">
          <ac:chgData name="Luca Famooss Paolini" userId="a5d3a76d-69b3-4688-b46c-4f4e0c19f123" providerId="ADAL" clId="{64A0C15E-88EB-465C-A807-7D886333B4F8}" dt="2024-01-31T15:47:20.975" v="8954" actId="167"/>
          <ac:picMkLst>
            <pc:docMk/>
            <pc:sldMk cId="3288273631" sldId="478"/>
            <ac:picMk id="7" creationId="{34C4EF28-3FF3-48EF-AB97-93332A6B6F38}"/>
          </ac:picMkLst>
        </pc:picChg>
      </pc:sldChg>
      <pc:sldChg chg="addSp delSp modSp add mod">
        <pc:chgData name="Luca Famooss Paolini" userId="a5d3a76d-69b3-4688-b46c-4f4e0c19f123" providerId="ADAL" clId="{64A0C15E-88EB-465C-A807-7D886333B4F8}" dt="2024-02-01T11:02:34.615" v="10057" actId="1076"/>
        <pc:sldMkLst>
          <pc:docMk/>
          <pc:sldMk cId="2632565724" sldId="479"/>
        </pc:sldMkLst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6" creationId="{4AF908D3-93B3-4DCF-B14D-831554D801ED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7" creationId="{A3381877-4039-4D06-90F0-B6AE0749977F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8" creationId="{AB1449F7-5B40-44CE-8C3B-2F3D5007D0A8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9" creationId="{F740CDB0-92B8-49D2-8458-CDA418ABA7E2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10" creationId="{E115204C-7697-465E-8221-261BDF02BBE6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11" creationId="{ACD3DA16-1AC1-4A73-92D5-B469F0856264}"/>
          </ac:spMkLst>
        </pc:spChg>
        <pc:spChg chg="mod">
          <ac:chgData name="Luca Famooss Paolini" userId="a5d3a76d-69b3-4688-b46c-4f4e0c19f123" providerId="ADAL" clId="{64A0C15E-88EB-465C-A807-7D886333B4F8}" dt="2024-02-01T10:48:46.775" v="9554"/>
          <ac:spMkLst>
            <pc:docMk/>
            <pc:sldMk cId="2632565724" sldId="479"/>
            <ac:spMk id="12" creationId="{B7C110BB-FEA9-49C3-8C9C-D417463F8793}"/>
          </ac:spMkLst>
        </pc:spChg>
        <pc:spChg chg="add mod">
          <ac:chgData name="Luca Famooss Paolini" userId="a5d3a76d-69b3-4688-b46c-4f4e0c19f123" providerId="ADAL" clId="{64A0C15E-88EB-465C-A807-7D886333B4F8}" dt="2024-02-01T10:49:32.001" v="9563" actId="1076"/>
          <ac:spMkLst>
            <pc:docMk/>
            <pc:sldMk cId="2632565724" sldId="479"/>
            <ac:spMk id="13" creationId="{1A0D91CD-F343-451E-BC32-3199A3208AE4}"/>
          </ac:spMkLst>
        </pc:spChg>
        <pc:spChg chg="add mod">
          <ac:chgData name="Luca Famooss Paolini" userId="a5d3a76d-69b3-4688-b46c-4f4e0c19f123" providerId="ADAL" clId="{64A0C15E-88EB-465C-A807-7D886333B4F8}" dt="2024-02-01T11:02:34.615" v="10057" actId="1076"/>
          <ac:spMkLst>
            <pc:docMk/>
            <pc:sldMk cId="2632565724" sldId="479"/>
            <ac:spMk id="14" creationId="{EF82F6FC-A8DF-4D07-AE5E-57C381BAF28F}"/>
          </ac:spMkLst>
        </pc:spChg>
        <pc:spChg chg="add mod">
          <ac:chgData name="Luca Famooss Paolini" userId="a5d3a76d-69b3-4688-b46c-4f4e0c19f123" providerId="ADAL" clId="{64A0C15E-88EB-465C-A807-7D886333B4F8}" dt="2024-02-01T11:02:26.326" v="10054" actId="1076"/>
          <ac:spMkLst>
            <pc:docMk/>
            <pc:sldMk cId="2632565724" sldId="479"/>
            <ac:spMk id="15" creationId="{45C7CE2A-7797-4696-A7CC-60D08FE61070}"/>
          </ac:spMkLst>
        </pc:spChg>
        <pc:spChg chg="add del mod">
          <ac:chgData name="Luca Famooss Paolini" userId="a5d3a76d-69b3-4688-b46c-4f4e0c19f123" providerId="ADAL" clId="{64A0C15E-88EB-465C-A807-7D886333B4F8}" dt="2024-02-01T10:59:51.312" v="9968" actId="478"/>
          <ac:spMkLst>
            <pc:docMk/>
            <pc:sldMk cId="2632565724" sldId="479"/>
            <ac:spMk id="16" creationId="{65503744-9B4C-4541-BF62-32C1F63A55A1}"/>
          </ac:spMkLst>
        </pc:spChg>
        <pc:spChg chg="add mod">
          <ac:chgData name="Luca Famooss Paolini" userId="a5d3a76d-69b3-4688-b46c-4f4e0c19f123" providerId="ADAL" clId="{64A0C15E-88EB-465C-A807-7D886333B4F8}" dt="2024-02-01T11:02:30.062" v="10056" actId="1076"/>
          <ac:spMkLst>
            <pc:docMk/>
            <pc:sldMk cId="2632565724" sldId="479"/>
            <ac:spMk id="17" creationId="{96C05F37-2F58-4DEC-BD8F-ECE36451C1FA}"/>
          </ac:spMkLst>
        </pc:spChg>
        <pc:spChg chg="add del mod">
          <ac:chgData name="Luca Famooss Paolini" userId="a5d3a76d-69b3-4688-b46c-4f4e0c19f123" providerId="ADAL" clId="{64A0C15E-88EB-465C-A807-7D886333B4F8}" dt="2024-02-01T10:48:46.627" v="9553" actId="478"/>
          <ac:spMkLst>
            <pc:docMk/>
            <pc:sldMk cId="2632565724" sldId="479"/>
            <ac:spMk id="18" creationId="{FC5F641E-05E0-4C7F-AA2E-B4B17C1A95C3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42" creationId="{D11B678B-86DB-4A28-B7D3-65E9B7C97C42}"/>
          </ac:spMkLst>
        </pc:spChg>
        <pc:spChg chg="mod">
          <ac:chgData name="Luca Famooss Paolini" userId="a5d3a76d-69b3-4688-b46c-4f4e0c19f123" providerId="ADAL" clId="{64A0C15E-88EB-465C-A807-7D886333B4F8}" dt="2024-02-01T10:47:21.370" v="9541" actId="20577"/>
          <ac:spMkLst>
            <pc:docMk/>
            <pc:sldMk cId="2632565724" sldId="479"/>
            <ac:spMk id="43" creationId="{7B978541-7CE4-496C-9CB8-FCCACCB2D7D0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48" creationId="{C18EE844-9ED5-44F6-9BCF-4A6D82BDAFC6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49" creationId="{D3AF6D4B-2AB6-446C-8161-E1D7DD02ABC3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52" creationId="{5608FA27-F991-44CD-8461-7FE5AF929EF9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53" creationId="{81ECF2CB-F6C9-4A27-BF60-132952CA35B9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54" creationId="{D16D8ECE-8758-467A-8815-A854D8131F09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55" creationId="{5581453C-0C73-4427-BE67-B318E21F13C1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56" creationId="{8E897BFE-F2F7-4801-BF9E-4F276AA3925E}"/>
          </ac:spMkLst>
        </pc:spChg>
        <pc:spChg chg="del">
          <ac:chgData name="Luca Famooss Paolini" userId="a5d3a76d-69b3-4688-b46c-4f4e0c19f123" providerId="ADAL" clId="{64A0C15E-88EB-465C-A807-7D886333B4F8}" dt="2024-01-31T15:50:51.019" v="9109" actId="478"/>
          <ac:spMkLst>
            <pc:docMk/>
            <pc:sldMk cId="2632565724" sldId="479"/>
            <ac:spMk id="61" creationId="{B71179C6-DA07-4D15-8457-24A6E786CA09}"/>
          </ac:spMkLst>
        </pc:spChg>
        <pc:grpChg chg="add mod">
          <ac:chgData name="Luca Famooss Paolini" userId="a5d3a76d-69b3-4688-b46c-4f4e0c19f123" providerId="ADAL" clId="{64A0C15E-88EB-465C-A807-7D886333B4F8}" dt="2024-02-01T10:49:32.001" v="9563" actId="1076"/>
          <ac:grpSpMkLst>
            <pc:docMk/>
            <pc:sldMk cId="2632565724" sldId="479"/>
            <ac:grpSpMk id="4" creationId="{167CF0C9-491B-43C0-8231-6128E5EEAEF9}"/>
          </ac:grpSpMkLst>
        </pc:grpChg>
        <pc:grpChg chg="mod">
          <ac:chgData name="Luca Famooss Paolini" userId="a5d3a76d-69b3-4688-b46c-4f4e0c19f123" providerId="ADAL" clId="{64A0C15E-88EB-465C-A807-7D886333B4F8}" dt="2024-02-01T10:48:46.775" v="9554"/>
          <ac:grpSpMkLst>
            <pc:docMk/>
            <pc:sldMk cId="2632565724" sldId="479"/>
            <ac:grpSpMk id="5" creationId="{377E8549-CB70-4F7B-8B8D-C7C626A50B9B}"/>
          </ac:grpSpMkLst>
        </pc:grp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23" creationId="{A4904309-DFBF-4FFD-8F15-C576A806FBDA}"/>
          </ac:picMkLst>
        </pc:pic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35" creationId="{609919E4-5B97-4926-BEE0-732C40AB86A0}"/>
          </ac:picMkLst>
        </pc:pic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37" creationId="{6DBDA593-A8D9-4F28-8799-072945F41024}"/>
          </ac:picMkLst>
        </pc:pic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39" creationId="{3A8E7661-FD7E-4645-ADF1-5FD676BEC531}"/>
          </ac:picMkLst>
        </pc:pic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47" creationId="{1AB723B8-70B9-42B1-8E66-E92A5127FF77}"/>
          </ac:picMkLst>
        </pc:picChg>
        <pc:picChg chg="del">
          <ac:chgData name="Luca Famooss Paolini" userId="a5d3a76d-69b3-4688-b46c-4f4e0c19f123" providerId="ADAL" clId="{64A0C15E-88EB-465C-A807-7D886333B4F8}" dt="2024-01-31T15:50:51.019" v="9109" actId="478"/>
          <ac:picMkLst>
            <pc:docMk/>
            <pc:sldMk cId="2632565724" sldId="479"/>
            <ac:picMk id="57" creationId="{87B81933-BEC1-406C-9B2C-CB0EE9127E70}"/>
          </ac:picMkLst>
        </pc:picChg>
      </pc:sldChg>
      <pc:sldChg chg="add">
        <pc:chgData name="Luca Famooss Paolini" userId="a5d3a76d-69b3-4688-b46c-4f4e0c19f123" providerId="ADAL" clId="{64A0C15E-88EB-465C-A807-7D886333B4F8}" dt="2024-01-31T15:55:06.610" v="9128"/>
        <pc:sldMkLst>
          <pc:docMk/>
          <pc:sldMk cId="88513158" sldId="4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06A64-9DD2-4067-A2BA-DAD08F8244E2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60B40-D2A6-4B25-A8A4-549A8C7F1D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30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521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4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1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9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9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3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36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68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35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509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68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18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73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2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14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8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57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4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3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29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6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1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813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56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23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23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0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47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8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79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47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7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60B40-D2A6-4B25-A8A4-549A8C7F1D8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38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5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  <a:p>
            <a:pPr marL="12065" marR="5080" indent="0" algn="just">
              <a:lnSpc>
                <a:spcPct val="150000"/>
              </a:lnSpc>
              <a:buFont typeface="Arial"/>
              <a:buNone/>
              <a:tabLst>
                <a:tab pos="185420" algn="l"/>
              </a:tabLst>
            </a:pPr>
            <a:endParaRPr lang="en-US" sz="1200" b="0" baseline="0" dirty="0">
              <a:latin typeface="+mn-lt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97D3C-29C0-4FC7-BE4C-FE791CE81B5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1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4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7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40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3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0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01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41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5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894B-B1F0-4939-BE0C-79602C3A6F2B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E1A0D-5AAD-4BAA-A329-669BF8C7A1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08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ca.famoosspaolini@unibo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UniBo Università degli studi di Bologna | Guida di ateneo - UnidTest">
            <a:extLst>
              <a:ext uri="{FF2B5EF4-FFF2-40B4-BE49-F238E27FC236}">
                <a16:creationId xmlns:a16="http://schemas.microsoft.com/office/drawing/2014/main" id="{A42D88FE-2673-4B1D-AB39-0CC4FBFD1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6" b="25489"/>
          <a:stretch/>
        </p:blipFill>
        <p:spPr bwMode="auto">
          <a:xfrm>
            <a:off x="3626775" y="19110"/>
            <a:ext cx="5517225" cy="52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DC7378F-B950-4E69-889F-1802AD45A26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556313" y="638225"/>
            <a:ext cx="6803337" cy="245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Laboratorio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 di </a:t>
            </a:r>
            <a:b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Fisica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dell’Atmosfera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:</a:t>
            </a:r>
            <a:b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Introduzione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 a Python e </a:t>
            </a:r>
            <a:b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Esperienza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 di </a:t>
            </a:r>
            <a:r>
              <a:rPr lang="en-US" sz="4400" b="1" i="0" dirty="0" err="1">
                <a:solidFill>
                  <a:srgbClr val="242424"/>
                </a:solidFill>
                <a:effectLst/>
                <a:latin typeface="+mn-lt"/>
              </a:rPr>
              <a:t>laboratorio</a:t>
            </a:r>
            <a:r>
              <a:rPr lang="en-US" sz="4400" b="1" i="0" dirty="0">
                <a:solidFill>
                  <a:srgbClr val="242424"/>
                </a:solidFill>
                <a:effectLst/>
                <a:latin typeface="+mn-lt"/>
              </a:rPr>
              <a:t> n.1</a:t>
            </a:r>
            <a:endParaRPr lang="it-IT" sz="7200" b="1" dirty="0">
              <a:latin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07088" y="3483059"/>
            <a:ext cx="2973125" cy="956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563" algn="just">
              <a:spcBef>
                <a:spcPts val="710"/>
              </a:spcBef>
            </a:pPr>
            <a:r>
              <a:rPr lang="it-IT" sz="1600" i="1" u="sng" spc="-5" dirty="0">
                <a:latin typeface="Calibri"/>
                <a:cs typeface="Calibri"/>
              </a:rPr>
              <a:t>Tutor:</a:t>
            </a:r>
          </a:p>
          <a:p>
            <a:pPr marL="182563" algn="just">
              <a:spcBef>
                <a:spcPts val="800"/>
              </a:spcBef>
              <a:spcAft>
                <a:spcPts val="800"/>
              </a:spcAft>
            </a:pPr>
            <a:r>
              <a:rPr sz="1600" b="1" i="1" spc="-5" dirty="0">
                <a:latin typeface="Calibri"/>
                <a:cs typeface="Calibri"/>
              </a:rPr>
              <a:t>Luca</a:t>
            </a:r>
            <a:r>
              <a:rPr sz="1600" b="1" i="1" spc="1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Famooss</a:t>
            </a:r>
            <a:r>
              <a:rPr sz="1600" b="1" i="1" dirty="0">
                <a:latin typeface="Calibri"/>
                <a:cs typeface="Calibri"/>
              </a:rPr>
              <a:t> Paolini</a:t>
            </a:r>
            <a:endParaRPr sz="1600" dirty="0">
              <a:latin typeface="Calibri"/>
              <a:cs typeface="Calibri"/>
            </a:endParaRPr>
          </a:p>
          <a:p>
            <a:pPr marL="182563" algn="just">
              <a:lnSpc>
                <a:spcPct val="100000"/>
              </a:lnSpc>
            </a:pPr>
            <a:r>
              <a:rPr sz="1600" i="1" spc="-5" dirty="0" err="1">
                <a:latin typeface="Calibri"/>
                <a:cs typeface="Calibri"/>
                <a:hlinkClick r:id="rId4"/>
              </a:rPr>
              <a:t>luca.famooss</a:t>
            </a:r>
            <a:r>
              <a:rPr lang="it-IT" sz="1600" i="1" spc="-5" dirty="0">
                <a:latin typeface="Calibri"/>
                <a:cs typeface="Calibri"/>
                <a:hlinkClick r:id="rId4"/>
              </a:rPr>
              <a:t>paolini</a:t>
            </a:r>
            <a:r>
              <a:rPr sz="1600" i="1" spc="-5" dirty="0">
                <a:latin typeface="Calibri"/>
                <a:cs typeface="Calibri"/>
                <a:hlinkClick r:id="rId4"/>
              </a:rPr>
              <a:t>@</a:t>
            </a:r>
            <a:r>
              <a:rPr lang="it-IT" sz="1600" i="1" spc="-5" dirty="0" err="1">
                <a:latin typeface="Calibri"/>
                <a:cs typeface="Calibri"/>
                <a:hlinkClick r:id="rId4"/>
              </a:rPr>
              <a:t>unibo</a:t>
            </a:r>
            <a:r>
              <a:rPr sz="1600" i="1" spc="-5" dirty="0">
                <a:latin typeface="Calibri"/>
                <a:cs typeface="Calibri"/>
                <a:hlinkClick r:id="rId4"/>
              </a:rPr>
              <a:t>.it</a:t>
            </a:r>
            <a:endParaRPr sz="1600" u="sng" dirty="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3FA37AC6-37E9-432B-A405-AF58FCD77B15}"/>
              </a:ext>
            </a:extLst>
          </p:cNvPr>
          <p:cNvSpPr txBox="1"/>
          <p:nvPr/>
        </p:nvSpPr>
        <p:spPr>
          <a:xfrm>
            <a:off x="3923056" y="3476709"/>
            <a:ext cx="2973125" cy="956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563" algn="just">
              <a:spcBef>
                <a:spcPts val="710"/>
              </a:spcBef>
            </a:pPr>
            <a:r>
              <a:rPr lang="it-IT" sz="1600" i="1" u="sng" spc="-5" dirty="0" err="1">
                <a:latin typeface="Calibri"/>
                <a:cs typeface="Calibri"/>
              </a:rPr>
              <a:t>Prof.sse</a:t>
            </a:r>
            <a:r>
              <a:rPr lang="it-IT" sz="1600" i="1" u="sng" spc="-5" dirty="0">
                <a:latin typeface="Calibri"/>
                <a:cs typeface="Calibri"/>
              </a:rPr>
              <a:t> Referenti:</a:t>
            </a:r>
          </a:p>
          <a:p>
            <a:pPr marL="182563" algn="just">
              <a:spcBef>
                <a:spcPts val="800"/>
              </a:spcBef>
              <a:spcAft>
                <a:spcPts val="800"/>
              </a:spcAft>
            </a:pPr>
            <a:r>
              <a:rPr sz="1600" b="1" i="1" spc="-5" dirty="0">
                <a:latin typeface="Calibri"/>
                <a:cs typeface="Calibri"/>
              </a:rPr>
              <a:t>L</a:t>
            </a:r>
            <a:r>
              <a:rPr lang="it-IT" sz="1600" b="1" i="1" spc="-5" dirty="0">
                <a:latin typeface="Calibri"/>
                <a:cs typeface="Calibri"/>
              </a:rPr>
              <a:t>aura Sandra Leo</a:t>
            </a:r>
            <a:endParaRPr sz="1600" dirty="0">
              <a:latin typeface="Calibri"/>
              <a:cs typeface="Calibri"/>
            </a:endParaRPr>
          </a:p>
          <a:p>
            <a:pPr marL="182563" algn="just">
              <a:lnSpc>
                <a:spcPct val="100000"/>
              </a:lnSpc>
            </a:pPr>
            <a:r>
              <a:rPr lang="it-IT" sz="1600" b="1" i="1" spc="-5" dirty="0">
                <a:latin typeface="Calibri"/>
                <a:cs typeface="Calibri"/>
              </a:rPr>
              <a:t>Erika Brattich</a:t>
            </a:r>
            <a:endParaRPr sz="1600" b="1" i="1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32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BC23CDE9-A222-42B3-AEDB-411475B7C180}"/>
              </a:ext>
            </a:extLst>
          </p:cNvPr>
          <p:cNvGrpSpPr/>
          <p:nvPr/>
        </p:nvGrpSpPr>
        <p:grpSpPr>
          <a:xfrm>
            <a:off x="148178" y="7369"/>
            <a:ext cx="6260242" cy="815053"/>
            <a:chOff x="148178" y="197869"/>
            <a:chExt cx="6260242" cy="8150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49CBC96-6851-4BD1-955E-07E8B17676DF}"/>
                </a:ext>
              </a:extLst>
            </p:cNvPr>
            <p:cNvSpPr txBox="1"/>
            <p:nvPr/>
          </p:nvSpPr>
          <p:spPr>
            <a:xfrm>
              <a:off x="148178" y="197869"/>
              <a:ext cx="6260242" cy="74770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algn="r">
                <a:spcAft>
                  <a:spcPts val="0"/>
                </a:spcAft>
                <a:defRPr sz="2400" b="1">
                  <a:latin typeface="Montserra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3200" dirty="0"/>
                <a:t>Che </a:t>
              </a:r>
              <a:r>
                <a:rPr lang="en-US" sz="3200" dirty="0" err="1"/>
                <a:t>cosa</a:t>
              </a:r>
              <a:r>
                <a:rPr lang="en-US" sz="3200" dirty="0"/>
                <a:t> è					? </a:t>
              </a:r>
              <a:endParaRPr lang="it-IT" sz="3200" dirty="0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82DC383-5D36-42A8-8E11-1B259B06F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699" y="393432"/>
              <a:ext cx="2089148" cy="61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01B919-D7E4-4A11-B636-F0106BD7B790}"/>
              </a:ext>
            </a:extLst>
          </p:cNvPr>
          <p:cNvSpPr txBox="1"/>
          <p:nvPr/>
        </p:nvSpPr>
        <p:spPr>
          <a:xfrm>
            <a:off x="201411" y="866684"/>
            <a:ext cx="441752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800" dirty="0" err="1"/>
              <a:t>Linguaggio</a:t>
            </a:r>
            <a:r>
              <a:rPr lang="en-US" sz="1800" dirty="0"/>
              <a:t> di </a:t>
            </a:r>
            <a:r>
              <a:rPr lang="en-US" sz="1800" dirty="0" err="1"/>
              <a:t>programmazione</a:t>
            </a:r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463013-37A0-4E41-9B81-4BE3C5969557}"/>
              </a:ext>
            </a:extLst>
          </p:cNvPr>
          <p:cNvSpPr txBox="1"/>
          <p:nvPr/>
        </p:nvSpPr>
        <p:spPr>
          <a:xfrm>
            <a:off x="209030" y="1294241"/>
            <a:ext cx="430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dirty="0"/>
              <a:t>Un </a:t>
            </a:r>
            <a:r>
              <a:rPr lang="en-US" sz="1400" b="0" dirty="0" err="1"/>
              <a:t>sistema</a:t>
            </a:r>
            <a:r>
              <a:rPr lang="en-US" sz="1400" b="0" dirty="0"/>
              <a:t> </a:t>
            </a:r>
            <a:r>
              <a:rPr lang="en-US" sz="1400" b="0" dirty="0" err="1"/>
              <a:t>formale</a:t>
            </a:r>
            <a:r>
              <a:rPr lang="en-US" sz="1400" b="0" dirty="0"/>
              <a:t> </a:t>
            </a:r>
            <a:r>
              <a:rPr lang="en-US" sz="1400" b="0" dirty="0" err="1"/>
              <a:t>composto</a:t>
            </a:r>
            <a:r>
              <a:rPr lang="en-US" sz="1400" b="0" dirty="0"/>
              <a:t> da </a:t>
            </a:r>
            <a:r>
              <a:rPr lang="en-US" sz="1400" b="0" dirty="0" err="1"/>
              <a:t>regole</a:t>
            </a:r>
            <a:r>
              <a:rPr lang="en-US" sz="1400" b="0" dirty="0"/>
              <a:t>, </a:t>
            </a:r>
            <a:r>
              <a:rPr lang="en-US" sz="1400" b="0" dirty="0" err="1"/>
              <a:t>convenzioni</a:t>
            </a:r>
            <a:r>
              <a:rPr lang="en-US" sz="1400" dirty="0"/>
              <a:t> e</a:t>
            </a:r>
            <a:r>
              <a:rPr lang="en-US" sz="1400" b="0" dirty="0"/>
              <a:t> </a:t>
            </a:r>
            <a:r>
              <a:rPr lang="en-US" sz="1400" b="0" dirty="0" err="1"/>
              <a:t>simboli</a:t>
            </a:r>
            <a:r>
              <a:rPr lang="en-US" sz="1400" b="0" dirty="0"/>
              <a:t> </a:t>
            </a:r>
            <a:r>
              <a:rPr lang="en-US" sz="1400" b="0" dirty="0" err="1"/>
              <a:t>utilizzati</a:t>
            </a:r>
            <a:r>
              <a:rPr lang="en-US" sz="1400" b="0" dirty="0"/>
              <a:t> per </a:t>
            </a:r>
            <a:r>
              <a:rPr lang="en-US" sz="1400" b="0" dirty="0" err="1"/>
              <a:t>scrivere</a:t>
            </a:r>
            <a:r>
              <a:rPr lang="en-US" sz="1400" b="0" dirty="0"/>
              <a:t> </a:t>
            </a:r>
            <a:r>
              <a:rPr lang="en-US" sz="1400" b="0" dirty="0" err="1"/>
              <a:t>istruzioni</a:t>
            </a:r>
            <a:r>
              <a:rPr lang="en-US" sz="1400" b="0" dirty="0"/>
              <a:t> da far </a:t>
            </a:r>
            <a:r>
              <a:rPr lang="en-US" sz="1400" b="0" dirty="0" err="1"/>
              <a:t>eseguire</a:t>
            </a:r>
            <a:r>
              <a:rPr lang="en-US" sz="1400" b="0" dirty="0"/>
              <a:t> a un computer</a:t>
            </a:r>
            <a:endParaRPr lang="it-IT" sz="1400" b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7120AD3-E671-4608-BEBD-D3EB66949CD5}"/>
              </a:ext>
            </a:extLst>
          </p:cNvPr>
          <p:cNvCxnSpPr>
            <a:cxnSpLocks/>
          </p:cNvCxnSpPr>
          <p:nvPr/>
        </p:nvCxnSpPr>
        <p:spPr>
          <a:xfrm>
            <a:off x="298450" y="1236016"/>
            <a:ext cx="41497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37CF31-8B4F-4550-BC63-5A0A1596CD49}"/>
              </a:ext>
            </a:extLst>
          </p:cNvPr>
          <p:cNvSpPr txBox="1"/>
          <p:nvPr/>
        </p:nvSpPr>
        <p:spPr>
          <a:xfrm>
            <a:off x="201411" y="2143572"/>
            <a:ext cx="40093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latin typeface="Montserrat"/>
              </a:defRPr>
            </a:lvl1pPr>
          </a:lstStyle>
          <a:p>
            <a:r>
              <a:rPr lang="en-US" dirty="0" err="1"/>
              <a:t>Interpretato</a:t>
            </a:r>
            <a:r>
              <a:rPr lang="en-US" dirty="0"/>
              <a:t> </a:t>
            </a:r>
            <a:r>
              <a:rPr lang="en-US" sz="1400" dirty="0"/>
              <a:t>(vs </a:t>
            </a:r>
            <a:r>
              <a:rPr lang="en-US" sz="1400" dirty="0" err="1"/>
              <a:t>Compilato</a:t>
            </a:r>
            <a:r>
              <a:rPr lang="en-US" sz="1400" dirty="0"/>
              <a:t>)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A270EC-292C-4862-A708-578843CFCF0D}"/>
              </a:ext>
            </a:extLst>
          </p:cNvPr>
          <p:cNvCxnSpPr>
            <a:cxnSpLocks/>
          </p:cNvCxnSpPr>
          <p:nvPr/>
        </p:nvCxnSpPr>
        <p:spPr>
          <a:xfrm>
            <a:off x="298450" y="2526156"/>
            <a:ext cx="28486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D7AF5-0D3A-4267-815C-79A5300B2BD4}"/>
              </a:ext>
            </a:extLst>
          </p:cNvPr>
          <p:cNvSpPr txBox="1"/>
          <p:nvPr/>
        </p:nvSpPr>
        <p:spPr>
          <a:xfrm>
            <a:off x="209028" y="2581079"/>
            <a:ext cx="4309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Il codice non viene tradotto in linguaggio macchina prima dell'esecuzione (come nei linguaggi compilati), bensì letto e interpretato direttamente durante la sua esecuzione.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BB957D-CF99-447E-B5C7-7526C8DE717E}"/>
              </a:ext>
            </a:extLst>
          </p:cNvPr>
          <p:cNvSpPr txBox="1"/>
          <p:nvPr/>
        </p:nvSpPr>
        <p:spPr>
          <a:xfrm>
            <a:off x="201410" y="3653334"/>
            <a:ext cx="53840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solidFill>
                  <a:srgbClr val="C00000"/>
                </a:solidFill>
                <a:latin typeface="Montserra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Dynamically typed </a:t>
            </a:r>
            <a:r>
              <a:rPr lang="en-US" sz="1400" dirty="0">
                <a:solidFill>
                  <a:schemeClr val="tx1"/>
                </a:solidFill>
              </a:rPr>
              <a:t>(vs Statically) 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E019FB2-B1A8-48D9-8202-FCAB231C5E2B}"/>
              </a:ext>
            </a:extLst>
          </p:cNvPr>
          <p:cNvCxnSpPr>
            <a:cxnSpLocks/>
          </p:cNvCxnSpPr>
          <p:nvPr/>
        </p:nvCxnSpPr>
        <p:spPr>
          <a:xfrm>
            <a:off x="298450" y="4020887"/>
            <a:ext cx="3580130" cy="7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B0ED537-3CFF-4F4E-9701-F9684938D30A}"/>
              </a:ext>
            </a:extLst>
          </p:cNvPr>
          <p:cNvSpPr txBox="1"/>
          <p:nvPr/>
        </p:nvSpPr>
        <p:spPr>
          <a:xfrm>
            <a:off x="218497" y="4102817"/>
            <a:ext cx="4353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La tipologia delle variabili all’interno del codice vengono determinate dall’interprete durante l’esecuzione del codice</a:t>
            </a:r>
          </a:p>
        </p:txBody>
      </p:sp>
      <p:pic>
        <p:nvPicPr>
          <p:cNvPr id="1026" name="Picture 2" descr="Compiler vs Interpreter – Difference Between Them">
            <a:extLst>
              <a:ext uri="{FF2B5EF4-FFF2-40B4-BE49-F238E27FC236}">
                <a16:creationId xmlns:a16="http://schemas.microsoft.com/office/drawing/2014/main" id="{08FE642B-A6F3-47CD-8DBB-DF2329545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47" y="1835941"/>
            <a:ext cx="4214058" cy="1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C9014080-F116-4BD0-B4C4-D3E9074CC9A3}"/>
              </a:ext>
            </a:extLst>
          </p:cNvPr>
          <p:cNvSpPr/>
          <p:nvPr/>
        </p:nvSpPr>
        <p:spPr>
          <a:xfrm>
            <a:off x="0" y="3603361"/>
            <a:ext cx="4686300" cy="1540139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90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BC23CDE9-A222-42B3-AEDB-411475B7C180}"/>
              </a:ext>
            </a:extLst>
          </p:cNvPr>
          <p:cNvGrpSpPr/>
          <p:nvPr/>
        </p:nvGrpSpPr>
        <p:grpSpPr>
          <a:xfrm>
            <a:off x="148178" y="7369"/>
            <a:ext cx="6260242" cy="815053"/>
            <a:chOff x="148178" y="197869"/>
            <a:chExt cx="6260242" cy="8150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49CBC96-6851-4BD1-955E-07E8B17676DF}"/>
                </a:ext>
              </a:extLst>
            </p:cNvPr>
            <p:cNvSpPr txBox="1"/>
            <p:nvPr/>
          </p:nvSpPr>
          <p:spPr>
            <a:xfrm>
              <a:off x="148178" y="197869"/>
              <a:ext cx="6260242" cy="74770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algn="r">
                <a:spcAft>
                  <a:spcPts val="0"/>
                </a:spcAft>
                <a:defRPr sz="2400" b="1">
                  <a:latin typeface="Montserra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3200" dirty="0"/>
                <a:t>Che </a:t>
              </a:r>
              <a:r>
                <a:rPr lang="en-US" sz="3200" dirty="0" err="1"/>
                <a:t>cosa</a:t>
              </a:r>
              <a:r>
                <a:rPr lang="en-US" sz="3200" dirty="0"/>
                <a:t> è					? </a:t>
              </a:r>
              <a:endParaRPr lang="it-IT" sz="3200" dirty="0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82DC383-5D36-42A8-8E11-1B259B06F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699" y="393432"/>
              <a:ext cx="2089148" cy="61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01B919-D7E4-4A11-B636-F0106BD7B790}"/>
              </a:ext>
            </a:extLst>
          </p:cNvPr>
          <p:cNvSpPr txBox="1"/>
          <p:nvPr/>
        </p:nvSpPr>
        <p:spPr>
          <a:xfrm>
            <a:off x="201411" y="866684"/>
            <a:ext cx="441752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800" dirty="0" err="1"/>
              <a:t>Linguaggio</a:t>
            </a:r>
            <a:r>
              <a:rPr lang="en-US" sz="1800" dirty="0"/>
              <a:t> di </a:t>
            </a:r>
            <a:r>
              <a:rPr lang="en-US" sz="1800" dirty="0" err="1"/>
              <a:t>programmazione</a:t>
            </a:r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463013-37A0-4E41-9B81-4BE3C5969557}"/>
              </a:ext>
            </a:extLst>
          </p:cNvPr>
          <p:cNvSpPr txBox="1"/>
          <p:nvPr/>
        </p:nvSpPr>
        <p:spPr>
          <a:xfrm>
            <a:off x="209030" y="1294241"/>
            <a:ext cx="430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dirty="0"/>
              <a:t>Un </a:t>
            </a:r>
            <a:r>
              <a:rPr lang="en-US" sz="1400" b="0" dirty="0" err="1"/>
              <a:t>sistema</a:t>
            </a:r>
            <a:r>
              <a:rPr lang="en-US" sz="1400" b="0" dirty="0"/>
              <a:t> </a:t>
            </a:r>
            <a:r>
              <a:rPr lang="en-US" sz="1400" b="0" dirty="0" err="1"/>
              <a:t>formale</a:t>
            </a:r>
            <a:r>
              <a:rPr lang="en-US" sz="1400" b="0" dirty="0"/>
              <a:t> </a:t>
            </a:r>
            <a:r>
              <a:rPr lang="en-US" sz="1400" b="0" dirty="0" err="1"/>
              <a:t>composto</a:t>
            </a:r>
            <a:r>
              <a:rPr lang="en-US" sz="1400" b="0" dirty="0"/>
              <a:t> da </a:t>
            </a:r>
            <a:r>
              <a:rPr lang="en-US" sz="1400" b="0" dirty="0" err="1"/>
              <a:t>regole</a:t>
            </a:r>
            <a:r>
              <a:rPr lang="en-US" sz="1400" b="0" dirty="0"/>
              <a:t>, </a:t>
            </a:r>
            <a:r>
              <a:rPr lang="en-US" sz="1400" b="0" dirty="0" err="1"/>
              <a:t>convenzioni</a:t>
            </a:r>
            <a:r>
              <a:rPr lang="en-US" sz="1400" dirty="0"/>
              <a:t> e</a:t>
            </a:r>
            <a:r>
              <a:rPr lang="en-US" sz="1400" b="0" dirty="0"/>
              <a:t> </a:t>
            </a:r>
            <a:r>
              <a:rPr lang="en-US" sz="1400" b="0" dirty="0" err="1"/>
              <a:t>simboli</a:t>
            </a:r>
            <a:r>
              <a:rPr lang="en-US" sz="1400" b="0" dirty="0"/>
              <a:t> </a:t>
            </a:r>
            <a:r>
              <a:rPr lang="en-US" sz="1400" b="0" dirty="0" err="1"/>
              <a:t>utilizzati</a:t>
            </a:r>
            <a:r>
              <a:rPr lang="en-US" sz="1400" b="0" dirty="0"/>
              <a:t> per </a:t>
            </a:r>
            <a:r>
              <a:rPr lang="en-US" sz="1400" b="0" dirty="0" err="1"/>
              <a:t>scrivere</a:t>
            </a:r>
            <a:r>
              <a:rPr lang="en-US" sz="1400" b="0" dirty="0"/>
              <a:t> </a:t>
            </a:r>
            <a:r>
              <a:rPr lang="en-US" sz="1400" b="0" dirty="0" err="1"/>
              <a:t>istruzioni</a:t>
            </a:r>
            <a:r>
              <a:rPr lang="en-US" sz="1400" b="0" dirty="0"/>
              <a:t> da far </a:t>
            </a:r>
            <a:r>
              <a:rPr lang="en-US" sz="1400" b="0" dirty="0" err="1"/>
              <a:t>eseguire</a:t>
            </a:r>
            <a:r>
              <a:rPr lang="en-US" sz="1400" b="0" dirty="0"/>
              <a:t> a un computer</a:t>
            </a:r>
            <a:endParaRPr lang="it-IT" sz="1400" b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7120AD3-E671-4608-BEBD-D3EB66949CD5}"/>
              </a:ext>
            </a:extLst>
          </p:cNvPr>
          <p:cNvCxnSpPr>
            <a:cxnSpLocks/>
          </p:cNvCxnSpPr>
          <p:nvPr/>
        </p:nvCxnSpPr>
        <p:spPr>
          <a:xfrm>
            <a:off x="298450" y="1236016"/>
            <a:ext cx="41497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37CF31-8B4F-4550-BC63-5A0A1596CD49}"/>
              </a:ext>
            </a:extLst>
          </p:cNvPr>
          <p:cNvSpPr txBox="1"/>
          <p:nvPr/>
        </p:nvSpPr>
        <p:spPr>
          <a:xfrm>
            <a:off x="201411" y="2143572"/>
            <a:ext cx="40093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latin typeface="Montserrat"/>
              </a:defRPr>
            </a:lvl1pPr>
          </a:lstStyle>
          <a:p>
            <a:r>
              <a:rPr lang="en-US" dirty="0" err="1"/>
              <a:t>Interpretato</a:t>
            </a:r>
            <a:r>
              <a:rPr lang="en-US" dirty="0"/>
              <a:t> </a:t>
            </a:r>
            <a:r>
              <a:rPr lang="en-US" sz="1400" dirty="0"/>
              <a:t>(vs </a:t>
            </a:r>
            <a:r>
              <a:rPr lang="en-US" sz="1400" dirty="0" err="1"/>
              <a:t>Compilato</a:t>
            </a:r>
            <a:r>
              <a:rPr lang="en-US" sz="1400" dirty="0"/>
              <a:t>)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A270EC-292C-4862-A708-578843CFCF0D}"/>
              </a:ext>
            </a:extLst>
          </p:cNvPr>
          <p:cNvCxnSpPr>
            <a:cxnSpLocks/>
          </p:cNvCxnSpPr>
          <p:nvPr/>
        </p:nvCxnSpPr>
        <p:spPr>
          <a:xfrm>
            <a:off x="298450" y="2526156"/>
            <a:ext cx="28486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D7AF5-0D3A-4267-815C-79A5300B2BD4}"/>
              </a:ext>
            </a:extLst>
          </p:cNvPr>
          <p:cNvSpPr txBox="1"/>
          <p:nvPr/>
        </p:nvSpPr>
        <p:spPr>
          <a:xfrm>
            <a:off x="209028" y="2581079"/>
            <a:ext cx="4309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Il codice non viene tradotto in linguaggio macchina prima dell'esecuzione (come nei linguaggi compilati), bensì letto e interpretato direttamente durante la sua esecuzione.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BB957D-CF99-447E-B5C7-7526C8DE717E}"/>
              </a:ext>
            </a:extLst>
          </p:cNvPr>
          <p:cNvSpPr txBox="1"/>
          <p:nvPr/>
        </p:nvSpPr>
        <p:spPr>
          <a:xfrm>
            <a:off x="201410" y="3653334"/>
            <a:ext cx="53840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solidFill>
                  <a:srgbClr val="C00000"/>
                </a:solidFill>
                <a:latin typeface="Montserra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Dynamically typed </a:t>
            </a:r>
            <a:r>
              <a:rPr lang="en-US" sz="1400" dirty="0">
                <a:solidFill>
                  <a:schemeClr val="tx1"/>
                </a:solidFill>
              </a:rPr>
              <a:t>(vs Statically) 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E019FB2-B1A8-48D9-8202-FCAB231C5E2B}"/>
              </a:ext>
            </a:extLst>
          </p:cNvPr>
          <p:cNvCxnSpPr>
            <a:cxnSpLocks/>
          </p:cNvCxnSpPr>
          <p:nvPr/>
        </p:nvCxnSpPr>
        <p:spPr>
          <a:xfrm>
            <a:off x="298450" y="4020887"/>
            <a:ext cx="3580130" cy="7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B0ED537-3CFF-4F4E-9701-F9684938D30A}"/>
              </a:ext>
            </a:extLst>
          </p:cNvPr>
          <p:cNvSpPr txBox="1"/>
          <p:nvPr/>
        </p:nvSpPr>
        <p:spPr>
          <a:xfrm>
            <a:off x="218497" y="4102817"/>
            <a:ext cx="4353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La tipologia delle variabili all’interno del codice vengono determinate dall’interprete durante l’esecuzione del codice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E076F3C-EA09-4A9E-8280-54BE29311E45}"/>
              </a:ext>
            </a:extLst>
          </p:cNvPr>
          <p:cNvSpPr/>
          <p:nvPr/>
        </p:nvSpPr>
        <p:spPr>
          <a:xfrm>
            <a:off x="0" y="4916174"/>
            <a:ext cx="4686300" cy="227325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030D00-56E8-4530-AC04-99D04D9D5B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 t="27600" r="42294" b="46342"/>
          <a:stretch/>
        </p:blipFill>
        <p:spPr>
          <a:xfrm>
            <a:off x="5050780" y="3396010"/>
            <a:ext cx="3586148" cy="1340264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208796-F5A3-418F-AEBD-502FDB058C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8" t="27740" r="41119" b="28284"/>
          <a:stretch/>
        </p:blipFill>
        <p:spPr>
          <a:xfrm>
            <a:off x="5056798" y="967364"/>
            <a:ext cx="3580130" cy="226193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116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EC86ED-143D-42D1-A1B9-BEC804D27E92}"/>
              </a:ext>
            </a:extLst>
          </p:cNvPr>
          <p:cNvSpPr txBox="1"/>
          <p:nvPr/>
        </p:nvSpPr>
        <p:spPr>
          <a:xfrm>
            <a:off x="121899" y="376354"/>
            <a:ext cx="4417524" cy="6815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ctr">
              <a:lnSpc>
                <a:spcPts val="2400"/>
              </a:lnSpc>
            </a:pPr>
            <a:r>
              <a:rPr lang="en-US" sz="1800" dirty="0" err="1"/>
              <a:t>Linguaggio</a:t>
            </a:r>
            <a:endParaRPr lang="en-US" sz="1800" dirty="0"/>
          </a:p>
          <a:p>
            <a:pPr algn="ctr">
              <a:lnSpc>
                <a:spcPts val="2400"/>
              </a:lnSpc>
            </a:pPr>
            <a:r>
              <a:rPr lang="en-US" sz="1800" dirty="0" err="1"/>
              <a:t>Interpretato</a:t>
            </a:r>
            <a:r>
              <a:rPr lang="en-US" sz="1800" dirty="0"/>
              <a:t> e Dynamically typed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EB231BC-19CE-43C2-B5B9-7E3C97FACDEE}"/>
              </a:ext>
            </a:extLst>
          </p:cNvPr>
          <p:cNvCxnSpPr>
            <a:cxnSpLocks/>
          </p:cNvCxnSpPr>
          <p:nvPr/>
        </p:nvCxnSpPr>
        <p:spPr>
          <a:xfrm>
            <a:off x="4572000" y="1225825"/>
            <a:ext cx="0" cy="3551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86944F5-E5DD-4FFC-A4F3-41A28ACAE48E}"/>
              </a:ext>
            </a:extLst>
          </p:cNvPr>
          <p:cNvSpPr txBox="1"/>
          <p:nvPr/>
        </p:nvSpPr>
        <p:spPr>
          <a:xfrm>
            <a:off x="4572000" y="376354"/>
            <a:ext cx="4417524" cy="6815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ctr">
              <a:lnSpc>
                <a:spcPts val="2400"/>
              </a:lnSpc>
            </a:pPr>
            <a:r>
              <a:rPr lang="en-US" sz="1800" dirty="0" err="1"/>
              <a:t>Linguaggio</a:t>
            </a:r>
            <a:endParaRPr lang="en-US" sz="1800" dirty="0"/>
          </a:p>
          <a:p>
            <a:pPr algn="ctr">
              <a:lnSpc>
                <a:spcPts val="2400"/>
              </a:lnSpc>
            </a:pPr>
            <a:r>
              <a:rPr lang="en-US" sz="1800" dirty="0" err="1"/>
              <a:t>Compilato</a:t>
            </a:r>
            <a:r>
              <a:rPr lang="en-US" sz="1800" dirty="0"/>
              <a:t> e Statically typed</a:t>
            </a:r>
          </a:p>
        </p:txBody>
      </p:sp>
    </p:spTree>
    <p:extLst>
      <p:ext uri="{BB962C8B-B14F-4D97-AF65-F5344CB8AC3E}">
        <p14:creationId xmlns:p14="http://schemas.microsoft.com/office/powerpoint/2010/main" val="221199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EC86ED-143D-42D1-A1B9-BEC804D27E92}"/>
              </a:ext>
            </a:extLst>
          </p:cNvPr>
          <p:cNvSpPr txBox="1"/>
          <p:nvPr/>
        </p:nvSpPr>
        <p:spPr>
          <a:xfrm>
            <a:off x="121899" y="376354"/>
            <a:ext cx="4417524" cy="6815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ctr">
              <a:lnSpc>
                <a:spcPts val="2400"/>
              </a:lnSpc>
            </a:pPr>
            <a:r>
              <a:rPr lang="en-US" sz="1800" dirty="0" err="1"/>
              <a:t>Linguaggio</a:t>
            </a:r>
            <a:endParaRPr lang="en-US" sz="1800" dirty="0"/>
          </a:p>
          <a:p>
            <a:pPr algn="ctr">
              <a:lnSpc>
                <a:spcPts val="2400"/>
              </a:lnSpc>
            </a:pPr>
            <a:r>
              <a:rPr lang="en-US" sz="1800" dirty="0" err="1"/>
              <a:t>Interpretato</a:t>
            </a:r>
            <a:r>
              <a:rPr lang="en-US" sz="1800" dirty="0"/>
              <a:t> e Dynamically typed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8E1BE1D-D429-47E0-B00D-F220CA7D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9" y="1995145"/>
            <a:ext cx="1961308" cy="196130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EB231BC-19CE-43C2-B5B9-7E3C97FACDEE}"/>
              </a:ext>
            </a:extLst>
          </p:cNvPr>
          <p:cNvCxnSpPr>
            <a:cxnSpLocks/>
          </p:cNvCxnSpPr>
          <p:nvPr/>
        </p:nvCxnSpPr>
        <p:spPr>
          <a:xfrm>
            <a:off x="4572000" y="1225825"/>
            <a:ext cx="0" cy="3551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BF05E1-D2FF-4049-94F1-EC31BBEE6A3E}"/>
              </a:ext>
            </a:extLst>
          </p:cNvPr>
          <p:cNvSpPr txBox="1"/>
          <p:nvPr/>
        </p:nvSpPr>
        <p:spPr>
          <a:xfrm rot="18084374">
            <a:off x="892274" y="2716542"/>
            <a:ext cx="1243154" cy="6915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prstTxWarp prst="textArchUp">
              <a:avLst>
                <a:gd name="adj" fmla="val 10222377"/>
              </a:avLst>
            </a:prstTxWarp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spcAft>
                <a:spcPts val="0"/>
              </a:spcAft>
              <a:defRPr sz="1600" b="1">
                <a:latin typeface="Montserrat"/>
              </a:defRPr>
            </a:lvl1pPr>
          </a:lstStyle>
          <a:p>
            <a:r>
              <a:rPr lang="it-IT" sz="2400" dirty="0">
                <a:solidFill>
                  <a:srgbClr val="92D050"/>
                </a:solidFill>
              </a:rPr>
              <a:t>Flessibile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6BA713-ACDF-4B62-88B0-31E689EF7ACD}"/>
              </a:ext>
            </a:extLst>
          </p:cNvPr>
          <p:cNvSpPr txBox="1"/>
          <p:nvPr/>
        </p:nvSpPr>
        <p:spPr>
          <a:xfrm rot="19712000">
            <a:off x="6383058" y="1824310"/>
            <a:ext cx="1321910" cy="688009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 anchor="t">
            <a:prstTxWarp prst="textArchUp">
              <a:avLst>
                <a:gd name="adj" fmla="val 10403515"/>
              </a:avLst>
            </a:prstTxWarp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spcAft>
                <a:spcPts val="0"/>
              </a:spcAft>
              <a:defRPr sz="2400" b="1">
                <a:solidFill>
                  <a:srgbClr val="C00000"/>
                </a:solidFill>
                <a:latin typeface="Montserrat"/>
              </a:defRPr>
            </a:lvl1pPr>
          </a:lstStyle>
          <a:p>
            <a:r>
              <a:rPr lang="it-IT" dirty="0"/>
              <a:t>Difficile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D721F74-3222-484F-A603-2B376FD19B83}"/>
              </a:ext>
            </a:extLst>
          </p:cNvPr>
          <p:cNvSpPr txBox="1"/>
          <p:nvPr/>
        </p:nvSpPr>
        <p:spPr>
          <a:xfrm rot="951493">
            <a:off x="2379798" y="1823483"/>
            <a:ext cx="900346" cy="400110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 anchor="t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spcAft>
                <a:spcPts val="0"/>
              </a:spcAft>
              <a:defRPr sz="2400" b="1">
                <a:solidFill>
                  <a:srgbClr val="92D050"/>
                </a:solidFill>
                <a:latin typeface="Montserrat"/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Lento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86944F5-E5DD-4FFC-A4F3-41A28ACAE48E}"/>
              </a:ext>
            </a:extLst>
          </p:cNvPr>
          <p:cNvSpPr txBox="1"/>
          <p:nvPr/>
        </p:nvSpPr>
        <p:spPr>
          <a:xfrm>
            <a:off x="4572000" y="376354"/>
            <a:ext cx="4417524" cy="6815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ctr">
              <a:lnSpc>
                <a:spcPts val="2400"/>
              </a:lnSpc>
            </a:pPr>
            <a:r>
              <a:rPr lang="en-US" sz="1800" dirty="0" err="1"/>
              <a:t>Linguaggio</a:t>
            </a:r>
            <a:endParaRPr lang="en-US" sz="1800" dirty="0"/>
          </a:p>
          <a:p>
            <a:pPr algn="ctr">
              <a:lnSpc>
                <a:spcPts val="2400"/>
              </a:lnSpc>
            </a:pPr>
            <a:r>
              <a:rPr lang="en-US" sz="1800" dirty="0" err="1"/>
              <a:t>Compilato</a:t>
            </a:r>
            <a:r>
              <a:rPr lang="en-US" sz="1800" dirty="0"/>
              <a:t> e Statically typed</a:t>
            </a:r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DD3D0541-0AB2-4CC6-9225-9930ACF0922A}"/>
              </a:ext>
            </a:extLst>
          </p:cNvPr>
          <p:cNvSpPr/>
          <p:nvPr/>
        </p:nvSpPr>
        <p:spPr>
          <a:xfrm>
            <a:off x="2360295" y="2336007"/>
            <a:ext cx="614346" cy="597746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4FE01E26-28EB-4E30-8768-240B257A1ED4}"/>
              </a:ext>
            </a:extLst>
          </p:cNvPr>
          <p:cNvSpPr/>
          <p:nvPr/>
        </p:nvSpPr>
        <p:spPr>
          <a:xfrm rot="18838190">
            <a:off x="1757678" y="3116832"/>
            <a:ext cx="442980" cy="284921"/>
          </a:xfrm>
          <a:prstGeom prst="corner">
            <a:avLst>
              <a:gd name="adj1" fmla="val 41707"/>
              <a:gd name="adj2" fmla="val 3814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90E8210C-D81F-4BB3-AE35-4C445F14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9" y="1953099"/>
            <a:ext cx="1961308" cy="1961308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E3D3F9-794E-49A0-8F96-09F9C015D69E}"/>
              </a:ext>
            </a:extLst>
          </p:cNvPr>
          <p:cNvSpPr txBox="1"/>
          <p:nvPr/>
        </p:nvSpPr>
        <p:spPr>
          <a:xfrm rot="1310830">
            <a:off x="5710663" y="3553263"/>
            <a:ext cx="1305558" cy="688009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ts val="2400"/>
              </a:lnSpc>
              <a:spcAft>
                <a:spcPts val="0"/>
              </a:spcAft>
              <a:defRPr b="1">
                <a:solidFill>
                  <a:srgbClr val="92D050"/>
                </a:solidFill>
                <a:latin typeface="Montserrat"/>
              </a:defRPr>
            </a:lvl1pPr>
          </a:lstStyle>
          <a:p>
            <a:pPr algn="ctr"/>
            <a:r>
              <a:rPr lang="it-IT" sz="2400" dirty="0"/>
              <a:t>Efficiente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7EFFDDE-552F-4906-A3E2-64CC8FF11C94}"/>
              </a:ext>
            </a:extLst>
          </p:cNvPr>
          <p:cNvSpPr txBox="1"/>
          <p:nvPr/>
        </p:nvSpPr>
        <p:spPr>
          <a:xfrm rot="18036005">
            <a:off x="7283104" y="2504288"/>
            <a:ext cx="1274104" cy="726629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spcAft>
                <a:spcPts val="0"/>
              </a:spcAft>
              <a:defRPr sz="2400" b="1">
                <a:solidFill>
                  <a:srgbClr val="92D050"/>
                </a:solidFill>
                <a:latin typeface="Montserrat"/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Compilare</a:t>
            </a:r>
          </a:p>
        </p:txBody>
      </p:sp>
      <p:sp>
        <p:nvSpPr>
          <p:cNvPr id="32" name="Segno di moltiplicazione 31">
            <a:extLst>
              <a:ext uri="{FF2B5EF4-FFF2-40B4-BE49-F238E27FC236}">
                <a16:creationId xmlns:a16="http://schemas.microsoft.com/office/drawing/2014/main" id="{A585FAAE-1FEA-4859-BF14-8279113DDDB0}"/>
              </a:ext>
            </a:extLst>
          </p:cNvPr>
          <p:cNvSpPr/>
          <p:nvPr/>
        </p:nvSpPr>
        <p:spPr>
          <a:xfrm>
            <a:off x="7008495" y="2293961"/>
            <a:ext cx="614346" cy="597746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orma a L 32">
            <a:extLst>
              <a:ext uri="{FF2B5EF4-FFF2-40B4-BE49-F238E27FC236}">
                <a16:creationId xmlns:a16="http://schemas.microsoft.com/office/drawing/2014/main" id="{785B6F09-0569-480C-B51B-ED729D149B0F}"/>
              </a:ext>
            </a:extLst>
          </p:cNvPr>
          <p:cNvSpPr/>
          <p:nvPr/>
        </p:nvSpPr>
        <p:spPr>
          <a:xfrm rot="18838190">
            <a:off x="6405878" y="3074786"/>
            <a:ext cx="442980" cy="284921"/>
          </a:xfrm>
          <a:prstGeom prst="corner">
            <a:avLst>
              <a:gd name="adj1" fmla="val 41707"/>
              <a:gd name="adj2" fmla="val 3814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5420A45-F301-4B2A-BF22-B6B11C9482EC}"/>
              </a:ext>
            </a:extLst>
          </p:cNvPr>
          <p:cNvSpPr txBox="1"/>
          <p:nvPr/>
        </p:nvSpPr>
        <p:spPr>
          <a:xfrm rot="20615448">
            <a:off x="1491752" y="3583743"/>
            <a:ext cx="1305558" cy="688009"/>
          </a:xfrm>
          <a:prstGeom prst="rect">
            <a:avLst/>
          </a:prstGeom>
          <a:noFill/>
        </p:spPr>
        <p:txBody>
          <a:bodyPr spcFirstLastPara="1" wrap="square" lIns="91440" tIns="45720" rIns="91440" bIns="45720" numCol="1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ts val="2400"/>
              </a:lnSpc>
              <a:spcAft>
                <a:spcPts val="0"/>
              </a:spcAft>
              <a:defRPr b="1">
                <a:solidFill>
                  <a:srgbClr val="92D050"/>
                </a:solidFill>
                <a:latin typeface="Montserrat"/>
              </a:defRPr>
            </a:lvl1pPr>
          </a:lstStyle>
          <a:p>
            <a:pPr algn="ctr"/>
            <a:r>
              <a:rPr lang="it-IT" sz="2400" dirty="0"/>
              <a:t>Semplice</a:t>
            </a:r>
          </a:p>
        </p:txBody>
      </p:sp>
    </p:spTree>
    <p:extLst>
      <p:ext uri="{BB962C8B-B14F-4D97-AF65-F5344CB8AC3E}">
        <p14:creationId xmlns:p14="http://schemas.microsoft.com/office/powerpoint/2010/main" val="13375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7CCB6-868B-42BB-A888-83AEBD61742A}"/>
              </a:ext>
            </a:extLst>
          </p:cNvPr>
          <p:cNvSpPr txBox="1"/>
          <p:nvPr/>
        </p:nvSpPr>
        <p:spPr>
          <a:xfrm>
            <a:off x="171038" y="1453839"/>
            <a:ext cx="3475724" cy="22250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/>
              <a:t>Come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utilizziamo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F014480-4FCC-457C-A607-DD254F7E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116087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82B35E-C9D1-48CC-8DD3-971D40677678}"/>
              </a:ext>
            </a:extLst>
          </p:cNvPr>
          <p:cNvCxnSpPr>
            <a:cxnSpLocks/>
          </p:cNvCxnSpPr>
          <p:nvPr/>
        </p:nvCxnSpPr>
        <p:spPr>
          <a:xfrm>
            <a:off x="3997599" y="1683026"/>
            <a:ext cx="0" cy="1995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7CCB6-868B-42BB-A888-83AEBD61742A}"/>
              </a:ext>
            </a:extLst>
          </p:cNvPr>
          <p:cNvSpPr txBox="1"/>
          <p:nvPr/>
        </p:nvSpPr>
        <p:spPr>
          <a:xfrm>
            <a:off x="171038" y="1453839"/>
            <a:ext cx="3475724" cy="22250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/>
              <a:t>Come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utilizziamo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F014480-4FCC-457C-A607-DD254F7E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116087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82B35E-C9D1-48CC-8DD3-971D40677678}"/>
              </a:ext>
            </a:extLst>
          </p:cNvPr>
          <p:cNvCxnSpPr>
            <a:cxnSpLocks/>
          </p:cNvCxnSpPr>
          <p:nvPr/>
        </p:nvCxnSpPr>
        <p:spPr>
          <a:xfrm>
            <a:off x="3997599" y="1683026"/>
            <a:ext cx="0" cy="1995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Introduction — Data Science in Practice">
            <a:extLst>
              <a:ext uri="{FF2B5EF4-FFF2-40B4-BE49-F238E27FC236}">
                <a16:creationId xmlns:a16="http://schemas.microsoft.com/office/drawing/2014/main" id="{C4746F85-2A50-447B-8405-96AD7C42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753"/>
            <a:ext cx="3944784" cy="19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0185020-62A0-4F61-8166-C670BF518C4C}"/>
              </a:ext>
            </a:extLst>
          </p:cNvPr>
          <p:cNvSpPr txBox="1"/>
          <p:nvPr/>
        </p:nvSpPr>
        <p:spPr>
          <a:xfrm>
            <a:off x="4825838" y="1454026"/>
            <a:ext cx="409955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E’ una </a:t>
            </a:r>
            <a:r>
              <a:rPr lang="en-US" sz="1600" b="0" dirty="0" err="1"/>
              <a:t>piattaforma</a:t>
            </a:r>
            <a:r>
              <a:rPr lang="en-US" sz="1600" b="0" dirty="0"/>
              <a:t> open-source molto </a:t>
            </a:r>
            <a:r>
              <a:rPr lang="en-US" sz="1600" b="0" dirty="0" err="1"/>
              <a:t>diffusa</a:t>
            </a:r>
            <a:r>
              <a:rPr lang="en-US" sz="1600" b="0" dirty="0"/>
              <a:t> per la </a:t>
            </a:r>
            <a:r>
              <a:rPr lang="en-US" sz="1600" b="0" dirty="0" err="1"/>
              <a:t>gestione</a:t>
            </a:r>
            <a:r>
              <a:rPr lang="en-US" sz="1600" b="0" dirty="0"/>
              <a:t> e </a:t>
            </a:r>
            <a:r>
              <a:rPr lang="en-US" sz="1600" b="0" dirty="0" err="1"/>
              <a:t>l’utilizzo</a:t>
            </a:r>
            <a:r>
              <a:rPr lang="en-US" sz="1600" b="0" dirty="0"/>
              <a:t> di </a:t>
            </a:r>
            <a:r>
              <a:rPr lang="en-US" sz="1600" b="0" dirty="0" err="1"/>
              <a:t>linguaggi</a:t>
            </a:r>
            <a:r>
              <a:rPr lang="en-US" sz="1600" b="0" dirty="0"/>
              <a:t> di </a:t>
            </a:r>
            <a:r>
              <a:rPr lang="en-US" sz="1600" b="0" dirty="0" err="1"/>
              <a:t>programmazione</a:t>
            </a:r>
            <a:r>
              <a:rPr lang="en-US" sz="1600" b="0" dirty="0"/>
              <a:t> come Python e R.</a:t>
            </a:r>
            <a:endParaRPr lang="it-IT" sz="1600" b="0" dirty="0"/>
          </a:p>
        </p:txBody>
      </p:sp>
      <p:pic>
        <p:nvPicPr>
          <p:cNvPr id="7" name="Picture 6" descr="Introduction — Data Science in Practice">
            <a:extLst>
              <a:ext uri="{FF2B5EF4-FFF2-40B4-BE49-F238E27FC236}">
                <a16:creationId xmlns:a16="http://schemas.microsoft.com/office/drawing/2014/main" id="{F3FD4806-AFEA-4612-9CE7-915E0AC4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1694753"/>
            <a:ext cx="3944784" cy="19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36A63C-FABD-4A36-8446-79453D964C7F}"/>
              </a:ext>
            </a:extLst>
          </p:cNvPr>
          <p:cNvSpPr txBox="1"/>
          <p:nvPr/>
        </p:nvSpPr>
        <p:spPr>
          <a:xfrm>
            <a:off x="4825838" y="2668508"/>
            <a:ext cx="409955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it-IT" sz="1600" b="0" dirty="0"/>
              <a:t>Racchiude in un unico ambiente tutto ciò di cui si ha bisogno per programmare: ambiente di sviluppo, interprete Python, librerie di calcolo, notebook, etc.</a:t>
            </a:r>
          </a:p>
        </p:txBody>
      </p:sp>
    </p:spTree>
    <p:extLst>
      <p:ext uri="{BB962C8B-B14F-4D97-AF65-F5344CB8AC3E}">
        <p14:creationId xmlns:p14="http://schemas.microsoft.com/office/powerpoint/2010/main" val="338717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650180-754B-46EF-97CA-EBE11D4C16BB}"/>
              </a:ext>
            </a:extLst>
          </p:cNvPr>
          <p:cNvSpPr txBox="1"/>
          <p:nvPr/>
        </p:nvSpPr>
        <p:spPr>
          <a:xfrm>
            <a:off x="231998" y="7369"/>
            <a:ext cx="5612542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Installazione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AAFD648-A9DC-4C66-89D8-36A1BFD3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42" y="1104900"/>
            <a:ext cx="7127716" cy="38176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081C3F-18D2-45AF-B38B-686E23DA3332}"/>
              </a:ext>
            </a:extLst>
          </p:cNvPr>
          <p:cNvSpPr txBox="1"/>
          <p:nvPr/>
        </p:nvSpPr>
        <p:spPr>
          <a:xfrm>
            <a:off x="901462" y="778628"/>
            <a:ext cx="7127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https://www.anaconda.com/download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160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AAFD648-A9DC-4C66-89D8-36A1BFD3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42" y="1104900"/>
            <a:ext cx="7127716" cy="38176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081C3F-18D2-45AF-B38B-686E23DA3332}"/>
              </a:ext>
            </a:extLst>
          </p:cNvPr>
          <p:cNvSpPr txBox="1"/>
          <p:nvPr/>
        </p:nvSpPr>
        <p:spPr>
          <a:xfrm>
            <a:off x="901462" y="778628"/>
            <a:ext cx="7127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https://www.anaconda.com/download</a:t>
            </a:r>
            <a:endParaRPr lang="it-IT" sz="14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EBFB597-36DD-4C08-B717-353A81EC26C1}"/>
              </a:ext>
            </a:extLst>
          </p:cNvPr>
          <p:cNvSpPr/>
          <p:nvPr/>
        </p:nvSpPr>
        <p:spPr>
          <a:xfrm>
            <a:off x="2369820" y="3302000"/>
            <a:ext cx="693420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73B3875-5B67-401C-AD4D-3BAA5486519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063240" y="3441700"/>
            <a:ext cx="12768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D66404-D9C0-4705-9CD8-5408AC7B73AB}"/>
              </a:ext>
            </a:extLst>
          </p:cNvPr>
          <p:cNvSpPr txBox="1"/>
          <p:nvPr/>
        </p:nvSpPr>
        <p:spPr>
          <a:xfrm>
            <a:off x="4340087" y="3125930"/>
            <a:ext cx="23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Scaricate l’eseguibile e</a:t>
            </a:r>
          </a:p>
          <a:p>
            <a:r>
              <a:rPr lang="it-IT" b="1" dirty="0">
                <a:solidFill>
                  <a:srgbClr val="FF0000"/>
                </a:solidFill>
              </a:rPr>
              <a:t>Installate Anaconda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62AF92-1672-4520-BDEC-8CAEB76A30BE}"/>
              </a:ext>
            </a:extLst>
          </p:cNvPr>
          <p:cNvSpPr txBox="1"/>
          <p:nvPr/>
        </p:nvSpPr>
        <p:spPr>
          <a:xfrm>
            <a:off x="231998" y="7369"/>
            <a:ext cx="5612542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Installazione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4375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650180-754B-46EF-97CA-EBE11D4C16BB}"/>
              </a:ext>
            </a:extLst>
          </p:cNvPr>
          <p:cNvSpPr txBox="1"/>
          <p:nvPr/>
        </p:nvSpPr>
        <p:spPr>
          <a:xfrm>
            <a:off x="231997" y="7369"/>
            <a:ext cx="891200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Interfaccia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BFB6FC-9D8E-419B-B553-340C025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829573"/>
            <a:ext cx="7659756" cy="4114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F1F4A1-82D3-483B-B347-3DF1815F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9" t="46676" r="61419" b="25783"/>
          <a:stretch/>
        </p:blipFill>
        <p:spPr>
          <a:xfrm>
            <a:off x="2696816" y="2749826"/>
            <a:ext cx="1000541" cy="11330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8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B8D08-915B-4F28-AC1B-F0C34A2305CD}"/>
              </a:ext>
            </a:extLst>
          </p:cNvPr>
          <p:cNvSpPr txBox="1"/>
          <p:nvPr/>
        </p:nvSpPr>
        <p:spPr>
          <a:xfrm>
            <a:off x="171038" y="1089409"/>
            <a:ext cx="3475724" cy="29636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Perché</a:t>
            </a:r>
            <a:r>
              <a:rPr lang="en-US" sz="3200" dirty="0"/>
              <a:t> </a:t>
            </a:r>
            <a:r>
              <a:rPr lang="en-US" sz="3200" dirty="0" err="1"/>
              <a:t>dovremmo</a:t>
            </a:r>
            <a:r>
              <a:rPr lang="en-US" sz="3200" dirty="0"/>
              <a:t> </a:t>
            </a:r>
            <a:r>
              <a:rPr lang="en-US" sz="3200" dirty="0" err="1"/>
              <a:t>scegliere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8CB382-FF26-4984-94A5-0270CB22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487152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A162751-7509-4A6F-8F8A-F9DA0016514B}"/>
              </a:ext>
            </a:extLst>
          </p:cNvPr>
          <p:cNvCxnSpPr>
            <a:cxnSpLocks/>
          </p:cNvCxnSpPr>
          <p:nvPr/>
        </p:nvCxnSpPr>
        <p:spPr>
          <a:xfrm>
            <a:off x="3997599" y="1384852"/>
            <a:ext cx="0" cy="251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ABFB6FC-9D8E-419B-B553-340C025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829573"/>
            <a:ext cx="7659756" cy="411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504A5391-EA93-4585-8F0F-8C6248A32E0B}"/>
              </a:ext>
            </a:extLst>
          </p:cNvPr>
          <p:cNvSpPr/>
          <p:nvPr/>
        </p:nvSpPr>
        <p:spPr>
          <a:xfrm>
            <a:off x="0" y="755074"/>
            <a:ext cx="9144000" cy="438842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F6E1AC-F724-47B3-9181-D9D4AEA01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9" t="46676" r="61419" b="25783"/>
          <a:stretch/>
        </p:blipFill>
        <p:spPr>
          <a:xfrm>
            <a:off x="729412" y="2157909"/>
            <a:ext cx="1792782" cy="2030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72CD1E-C2AD-4DEB-AD3B-39F28CA69F1F}"/>
              </a:ext>
            </a:extLst>
          </p:cNvPr>
          <p:cNvSpPr txBox="1"/>
          <p:nvPr/>
        </p:nvSpPr>
        <p:spPr>
          <a:xfrm>
            <a:off x="295526" y="1228850"/>
            <a:ext cx="230886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r>
              <a:rPr lang="en-US" sz="1600" b="0" dirty="0" err="1"/>
              <a:t>Ambiente</a:t>
            </a:r>
            <a:r>
              <a:rPr lang="en-US" sz="1600" b="0" dirty="0"/>
              <a:t> di </a:t>
            </a:r>
            <a:r>
              <a:rPr lang="en-US" sz="1600" b="0" dirty="0" err="1"/>
              <a:t>sviluppo</a:t>
            </a:r>
            <a:r>
              <a:rPr lang="en-US" sz="1600" b="0" dirty="0"/>
              <a:t> </a:t>
            </a:r>
            <a:r>
              <a:rPr lang="en-US" sz="1600" b="0" dirty="0" err="1"/>
              <a:t>degli</a:t>
            </a:r>
            <a:r>
              <a:rPr lang="en-US" sz="1600" b="0" dirty="0"/>
              <a:t> scripts in Python</a:t>
            </a:r>
            <a:endParaRPr lang="it-IT" sz="1600" b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47C093-FE63-4397-9444-4AD9BF1E1D76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Interfaccia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it-IT" sz="3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7A8AA3B-771F-4BDA-BA17-B0FE30514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72" y="1279242"/>
            <a:ext cx="5421443" cy="29142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6E5C213-6A60-46E9-A041-33BAE5CB2455}"/>
              </a:ext>
            </a:extLst>
          </p:cNvPr>
          <p:cNvSpPr/>
          <p:nvPr/>
        </p:nvSpPr>
        <p:spPr>
          <a:xfrm>
            <a:off x="2979572" y="1719263"/>
            <a:ext cx="2567088" cy="2400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F5332-5318-425F-83EC-EBB9223EB4D0}"/>
              </a:ext>
            </a:extLst>
          </p:cNvPr>
          <p:cNvSpPr txBox="1"/>
          <p:nvPr/>
        </p:nvSpPr>
        <p:spPr>
          <a:xfrm>
            <a:off x="3607513" y="2424917"/>
            <a:ext cx="147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Spazio di stesura dello script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920DEB2-4AA8-4E93-A0F6-8B3BFDAA985E}"/>
              </a:ext>
            </a:extLst>
          </p:cNvPr>
          <p:cNvSpPr/>
          <p:nvPr/>
        </p:nvSpPr>
        <p:spPr>
          <a:xfrm>
            <a:off x="5601427" y="2886582"/>
            <a:ext cx="2787741" cy="1232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BAFC596-81B3-4BF6-A365-8542912E8CF5}"/>
              </a:ext>
            </a:extLst>
          </p:cNvPr>
          <p:cNvSpPr txBox="1"/>
          <p:nvPr/>
        </p:nvSpPr>
        <p:spPr>
          <a:xfrm>
            <a:off x="5804459" y="3034781"/>
            <a:ext cx="240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Console (</a:t>
            </a:r>
            <a:r>
              <a:rPr lang="it-IT" b="1" dirty="0" err="1">
                <a:solidFill>
                  <a:srgbClr val="FF0000"/>
                </a:solidFill>
              </a:rPr>
              <a:t>ipython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per esecuzione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comandi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9FBD956-F2FA-414A-B408-99CD21CD0381}"/>
              </a:ext>
            </a:extLst>
          </p:cNvPr>
          <p:cNvSpPr/>
          <p:nvPr/>
        </p:nvSpPr>
        <p:spPr>
          <a:xfrm>
            <a:off x="5601427" y="1719263"/>
            <a:ext cx="2787741" cy="1093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A71F57-CC97-4EFB-8099-AD44625DBF86}"/>
              </a:ext>
            </a:extLst>
          </p:cNvPr>
          <p:cNvSpPr txBox="1"/>
          <p:nvPr/>
        </p:nvSpPr>
        <p:spPr>
          <a:xfrm>
            <a:off x="6263033" y="1784102"/>
            <a:ext cx="147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Grafici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Variabili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21499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650180-754B-46EF-97CA-EBE11D4C16BB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Interfaccia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BFB6FC-9D8E-419B-B553-340C025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829573"/>
            <a:ext cx="7659756" cy="4114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F1F4A1-82D3-483B-B347-3DF1815F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9" t="46676" r="61419" b="25783"/>
          <a:stretch/>
        </p:blipFill>
        <p:spPr>
          <a:xfrm>
            <a:off x="2696816" y="2749826"/>
            <a:ext cx="1000541" cy="1133062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62E4EF0-628A-4E79-B050-513D9F68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66" t="17960" r="20653" b="54566"/>
          <a:stretch/>
        </p:blipFill>
        <p:spPr>
          <a:xfrm>
            <a:off x="5810250" y="1568449"/>
            <a:ext cx="1009650" cy="11303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10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650180-754B-46EF-97CA-EBE11D4C16BB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Interfaccia</a:t>
            </a:r>
            <a:r>
              <a:rPr lang="en-US" sz="3200" dirty="0"/>
              <a:t> </a:t>
            </a:r>
            <a:r>
              <a:rPr lang="en-US" sz="3200" dirty="0" err="1"/>
              <a:t>grafica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BFB6FC-9D8E-419B-B553-340C025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829573"/>
            <a:ext cx="7659756" cy="4114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F1F4A1-82D3-483B-B347-3DF1815F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9" t="46676" r="61419" b="25783"/>
          <a:stretch/>
        </p:blipFill>
        <p:spPr>
          <a:xfrm>
            <a:off x="2696816" y="2749826"/>
            <a:ext cx="1000541" cy="1133062"/>
          </a:xfrm>
          <a:prstGeom prst="rect">
            <a:avLst/>
          </a:prstGeom>
          <a:ln>
            <a:noFill/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0B30EF87-0C49-40F8-A01A-20DA11591ED5}"/>
              </a:ext>
            </a:extLst>
          </p:cNvPr>
          <p:cNvSpPr/>
          <p:nvPr/>
        </p:nvSpPr>
        <p:spPr>
          <a:xfrm>
            <a:off x="0" y="755074"/>
            <a:ext cx="9144000" cy="438842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2E4EF0-628A-4E79-B050-513D9F68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00" t="17960" r="20653" b="54566"/>
          <a:stretch/>
        </p:blipFill>
        <p:spPr>
          <a:xfrm>
            <a:off x="6564896" y="2157908"/>
            <a:ext cx="1858986" cy="2030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06C3468-F8D6-4753-8569-867ECA90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3" y="1273906"/>
            <a:ext cx="5430820" cy="2914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366F37-CF83-4F98-B452-1173410EC054}"/>
              </a:ext>
            </a:extLst>
          </p:cNvPr>
          <p:cNvSpPr txBox="1"/>
          <p:nvPr/>
        </p:nvSpPr>
        <p:spPr>
          <a:xfrm>
            <a:off x="6477662" y="1228850"/>
            <a:ext cx="230886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Ambiente</a:t>
            </a:r>
            <a:r>
              <a:rPr lang="en-US" sz="1600" b="0" dirty="0"/>
              <a:t> web </a:t>
            </a:r>
            <a:r>
              <a:rPr lang="en-US" sz="1600" b="0" dirty="0" err="1"/>
              <a:t>interattivo</a:t>
            </a:r>
            <a:r>
              <a:rPr lang="en-US" sz="1600" b="0" dirty="0"/>
              <a:t> per</a:t>
            </a:r>
          </a:p>
          <a:p>
            <a:pPr algn="l"/>
            <a:r>
              <a:rPr lang="en-US" sz="1600" b="0" dirty="0"/>
              <a:t>script e testo</a:t>
            </a: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429310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7CCB6-868B-42BB-A888-83AEBD61742A}"/>
              </a:ext>
            </a:extLst>
          </p:cNvPr>
          <p:cNvSpPr txBox="1"/>
          <p:nvPr/>
        </p:nvSpPr>
        <p:spPr>
          <a:xfrm>
            <a:off x="171038" y="1453839"/>
            <a:ext cx="3475724" cy="1486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Parte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pratica</a:t>
            </a:r>
            <a:endParaRPr lang="en-US" sz="32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82B35E-C9D1-48CC-8DD3-971D40677678}"/>
              </a:ext>
            </a:extLst>
          </p:cNvPr>
          <p:cNvCxnSpPr>
            <a:cxnSpLocks/>
          </p:cNvCxnSpPr>
          <p:nvPr/>
        </p:nvCxnSpPr>
        <p:spPr>
          <a:xfrm>
            <a:off x="3997599" y="1683026"/>
            <a:ext cx="0" cy="1995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03D374C3-7453-41C0-9907-B6576072ED59}"/>
              </a:ext>
            </a:extLst>
          </p:cNvPr>
          <p:cNvSpPr/>
          <p:nvPr/>
        </p:nvSpPr>
        <p:spPr>
          <a:xfrm>
            <a:off x="4377484" y="1753340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68CB7-68AC-4F1D-AB2A-0E7308CB331C}"/>
              </a:ext>
            </a:extLst>
          </p:cNvPr>
          <p:cNvSpPr txBox="1"/>
          <p:nvPr/>
        </p:nvSpPr>
        <p:spPr>
          <a:xfrm>
            <a:off x="4626418" y="1648324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Ambienti</a:t>
            </a:r>
            <a:r>
              <a:rPr lang="en-US" sz="1600" b="0" dirty="0"/>
              <a:t> di </a:t>
            </a:r>
            <a:r>
              <a:rPr lang="en-US" sz="1600" b="0" dirty="0" err="1"/>
              <a:t>calcolo</a:t>
            </a:r>
            <a:endParaRPr lang="it-IT" sz="1600" b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93E01A7-317B-4872-90AA-ADC06F55FA1F}"/>
              </a:ext>
            </a:extLst>
          </p:cNvPr>
          <p:cNvSpPr/>
          <p:nvPr/>
        </p:nvSpPr>
        <p:spPr>
          <a:xfrm>
            <a:off x="4377484" y="2588226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989CC1-58FB-49D0-962F-7F1623178309}"/>
              </a:ext>
            </a:extLst>
          </p:cNvPr>
          <p:cNvSpPr txBox="1"/>
          <p:nvPr/>
        </p:nvSpPr>
        <p:spPr>
          <a:xfrm>
            <a:off x="4626418" y="2483210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Pacchetti</a:t>
            </a:r>
            <a:r>
              <a:rPr lang="en-US" sz="1600" b="0" dirty="0"/>
              <a:t>/</a:t>
            </a:r>
            <a:r>
              <a:rPr lang="en-US" sz="1600" b="0" dirty="0" err="1"/>
              <a:t>librerie</a:t>
            </a:r>
            <a:r>
              <a:rPr lang="en-US" sz="1600" b="0" dirty="0"/>
              <a:t> Python</a:t>
            </a:r>
            <a:endParaRPr lang="it-IT" sz="1600" b="0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B52CBFD-1086-4C99-BE5A-02FF19264865}"/>
              </a:ext>
            </a:extLst>
          </p:cNvPr>
          <p:cNvSpPr/>
          <p:nvPr/>
        </p:nvSpPr>
        <p:spPr>
          <a:xfrm>
            <a:off x="4377484" y="3392382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F7DDC8-C311-4FA5-88D9-9D2AAAFB4B5D}"/>
              </a:ext>
            </a:extLst>
          </p:cNvPr>
          <p:cNvSpPr txBox="1"/>
          <p:nvPr/>
        </p:nvSpPr>
        <p:spPr>
          <a:xfrm>
            <a:off x="4626418" y="3287366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Nozioni</a:t>
            </a:r>
            <a:r>
              <a:rPr lang="en-US" sz="1600" b="0" dirty="0"/>
              <a:t> base per </a:t>
            </a:r>
            <a:r>
              <a:rPr lang="en-US" sz="1600" b="0" dirty="0" err="1"/>
              <a:t>programmare</a:t>
            </a: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8289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D0742B6B-A24D-4AEE-8710-A0DD8436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48" y="2014302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688B0A94-FE37-45AA-A495-420C5A952064}"/>
              </a:ext>
            </a:extLst>
          </p:cNvPr>
          <p:cNvSpPr/>
          <p:nvPr/>
        </p:nvSpPr>
        <p:spPr>
          <a:xfrm>
            <a:off x="1815548" y="2498035"/>
            <a:ext cx="559352" cy="20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C2B9F3-E4AF-4970-A5B0-25951312704F}"/>
              </a:ext>
            </a:extLst>
          </p:cNvPr>
          <p:cNvSpPr txBox="1"/>
          <p:nvPr/>
        </p:nvSpPr>
        <p:spPr>
          <a:xfrm>
            <a:off x="231996" y="894221"/>
            <a:ext cx="8620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Gli ambienti di calcolo sono </a:t>
            </a:r>
            <a:r>
              <a:rPr lang="it-IT" sz="1600" dirty="0">
                <a:solidFill>
                  <a:srgbClr val="0D0D0D"/>
                </a:solidFill>
                <a:latin typeface="Montserrat" panose="00000500000000000000" pitchFamily="2" charset="0"/>
              </a:rPr>
              <a:t>degli ambienti virtuali </a:t>
            </a:r>
            <a:r>
              <a:rPr lang="it-IT" sz="16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isolati in cui sono contenute tutte le informazioni di cui necessita l’interprete di </a:t>
            </a:r>
            <a:r>
              <a:rPr lang="it-IT" sz="1600" dirty="0">
                <a:solidFill>
                  <a:srgbClr val="0D0D0D"/>
                </a:solidFill>
                <a:latin typeface="Montserrat" panose="00000500000000000000" pitchFamily="2" charset="0"/>
              </a:rPr>
              <a:t>P</a:t>
            </a:r>
            <a:r>
              <a:rPr lang="it-IT" sz="16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ython per leggere, interpretare e quindi eseguire gli script: ad esempio librerie e pacchetti Python (vedi dopo).</a:t>
            </a:r>
          </a:p>
        </p:txBody>
      </p:sp>
    </p:spTree>
    <p:extLst>
      <p:ext uri="{BB962C8B-B14F-4D97-AF65-F5344CB8AC3E}">
        <p14:creationId xmlns:p14="http://schemas.microsoft.com/office/powerpoint/2010/main" val="189662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D0742B6B-A24D-4AEE-8710-A0DD8436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48" y="2014302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688B0A94-FE37-45AA-A495-420C5A952064}"/>
              </a:ext>
            </a:extLst>
          </p:cNvPr>
          <p:cNvSpPr/>
          <p:nvPr/>
        </p:nvSpPr>
        <p:spPr>
          <a:xfrm>
            <a:off x="1815548" y="2498035"/>
            <a:ext cx="559352" cy="20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409F90E-4AD7-422C-AC9A-EF1CD1EDB910}"/>
              </a:ext>
            </a:extLst>
          </p:cNvPr>
          <p:cNvSpPr/>
          <p:nvPr/>
        </p:nvSpPr>
        <p:spPr>
          <a:xfrm>
            <a:off x="2432050" y="4775200"/>
            <a:ext cx="81280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12B579F-A4AD-40EA-8AB6-1F67D2017212}"/>
              </a:ext>
            </a:extLst>
          </p:cNvPr>
          <p:cNvCxnSpPr>
            <a:cxnSpLocks/>
          </p:cNvCxnSpPr>
          <p:nvPr/>
        </p:nvCxnSpPr>
        <p:spPr>
          <a:xfrm flipH="1">
            <a:off x="2838450" y="3913098"/>
            <a:ext cx="831020" cy="844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E794F9-F2A7-4764-ABFE-1F54C7E3F99B}"/>
              </a:ext>
            </a:extLst>
          </p:cNvPr>
          <p:cNvSpPr txBox="1"/>
          <p:nvPr/>
        </p:nvSpPr>
        <p:spPr>
          <a:xfrm>
            <a:off x="3608510" y="3310861"/>
            <a:ext cx="4666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Gestione degli ambienti:</a:t>
            </a:r>
          </a:p>
          <a:p>
            <a:r>
              <a:rPr lang="it-IT" sz="1600" b="1" dirty="0">
                <a:solidFill>
                  <a:srgbClr val="FF0000"/>
                </a:solidFill>
              </a:rPr>
              <a:t>creazione, copia, importazione, backup e rimozione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E0D33F5-072C-4CA7-9B17-45702A3D5C44}"/>
              </a:ext>
            </a:extLst>
          </p:cNvPr>
          <p:cNvSpPr txBox="1"/>
          <p:nvPr/>
        </p:nvSpPr>
        <p:spPr>
          <a:xfrm>
            <a:off x="231996" y="894221"/>
            <a:ext cx="8620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Gli ambienti di calcolo sono degli ambienti virtuali isolati in cui sono contenute tutte le informazioni di cui necessita l’interprete di Python per leggere, interpretare e quindi eseguire gli script: ad esempio librerie e pacchetti Python (vedi dopo).</a:t>
            </a:r>
          </a:p>
        </p:txBody>
      </p:sp>
    </p:spTree>
    <p:extLst>
      <p:ext uri="{BB962C8B-B14F-4D97-AF65-F5344CB8AC3E}">
        <p14:creationId xmlns:p14="http://schemas.microsoft.com/office/powerpoint/2010/main" val="9377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D0742B6B-A24D-4AEE-8710-A0DD8436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48" y="2014302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688B0A94-FE37-45AA-A495-420C5A952064}"/>
              </a:ext>
            </a:extLst>
          </p:cNvPr>
          <p:cNvSpPr/>
          <p:nvPr/>
        </p:nvSpPr>
        <p:spPr>
          <a:xfrm>
            <a:off x="1815548" y="2498035"/>
            <a:ext cx="559352" cy="20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409F90E-4AD7-422C-AC9A-EF1CD1EDB910}"/>
              </a:ext>
            </a:extLst>
          </p:cNvPr>
          <p:cNvSpPr/>
          <p:nvPr/>
        </p:nvSpPr>
        <p:spPr>
          <a:xfrm>
            <a:off x="2432050" y="4775200"/>
            <a:ext cx="81280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12B579F-A4AD-40EA-8AB6-1F67D2017212}"/>
              </a:ext>
            </a:extLst>
          </p:cNvPr>
          <p:cNvCxnSpPr>
            <a:cxnSpLocks/>
          </p:cNvCxnSpPr>
          <p:nvPr/>
        </p:nvCxnSpPr>
        <p:spPr>
          <a:xfrm flipH="1">
            <a:off x="2838450" y="3913098"/>
            <a:ext cx="831020" cy="844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E794F9-F2A7-4764-ABFE-1F54C7E3F99B}"/>
              </a:ext>
            </a:extLst>
          </p:cNvPr>
          <p:cNvSpPr txBox="1"/>
          <p:nvPr/>
        </p:nvSpPr>
        <p:spPr>
          <a:xfrm>
            <a:off x="3608510" y="3310861"/>
            <a:ext cx="4666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Gestione degli ambienti:</a:t>
            </a:r>
          </a:p>
          <a:p>
            <a:r>
              <a:rPr lang="it-IT" sz="1600" b="1" dirty="0">
                <a:solidFill>
                  <a:srgbClr val="FF0000"/>
                </a:solidFill>
              </a:rPr>
              <a:t>creazione, copia, importazione, backup e rimozione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E0D33F5-072C-4CA7-9B17-45702A3D5C44}"/>
              </a:ext>
            </a:extLst>
          </p:cNvPr>
          <p:cNvSpPr txBox="1"/>
          <p:nvPr/>
        </p:nvSpPr>
        <p:spPr>
          <a:xfrm>
            <a:off x="231996" y="894221"/>
            <a:ext cx="8620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Gli ambienti di calcolo sono degli ambienti virtuali isolati in cui sono contenute tutte le informazioni di cui necessita l’interprete di Python per leggere, interpretare e quindi eseguire gli script : ad esempio librerie e pacchetti Python (vedi dopo).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9390F82-2B44-47A7-886F-64D3FBC6203D}"/>
              </a:ext>
            </a:extLst>
          </p:cNvPr>
          <p:cNvSpPr/>
          <p:nvPr/>
        </p:nvSpPr>
        <p:spPr>
          <a:xfrm>
            <a:off x="0" y="900570"/>
            <a:ext cx="9144000" cy="424927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5018E7-7078-49A5-940E-DE9C26C213B5}"/>
              </a:ext>
            </a:extLst>
          </p:cNvPr>
          <p:cNvSpPr txBox="1"/>
          <p:nvPr/>
        </p:nvSpPr>
        <p:spPr>
          <a:xfrm>
            <a:off x="1088118" y="2048757"/>
            <a:ext cx="32670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dirty="0">
                <a:solidFill>
                  <a:srgbClr val="0D0D0D"/>
                </a:solidFill>
                <a:latin typeface="Montserrat" panose="00000500000000000000" pitchFamily="2" charset="0"/>
              </a:rPr>
              <a:t>La</a:t>
            </a:r>
            <a:r>
              <a:rPr lang="it-IT" sz="1600" b="0" i="0" dirty="0">
                <a:solidFill>
                  <a:srgbClr val="0D0D0D"/>
                </a:solidFill>
                <a:effectLst/>
                <a:latin typeface="Montserrat" panose="00000500000000000000" pitchFamily="2" charset="0"/>
              </a:rPr>
              <a:t> gestione de</a:t>
            </a:r>
            <a:r>
              <a:rPr lang="it-IT" sz="1600" dirty="0">
                <a:solidFill>
                  <a:srgbClr val="0D0D0D"/>
                </a:solidFill>
                <a:latin typeface="Montserrat" panose="00000500000000000000" pitchFamily="2" charset="0"/>
              </a:rPr>
              <a:t>gli ambienti di calcolo è molto più semplice ed efficiente direttamente dentro la power shell di Anaconda (seppur perdiamo molto in estetica…)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A84F0D3-2BD2-4B4B-BE88-8D78E5B1052A}"/>
              </a:ext>
            </a:extLst>
          </p:cNvPr>
          <p:cNvCxnSpPr>
            <a:cxnSpLocks/>
          </p:cNvCxnSpPr>
          <p:nvPr/>
        </p:nvCxnSpPr>
        <p:spPr>
          <a:xfrm>
            <a:off x="4591346" y="2860358"/>
            <a:ext cx="7200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9730D2B-B8CF-4371-9FA9-24691B1EF9C4}"/>
              </a:ext>
            </a:extLst>
          </p:cNvPr>
          <p:cNvSpPr txBox="1"/>
          <p:nvPr/>
        </p:nvSpPr>
        <p:spPr>
          <a:xfrm>
            <a:off x="5407956" y="2445216"/>
            <a:ext cx="2332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rgbClr val="0D0D0D"/>
                </a:solidFill>
                <a:latin typeface="Montserrat" panose="00000500000000000000" pitchFamily="2" charset="0"/>
              </a:rPr>
              <a:t>VEDIAMO COME SI FA!</a:t>
            </a:r>
          </a:p>
        </p:txBody>
      </p:sp>
    </p:spTree>
    <p:extLst>
      <p:ext uri="{BB962C8B-B14F-4D97-AF65-F5344CB8AC3E}">
        <p14:creationId xmlns:p14="http://schemas.microsoft.com/office/powerpoint/2010/main" val="5326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1381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sz="1200" dirty="0"/>
              <a:t>Scriviamo sulla barra degli strumenti «Anaconda </a:t>
            </a:r>
            <a:r>
              <a:rPr lang="it-IT" sz="1200" dirty="0" err="1"/>
              <a:t>Powershell</a:t>
            </a:r>
            <a:r>
              <a:rPr lang="it-IT" sz="1200" dirty="0"/>
              <a:t> Prompt» e apriamo il </a:t>
            </a:r>
            <a:r>
              <a:rPr lang="it-IT" sz="1200" dirty="0" err="1"/>
              <a:t>powershell</a:t>
            </a:r>
            <a:r>
              <a:rPr lang="it-IT" sz="1200" dirty="0"/>
              <a:t> (quella schermata nera non molto invitante)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08AA11-CD0C-4E8E-943C-B018DB46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281896"/>
            <a:ext cx="4140000" cy="53156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22911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l"/>
            <a:r>
              <a:rPr lang="it-IT" dirty="0"/>
              <a:t>Creiamo un ambiente di calcolo chiamato «laboratorio», facendo una copia dell’ambiente di calcolo «base» già presente su Anaconda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19221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6266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dirty="0"/>
              <a:t>Chiudiamo l’interfaccia di Anaconda </a:t>
            </a:r>
          </a:p>
          <a:p>
            <a:pPr algn="r"/>
            <a:r>
              <a:rPr lang="it-IT" dirty="0"/>
              <a:t>(Anaconda Navigator) e riapriamolo: </a:t>
            </a:r>
          </a:p>
          <a:p>
            <a:pPr algn="r"/>
            <a:r>
              <a:rPr lang="it-IT" dirty="0"/>
              <a:t>il nuovo ambiente «laboratorio» appare </a:t>
            </a:r>
          </a:p>
          <a:p>
            <a:pPr algn="r"/>
            <a:r>
              <a:rPr lang="it-IT" dirty="0"/>
              <a:t>nella sezione «</a:t>
            </a:r>
            <a:r>
              <a:rPr lang="it-IT" dirty="0" err="1"/>
              <a:t>Environments</a:t>
            </a:r>
            <a:r>
              <a:rPr lang="it-IT" dirty="0"/>
              <a:t>»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188479-0DC3-47E4-892F-C476C85C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03" y="3133443"/>
            <a:ext cx="2567894" cy="1614246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8D1A33B6-5B54-4497-BEB4-B857C66C9290}"/>
              </a:ext>
            </a:extLst>
          </p:cNvPr>
          <p:cNvSpPr/>
          <p:nvPr/>
        </p:nvSpPr>
        <p:spPr>
          <a:xfrm>
            <a:off x="5955594" y="4280153"/>
            <a:ext cx="567126" cy="17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D79725B-7FE0-4BFE-B355-BD6CAE0DF25E}"/>
              </a:ext>
            </a:extLst>
          </p:cNvPr>
          <p:cNvSpPr/>
          <p:nvPr/>
        </p:nvSpPr>
        <p:spPr>
          <a:xfrm>
            <a:off x="0" y="4892039"/>
            <a:ext cx="9144000" cy="25145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DF3A1D6-0C0E-423E-8CC9-B498CAAFAE76}"/>
              </a:ext>
            </a:extLst>
          </p:cNvPr>
          <p:cNvCxnSpPr>
            <a:cxnSpLocks/>
          </p:cNvCxnSpPr>
          <p:nvPr/>
        </p:nvCxnSpPr>
        <p:spPr>
          <a:xfrm>
            <a:off x="2357438" y="2619375"/>
            <a:ext cx="20097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40244B6D-330D-4FE7-9885-BA0E4C2F1710}"/>
              </a:ext>
            </a:extLst>
          </p:cNvPr>
          <p:cNvSpPr/>
          <p:nvPr/>
        </p:nvSpPr>
        <p:spPr>
          <a:xfrm>
            <a:off x="0" y="2048155"/>
            <a:ext cx="9144000" cy="309534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1381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sz="1200" dirty="0"/>
              <a:t>Scriviamo sulla barra degli strumenti «Anaconda </a:t>
            </a:r>
            <a:r>
              <a:rPr lang="it-IT" sz="1200" dirty="0" err="1"/>
              <a:t>Powershell</a:t>
            </a:r>
            <a:r>
              <a:rPr lang="it-IT" sz="1200" dirty="0"/>
              <a:t> Prompt» e apriamo il </a:t>
            </a:r>
            <a:r>
              <a:rPr lang="it-IT" sz="1200" dirty="0" err="1"/>
              <a:t>powershell</a:t>
            </a:r>
            <a:r>
              <a:rPr lang="it-IT" sz="1200" dirty="0"/>
              <a:t> (quella schermata nera non molto invitante)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08AA11-CD0C-4E8E-943C-B018DB46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281896"/>
            <a:ext cx="4140000" cy="53156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22911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l"/>
            <a:r>
              <a:rPr lang="it-IT" dirty="0"/>
              <a:t>Creiamo un ambiente di calcolo chiamato «laboratorio», facendo una copia dell’ambiente di calcolo «base» già presente su Anaconda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19221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6266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dirty="0"/>
              <a:t>Chiudiamo l’interfaccia di Anaconda </a:t>
            </a:r>
          </a:p>
          <a:p>
            <a:pPr algn="r"/>
            <a:r>
              <a:rPr lang="it-IT" dirty="0"/>
              <a:t>(Anaconda Navigator) e riapriamolo: </a:t>
            </a:r>
          </a:p>
          <a:p>
            <a:pPr algn="r"/>
            <a:r>
              <a:rPr lang="it-IT" dirty="0"/>
              <a:t>il nuovo ambiente «laboratorio» appare </a:t>
            </a:r>
          </a:p>
          <a:p>
            <a:pPr algn="r"/>
            <a:r>
              <a:rPr lang="it-IT" dirty="0"/>
              <a:t>nella sezione «</a:t>
            </a:r>
            <a:r>
              <a:rPr lang="it-IT" dirty="0" err="1"/>
              <a:t>Environments</a:t>
            </a:r>
            <a:r>
              <a:rPr lang="it-IT" dirty="0"/>
              <a:t>»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188479-0DC3-47E4-892F-C476C85C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03" y="3133443"/>
            <a:ext cx="2567894" cy="1614246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8D1A33B6-5B54-4497-BEB4-B857C66C9290}"/>
              </a:ext>
            </a:extLst>
          </p:cNvPr>
          <p:cNvSpPr/>
          <p:nvPr/>
        </p:nvSpPr>
        <p:spPr>
          <a:xfrm>
            <a:off x="5955594" y="4280153"/>
            <a:ext cx="567126" cy="17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D79725B-7FE0-4BFE-B355-BD6CAE0DF25E}"/>
              </a:ext>
            </a:extLst>
          </p:cNvPr>
          <p:cNvSpPr/>
          <p:nvPr/>
        </p:nvSpPr>
        <p:spPr>
          <a:xfrm>
            <a:off x="0" y="4892039"/>
            <a:ext cx="9144000" cy="25145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DF3A1D6-0C0E-423E-8CC9-B498CAAFAE76}"/>
              </a:ext>
            </a:extLst>
          </p:cNvPr>
          <p:cNvCxnSpPr>
            <a:cxnSpLocks/>
          </p:cNvCxnSpPr>
          <p:nvPr/>
        </p:nvCxnSpPr>
        <p:spPr>
          <a:xfrm>
            <a:off x="2357438" y="2619375"/>
            <a:ext cx="20097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26DBE5-D0C5-43EF-B236-594B435FDA69}"/>
              </a:ext>
            </a:extLst>
          </p:cNvPr>
          <p:cNvSpPr/>
          <p:nvPr/>
        </p:nvSpPr>
        <p:spPr>
          <a:xfrm>
            <a:off x="0" y="3072055"/>
            <a:ext cx="9144000" cy="20714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7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Ambienti</a:t>
            </a:r>
            <a:r>
              <a:rPr lang="en-US" sz="3200" dirty="0"/>
              <a:t> di </a:t>
            </a:r>
            <a:r>
              <a:rPr lang="en-US" sz="3200" dirty="0" err="1"/>
              <a:t>calcolo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6" y="794830"/>
            <a:ext cx="41280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1381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sz="1200" dirty="0"/>
              <a:t>Scriviamo sulla barra degli strumenti «Anaconda </a:t>
            </a:r>
            <a:r>
              <a:rPr lang="it-IT" sz="1200" dirty="0" err="1"/>
              <a:t>Powershell</a:t>
            </a:r>
            <a:r>
              <a:rPr lang="it-IT" sz="1200" dirty="0"/>
              <a:t> Prompt» e apriamo il </a:t>
            </a:r>
            <a:r>
              <a:rPr lang="it-IT" sz="1200" dirty="0" err="1"/>
              <a:t>powershell</a:t>
            </a:r>
            <a:r>
              <a:rPr lang="it-IT" sz="1200" dirty="0"/>
              <a:t> (quella schermata nera non molto invitante)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08AA11-CD0C-4E8E-943C-B018DB46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2281896"/>
            <a:ext cx="4140000" cy="53156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22911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l"/>
            <a:r>
              <a:rPr lang="it-IT" dirty="0"/>
              <a:t>Creiamo un ambiente di calcolo chiamato «laboratorio», facendo una copia dell’ambiente di calcolo «base» già presente su Anaconda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19221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6266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pPr algn="r"/>
            <a:r>
              <a:rPr lang="it-IT" dirty="0"/>
              <a:t>Chiudiamo l’interfaccia di Anaconda </a:t>
            </a:r>
          </a:p>
          <a:p>
            <a:pPr algn="r"/>
            <a:r>
              <a:rPr lang="it-IT" dirty="0"/>
              <a:t>(Anaconda Navigator) e riapriamolo: </a:t>
            </a:r>
          </a:p>
          <a:p>
            <a:pPr algn="r"/>
            <a:r>
              <a:rPr lang="it-IT" dirty="0"/>
              <a:t>il nuovo ambiente «laboratorio» appare </a:t>
            </a:r>
          </a:p>
          <a:p>
            <a:pPr algn="r"/>
            <a:r>
              <a:rPr lang="it-IT" dirty="0"/>
              <a:t>nella sezione «</a:t>
            </a:r>
            <a:r>
              <a:rPr lang="it-IT" dirty="0" err="1"/>
              <a:t>Environments</a:t>
            </a:r>
            <a:r>
              <a:rPr lang="it-IT" dirty="0"/>
              <a:t>»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9188479-0DC3-47E4-892F-C476C85CD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03" y="3133443"/>
            <a:ext cx="2567894" cy="1614246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8D1A33B6-5B54-4497-BEB4-B857C66C9290}"/>
              </a:ext>
            </a:extLst>
          </p:cNvPr>
          <p:cNvSpPr/>
          <p:nvPr/>
        </p:nvSpPr>
        <p:spPr>
          <a:xfrm>
            <a:off x="5955594" y="4280153"/>
            <a:ext cx="567126" cy="17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D79725B-7FE0-4BFE-B355-BD6CAE0DF25E}"/>
              </a:ext>
            </a:extLst>
          </p:cNvPr>
          <p:cNvSpPr/>
          <p:nvPr/>
        </p:nvSpPr>
        <p:spPr>
          <a:xfrm>
            <a:off x="0" y="4892039"/>
            <a:ext cx="9144000" cy="25145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DF3A1D6-0C0E-423E-8CC9-B498CAAFAE76}"/>
              </a:ext>
            </a:extLst>
          </p:cNvPr>
          <p:cNvCxnSpPr>
            <a:cxnSpLocks/>
          </p:cNvCxnSpPr>
          <p:nvPr/>
        </p:nvCxnSpPr>
        <p:spPr>
          <a:xfrm>
            <a:off x="2357438" y="2619375"/>
            <a:ext cx="20097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26DBE5-D0C5-43EF-B236-594B435FDA69}"/>
              </a:ext>
            </a:extLst>
          </p:cNvPr>
          <p:cNvSpPr/>
          <p:nvPr/>
        </p:nvSpPr>
        <p:spPr>
          <a:xfrm>
            <a:off x="0" y="4931796"/>
            <a:ext cx="9144000" cy="211702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45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B8D08-915B-4F28-AC1B-F0C34A2305CD}"/>
              </a:ext>
            </a:extLst>
          </p:cNvPr>
          <p:cNvSpPr txBox="1"/>
          <p:nvPr/>
        </p:nvSpPr>
        <p:spPr>
          <a:xfrm>
            <a:off x="171038" y="1089409"/>
            <a:ext cx="3475724" cy="29636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Perché</a:t>
            </a:r>
            <a:r>
              <a:rPr lang="en-US" sz="3200" dirty="0"/>
              <a:t> </a:t>
            </a:r>
            <a:r>
              <a:rPr lang="en-US" sz="3200" dirty="0" err="1"/>
              <a:t>dovremmo</a:t>
            </a:r>
            <a:r>
              <a:rPr lang="en-US" sz="3200" dirty="0"/>
              <a:t> </a:t>
            </a:r>
            <a:r>
              <a:rPr lang="en-US" sz="3200" dirty="0" err="1"/>
              <a:t>scegliere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113BF5-E0BC-4212-9E40-A64BC44A1806}"/>
              </a:ext>
            </a:extLst>
          </p:cNvPr>
          <p:cNvSpPr/>
          <p:nvPr/>
        </p:nvSpPr>
        <p:spPr>
          <a:xfrm>
            <a:off x="4370858" y="1402158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E3D77-8CBA-4D57-A85E-F7202B9676B5}"/>
              </a:ext>
            </a:extLst>
          </p:cNvPr>
          <p:cNvSpPr txBox="1"/>
          <p:nvPr/>
        </p:nvSpPr>
        <p:spPr>
          <a:xfrm>
            <a:off x="4619792" y="1297142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Python </a:t>
            </a:r>
            <a:r>
              <a:rPr lang="en-US" sz="1600" b="0" dirty="0" err="1"/>
              <a:t>può</a:t>
            </a:r>
            <a:r>
              <a:rPr lang="en-US" sz="1600" b="0" dirty="0"/>
              <a:t> </a:t>
            </a:r>
            <a:r>
              <a:rPr lang="en-US" sz="1600" b="0" dirty="0" err="1"/>
              <a:t>essere</a:t>
            </a:r>
            <a:r>
              <a:rPr lang="en-US" sz="1600" b="0" dirty="0"/>
              <a:t> </a:t>
            </a:r>
            <a:r>
              <a:rPr lang="en-US" sz="1600" b="0" dirty="0" err="1"/>
              <a:t>adoperato</a:t>
            </a:r>
            <a:r>
              <a:rPr lang="en-US" sz="1600" b="0" dirty="0"/>
              <a:t> per </a:t>
            </a:r>
            <a:r>
              <a:rPr lang="en-US" sz="1600" b="0" dirty="0" err="1"/>
              <a:t>diversi</a:t>
            </a:r>
            <a:r>
              <a:rPr lang="en-US" sz="1600" b="0" dirty="0"/>
              <a:t> </a:t>
            </a:r>
            <a:r>
              <a:rPr lang="en-US" sz="1600" b="0" dirty="0" err="1"/>
              <a:t>mansioni</a:t>
            </a:r>
            <a:r>
              <a:rPr lang="en-US" sz="1600" b="0" dirty="0"/>
              <a:t>: dal processing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r>
              <a:rPr lang="en-US" sz="1600" b="0" dirty="0"/>
              <a:t>, </a:t>
            </a:r>
            <a:r>
              <a:rPr lang="en-US" sz="1600" b="0" dirty="0" err="1"/>
              <a:t>all’analisi</a:t>
            </a:r>
            <a:r>
              <a:rPr lang="en-US" sz="1600" b="0" dirty="0"/>
              <a:t> </a:t>
            </a:r>
            <a:r>
              <a:rPr lang="en-US" sz="1600" b="0" dirty="0" err="1"/>
              <a:t>numerica</a:t>
            </a:r>
            <a:r>
              <a:rPr lang="en-US" sz="1600" b="0" dirty="0"/>
              <a:t>, </a:t>
            </a:r>
            <a:r>
              <a:rPr lang="en-US" sz="1600" b="0" dirty="0" err="1"/>
              <a:t>alla</a:t>
            </a:r>
            <a:r>
              <a:rPr lang="en-US" sz="1600" b="0" dirty="0"/>
              <a:t> </a:t>
            </a:r>
            <a:r>
              <a:rPr lang="en-US" sz="1600" b="0" dirty="0" err="1"/>
              <a:t>creazione</a:t>
            </a:r>
            <a:r>
              <a:rPr lang="en-US" sz="1600" b="0" dirty="0"/>
              <a:t> di </a:t>
            </a:r>
            <a:r>
              <a:rPr lang="en-US" sz="1600" b="0" dirty="0" err="1"/>
              <a:t>presentazioni</a:t>
            </a:r>
            <a:r>
              <a:rPr lang="en-US" sz="1600" b="0" dirty="0"/>
              <a:t>, etc. </a:t>
            </a:r>
            <a:endParaRPr lang="it-IT" sz="1600" b="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8CB382-FF26-4984-94A5-0270CB22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487152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9BC55C0-66B0-40B5-9115-00994849BF96}"/>
              </a:ext>
            </a:extLst>
          </p:cNvPr>
          <p:cNvCxnSpPr>
            <a:cxnSpLocks/>
          </p:cNvCxnSpPr>
          <p:nvPr/>
        </p:nvCxnSpPr>
        <p:spPr>
          <a:xfrm>
            <a:off x="3997599" y="1384852"/>
            <a:ext cx="0" cy="251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7CCB6-868B-42BB-A888-83AEBD61742A}"/>
              </a:ext>
            </a:extLst>
          </p:cNvPr>
          <p:cNvSpPr txBox="1"/>
          <p:nvPr/>
        </p:nvSpPr>
        <p:spPr>
          <a:xfrm>
            <a:off x="171038" y="1453839"/>
            <a:ext cx="3475724" cy="1486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Parte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pratica</a:t>
            </a:r>
            <a:endParaRPr lang="en-US" sz="32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82B35E-C9D1-48CC-8DD3-971D40677678}"/>
              </a:ext>
            </a:extLst>
          </p:cNvPr>
          <p:cNvCxnSpPr>
            <a:cxnSpLocks/>
          </p:cNvCxnSpPr>
          <p:nvPr/>
        </p:nvCxnSpPr>
        <p:spPr>
          <a:xfrm>
            <a:off x="3997599" y="1683026"/>
            <a:ext cx="0" cy="1995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03D374C3-7453-41C0-9907-B6576072ED59}"/>
              </a:ext>
            </a:extLst>
          </p:cNvPr>
          <p:cNvSpPr/>
          <p:nvPr/>
        </p:nvSpPr>
        <p:spPr>
          <a:xfrm>
            <a:off x="4377484" y="1753340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68CB7-68AC-4F1D-AB2A-0E7308CB331C}"/>
              </a:ext>
            </a:extLst>
          </p:cNvPr>
          <p:cNvSpPr txBox="1"/>
          <p:nvPr/>
        </p:nvSpPr>
        <p:spPr>
          <a:xfrm>
            <a:off x="4626418" y="1648324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Ambienti</a:t>
            </a:r>
            <a:r>
              <a:rPr lang="en-US" sz="1600" b="0" dirty="0"/>
              <a:t> di </a:t>
            </a:r>
            <a:r>
              <a:rPr lang="en-US" sz="1600" b="0" dirty="0" err="1"/>
              <a:t>calcolo</a:t>
            </a:r>
            <a:endParaRPr lang="it-IT" sz="1600" b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93E01A7-317B-4872-90AA-ADC06F55FA1F}"/>
              </a:ext>
            </a:extLst>
          </p:cNvPr>
          <p:cNvSpPr/>
          <p:nvPr/>
        </p:nvSpPr>
        <p:spPr>
          <a:xfrm>
            <a:off x="4377484" y="2588226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B52CBFD-1086-4C99-BE5A-02FF19264865}"/>
              </a:ext>
            </a:extLst>
          </p:cNvPr>
          <p:cNvSpPr/>
          <p:nvPr/>
        </p:nvSpPr>
        <p:spPr>
          <a:xfrm>
            <a:off x="4377484" y="3392382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F7DDC8-C311-4FA5-88D9-9D2AAAFB4B5D}"/>
              </a:ext>
            </a:extLst>
          </p:cNvPr>
          <p:cNvSpPr txBox="1"/>
          <p:nvPr/>
        </p:nvSpPr>
        <p:spPr>
          <a:xfrm>
            <a:off x="4626418" y="3287366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Nozioni</a:t>
            </a:r>
            <a:r>
              <a:rPr lang="en-US" sz="1600" b="0" dirty="0"/>
              <a:t> base per </a:t>
            </a:r>
            <a:r>
              <a:rPr lang="en-US" sz="1600" b="0" dirty="0" err="1"/>
              <a:t>programmare</a:t>
            </a:r>
            <a:endParaRPr lang="it-IT" sz="1600" b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BFE9E5-148B-4E66-BE4B-9122BDE9F5F8}"/>
              </a:ext>
            </a:extLst>
          </p:cNvPr>
          <p:cNvSpPr txBox="1"/>
          <p:nvPr/>
        </p:nvSpPr>
        <p:spPr>
          <a:xfrm>
            <a:off x="4626418" y="2483210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Pacchetti</a:t>
            </a:r>
            <a:r>
              <a:rPr lang="en-US" sz="1600" b="0" dirty="0"/>
              <a:t>/</a:t>
            </a:r>
            <a:r>
              <a:rPr lang="en-US" sz="1600" b="0" dirty="0" err="1"/>
              <a:t>librerie</a:t>
            </a:r>
            <a:r>
              <a:rPr lang="en-US" sz="1600" b="0" dirty="0"/>
              <a:t> Python</a:t>
            </a: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9576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D0742B6B-A24D-4AEE-8710-A0DD8436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6" y="2014302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688B0A94-FE37-45AA-A495-420C5A952064}"/>
              </a:ext>
            </a:extLst>
          </p:cNvPr>
          <p:cNvSpPr/>
          <p:nvPr/>
        </p:nvSpPr>
        <p:spPr>
          <a:xfrm>
            <a:off x="4770785" y="2637183"/>
            <a:ext cx="3896139" cy="2226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C2B9F3-E4AF-4970-A5B0-25951312704F}"/>
              </a:ext>
            </a:extLst>
          </p:cNvPr>
          <p:cNvSpPr txBox="1"/>
          <p:nvPr/>
        </p:nvSpPr>
        <p:spPr>
          <a:xfrm>
            <a:off x="231996" y="894221"/>
            <a:ext cx="8620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 pacchetti e librerie Python sono degli insiemi di parti di codice, moduli e funzioni che svolgono specifiche operazioni. La loro utilità sta nel fatto che possono essere richiamati all’occorrenza all’interno degli scripts, per rendere la programmazione più efficiente e concisa.</a:t>
            </a:r>
          </a:p>
        </p:txBody>
      </p:sp>
    </p:spTree>
    <p:extLst>
      <p:ext uri="{BB962C8B-B14F-4D97-AF65-F5344CB8AC3E}">
        <p14:creationId xmlns:p14="http://schemas.microsoft.com/office/powerpoint/2010/main" val="295119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C2B9F3-E4AF-4970-A5B0-25951312704F}"/>
              </a:ext>
            </a:extLst>
          </p:cNvPr>
          <p:cNvSpPr txBox="1"/>
          <p:nvPr/>
        </p:nvSpPr>
        <p:spPr>
          <a:xfrm>
            <a:off x="231996" y="894221"/>
            <a:ext cx="8620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 pacchetti e librerie Python sono degli insiemi di parti di codice, moduli e funzioni che svolgono specifiche operazioni. La loro utilità sta nel fatto che possono essere richiamati all’occorrenza all’interno degli scripts, per rendere la programmazione più efficiente e concisa.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B920F8-3351-443E-85FC-CDB6D749CC96}"/>
              </a:ext>
            </a:extLst>
          </p:cNvPr>
          <p:cNvSpPr txBox="1"/>
          <p:nvPr/>
        </p:nvSpPr>
        <p:spPr>
          <a:xfrm>
            <a:off x="231997" y="2193940"/>
            <a:ext cx="289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Pacchetti molto usati: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04CBCE-217B-4B09-9F89-97EDF434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7" y="2014303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65EEB70-DA9A-4EDF-8968-D184FBED6A1A}"/>
              </a:ext>
            </a:extLst>
          </p:cNvPr>
          <p:cNvSpPr/>
          <p:nvPr/>
        </p:nvSpPr>
        <p:spPr>
          <a:xfrm>
            <a:off x="8239125" y="2378074"/>
            <a:ext cx="485775" cy="11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7539287A-FAA2-4C23-98EB-9715CD2C5ED1}"/>
              </a:ext>
            </a:extLst>
          </p:cNvPr>
          <p:cNvGrpSpPr/>
          <p:nvPr/>
        </p:nvGrpSpPr>
        <p:grpSpPr>
          <a:xfrm>
            <a:off x="517550" y="2648281"/>
            <a:ext cx="2145474" cy="584775"/>
            <a:chOff x="624230" y="2671141"/>
            <a:chExt cx="2145474" cy="58477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D9C907A-7B15-4D69-A884-C004C8C72055}"/>
                </a:ext>
              </a:extLst>
            </p:cNvPr>
            <p:cNvSpPr txBox="1"/>
            <p:nvPr/>
          </p:nvSpPr>
          <p:spPr>
            <a:xfrm>
              <a:off x="722326" y="2671141"/>
              <a:ext cx="2047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0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i="1" dirty="0" err="1"/>
                <a:t>Numpy</a:t>
              </a:r>
              <a:endParaRPr lang="it-IT" i="1" dirty="0"/>
            </a:p>
            <a:p>
              <a:r>
                <a:rPr lang="it-IT" dirty="0"/>
                <a:t>Analisi numerica</a:t>
              </a:r>
            </a:p>
          </p:txBody>
        </p:sp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AF60FAB6-E047-405A-9C29-C6D0BADDF2E9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3C6F5A1-7FDC-439A-909B-BD215C1BB629}"/>
              </a:ext>
            </a:extLst>
          </p:cNvPr>
          <p:cNvGrpSpPr/>
          <p:nvPr/>
        </p:nvGrpSpPr>
        <p:grpSpPr>
          <a:xfrm>
            <a:off x="517550" y="3387241"/>
            <a:ext cx="2609962" cy="584775"/>
            <a:chOff x="624230" y="2652091"/>
            <a:chExt cx="2609962" cy="584775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0B18FE1-44EC-4FE8-B790-08FBA6F17E7C}"/>
                </a:ext>
              </a:extLst>
            </p:cNvPr>
            <p:cNvSpPr txBox="1"/>
            <p:nvPr/>
          </p:nvSpPr>
          <p:spPr>
            <a:xfrm>
              <a:off x="722325" y="2652091"/>
              <a:ext cx="25118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1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dirty="0" err="1"/>
                <a:t>Matplotlib</a:t>
              </a:r>
              <a:endParaRPr lang="it-IT" dirty="0"/>
            </a:p>
            <a:p>
              <a:r>
                <a:rPr lang="it-IT" i="0" dirty="0"/>
                <a:t>Visualizzazione grafica 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327DF272-7648-45E4-ACA4-30DF8CF1C217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0943447-E5C1-4BD8-80B9-57197FC793BE}"/>
              </a:ext>
            </a:extLst>
          </p:cNvPr>
          <p:cNvGrpSpPr/>
          <p:nvPr/>
        </p:nvGrpSpPr>
        <p:grpSpPr>
          <a:xfrm>
            <a:off x="517550" y="4122391"/>
            <a:ext cx="2347570" cy="584775"/>
            <a:chOff x="624230" y="2652091"/>
            <a:chExt cx="2347570" cy="584775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AD0C2C8-8048-4014-A232-424F4126E604}"/>
                </a:ext>
              </a:extLst>
            </p:cNvPr>
            <p:cNvSpPr txBox="1"/>
            <p:nvPr/>
          </p:nvSpPr>
          <p:spPr>
            <a:xfrm>
              <a:off x="722326" y="2652091"/>
              <a:ext cx="22494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1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dirty="0" err="1"/>
                <a:t>Pandas</a:t>
              </a:r>
              <a:endParaRPr lang="it-IT" dirty="0"/>
            </a:p>
            <a:p>
              <a:r>
                <a:rPr lang="it-IT" i="0" dirty="0"/>
                <a:t>Gestione datasets </a:t>
              </a: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4C12EFC2-BA3B-42C2-8808-15819C4A761B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87EEA18-A724-4368-A968-3AE026B715C9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9774D9-E8F1-4932-BDA5-C9C2CABEE810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C2B9F3-E4AF-4970-A5B0-25951312704F}"/>
              </a:ext>
            </a:extLst>
          </p:cNvPr>
          <p:cNvSpPr txBox="1"/>
          <p:nvPr/>
        </p:nvSpPr>
        <p:spPr>
          <a:xfrm>
            <a:off x="231996" y="894221"/>
            <a:ext cx="8620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 pacchetti e librerie Python sono degli insiemi di parti di codice, moduli e funzioni che svolgono specifiche operazioni. La loro utilità sta nel fatto che possono essere richiamati all’occorrenza all’interno degli scripts, per rendere la programmazione più efficiente e concisa.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B920F8-3351-443E-85FC-CDB6D749CC96}"/>
              </a:ext>
            </a:extLst>
          </p:cNvPr>
          <p:cNvSpPr txBox="1"/>
          <p:nvPr/>
        </p:nvSpPr>
        <p:spPr>
          <a:xfrm>
            <a:off x="231997" y="2193940"/>
            <a:ext cx="289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>
                <a:solidFill>
                  <a:srgbClr val="0D0D0D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Pacchetti molto usati: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D04CBCE-217B-4B09-9F89-97EDF434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7" y="2014303"/>
            <a:ext cx="5512904" cy="2956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65EEB70-DA9A-4EDF-8968-D184FBED6A1A}"/>
              </a:ext>
            </a:extLst>
          </p:cNvPr>
          <p:cNvSpPr/>
          <p:nvPr/>
        </p:nvSpPr>
        <p:spPr>
          <a:xfrm>
            <a:off x="8239125" y="2378074"/>
            <a:ext cx="485775" cy="11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7539287A-FAA2-4C23-98EB-9715CD2C5ED1}"/>
              </a:ext>
            </a:extLst>
          </p:cNvPr>
          <p:cNvGrpSpPr/>
          <p:nvPr/>
        </p:nvGrpSpPr>
        <p:grpSpPr>
          <a:xfrm>
            <a:off x="517550" y="2648281"/>
            <a:ext cx="2145474" cy="584775"/>
            <a:chOff x="624230" y="2671141"/>
            <a:chExt cx="2145474" cy="584775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D9C907A-7B15-4D69-A884-C004C8C72055}"/>
                </a:ext>
              </a:extLst>
            </p:cNvPr>
            <p:cNvSpPr txBox="1"/>
            <p:nvPr/>
          </p:nvSpPr>
          <p:spPr>
            <a:xfrm>
              <a:off x="722326" y="2671141"/>
              <a:ext cx="2047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0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i="1" dirty="0" err="1"/>
                <a:t>Numpy</a:t>
              </a:r>
              <a:endParaRPr lang="it-IT" i="1" dirty="0"/>
            </a:p>
            <a:p>
              <a:r>
                <a:rPr lang="it-IT" dirty="0"/>
                <a:t>Analisi numerica</a:t>
              </a:r>
            </a:p>
          </p:txBody>
        </p:sp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AF60FAB6-E047-405A-9C29-C6D0BADDF2E9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3C6F5A1-7FDC-439A-909B-BD215C1BB629}"/>
              </a:ext>
            </a:extLst>
          </p:cNvPr>
          <p:cNvGrpSpPr/>
          <p:nvPr/>
        </p:nvGrpSpPr>
        <p:grpSpPr>
          <a:xfrm>
            <a:off x="517550" y="3387241"/>
            <a:ext cx="2609962" cy="584775"/>
            <a:chOff x="624230" y="2652091"/>
            <a:chExt cx="2609962" cy="584775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0B18FE1-44EC-4FE8-B790-08FBA6F17E7C}"/>
                </a:ext>
              </a:extLst>
            </p:cNvPr>
            <p:cNvSpPr txBox="1"/>
            <p:nvPr/>
          </p:nvSpPr>
          <p:spPr>
            <a:xfrm>
              <a:off x="722325" y="2652091"/>
              <a:ext cx="25118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1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dirty="0" err="1"/>
                <a:t>Matplotlib</a:t>
              </a:r>
              <a:endParaRPr lang="it-IT" dirty="0"/>
            </a:p>
            <a:p>
              <a:r>
                <a:rPr lang="it-IT" i="0" dirty="0"/>
                <a:t>Visualizzazione grafica 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327DF272-7648-45E4-ACA4-30DF8CF1C217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0943447-E5C1-4BD8-80B9-57197FC793BE}"/>
              </a:ext>
            </a:extLst>
          </p:cNvPr>
          <p:cNvGrpSpPr/>
          <p:nvPr/>
        </p:nvGrpSpPr>
        <p:grpSpPr>
          <a:xfrm>
            <a:off x="517550" y="4122391"/>
            <a:ext cx="2347570" cy="584775"/>
            <a:chOff x="624230" y="2652091"/>
            <a:chExt cx="2347570" cy="584775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AD0C2C8-8048-4014-A232-424F4126E604}"/>
                </a:ext>
              </a:extLst>
            </p:cNvPr>
            <p:cNvSpPr txBox="1"/>
            <p:nvPr/>
          </p:nvSpPr>
          <p:spPr>
            <a:xfrm>
              <a:off x="722326" y="2652091"/>
              <a:ext cx="22494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defRPr sz="1600" b="0" i="1">
                  <a:solidFill>
                    <a:srgbClr val="0D0D0D"/>
                  </a:solidFill>
                  <a:effectLst/>
                  <a:latin typeface="Montserrat" panose="00000500000000000000" pitchFamily="2" charset="0"/>
                </a:defRPr>
              </a:lvl1pPr>
            </a:lstStyle>
            <a:p>
              <a:r>
                <a:rPr lang="it-IT" dirty="0" err="1"/>
                <a:t>Pandas</a:t>
              </a:r>
              <a:endParaRPr lang="it-IT" dirty="0"/>
            </a:p>
            <a:p>
              <a:r>
                <a:rPr lang="it-IT" i="0" dirty="0"/>
                <a:t>Gestione datasets </a:t>
              </a: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4C12EFC2-BA3B-42C2-8808-15819C4A761B}"/>
                </a:ext>
              </a:extLst>
            </p:cNvPr>
            <p:cNvSpPr/>
            <p:nvPr/>
          </p:nvSpPr>
          <p:spPr>
            <a:xfrm>
              <a:off x="624230" y="2827338"/>
              <a:ext cx="6350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87EEA18-A724-4368-A968-3AE026B715C9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9774D9-E8F1-4932-BDA5-C9C2CABEE810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805155E9-DF0C-4DAC-BE3C-08062FED8ED8}"/>
              </a:ext>
            </a:extLst>
          </p:cNvPr>
          <p:cNvSpPr/>
          <p:nvPr/>
        </p:nvSpPr>
        <p:spPr>
          <a:xfrm>
            <a:off x="0" y="894221"/>
            <a:ext cx="9144000" cy="424927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75AE4DE-2087-4553-B296-5CC8F1AA2B90}"/>
              </a:ext>
            </a:extLst>
          </p:cNvPr>
          <p:cNvSpPr txBox="1"/>
          <p:nvPr/>
        </p:nvSpPr>
        <p:spPr>
          <a:xfrm>
            <a:off x="1088118" y="2062727"/>
            <a:ext cx="32670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Non sempre gli ambienti Python hanno al proprio interno i pacchetti/librerie già esistenti di cui necessitiamo. Quindi dobbiamo procedere alla loro installazione.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D8B22F4-1AEA-453D-8307-9CA6EBAFE9CA}"/>
              </a:ext>
            </a:extLst>
          </p:cNvPr>
          <p:cNvCxnSpPr>
            <a:cxnSpLocks/>
          </p:cNvCxnSpPr>
          <p:nvPr/>
        </p:nvCxnSpPr>
        <p:spPr>
          <a:xfrm>
            <a:off x="4591346" y="2860358"/>
            <a:ext cx="7200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4A75018-22AB-4A51-9654-61276569C00C}"/>
              </a:ext>
            </a:extLst>
          </p:cNvPr>
          <p:cNvSpPr txBox="1"/>
          <p:nvPr/>
        </p:nvSpPr>
        <p:spPr>
          <a:xfrm>
            <a:off x="5407956" y="2445216"/>
            <a:ext cx="2332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rgbClr val="0D0D0D"/>
                </a:solidFill>
                <a:latin typeface="Montserrat" panose="00000500000000000000" pitchFamily="2" charset="0"/>
              </a:rPr>
              <a:t>VEDIAMO COME SI FA!</a:t>
            </a:r>
          </a:p>
        </p:txBody>
      </p:sp>
    </p:spTree>
    <p:extLst>
      <p:ext uri="{BB962C8B-B14F-4D97-AF65-F5344CB8AC3E}">
        <p14:creationId xmlns:p14="http://schemas.microsoft.com/office/powerpoint/2010/main" val="36443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92919E4-D6C0-4C3A-9FAF-D8D4F9E58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05"/>
          <a:stretch/>
        </p:blipFill>
        <p:spPr>
          <a:xfrm>
            <a:off x="322028" y="2548596"/>
            <a:ext cx="4140000" cy="5315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3032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Scriviamo sulla barra degli strumenti «Anaconda </a:t>
            </a:r>
            <a:r>
              <a:rPr lang="it-IT" dirty="0" err="1"/>
              <a:t>Powershell</a:t>
            </a:r>
            <a:r>
              <a:rPr lang="it-IT" dirty="0"/>
              <a:t> Prompt» e apriamo il </a:t>
            </a:r>
            <a:r>
              <a:rPr lang="it-IT" dirty="0" err="1"/>
              <a:t>powershell</a:t>
            </a:r>
            <a:r>
              <a:rPr lang="it-IT" dirty="0"/>
              <a:t> (quella schermata nera non molto invitante)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48946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Attiviamo l’ambiente di calcolo in cui vogliamo installare il pacchetto/libreria. Ad esempio, carichiamo «</a:t>
            </a:r>
            <a:r>
              <a:rPr lang="it-IT" i="1" dirty="0"/>
              <a:t>laboratorio</a:t>
            </a:r>
            <a:r>
              <a:rPr lang="it-IT" dirty="0"/>
              <a:t>»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36366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8171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Installiamo quindi la libreria desiderata. </a:t>
            </a:r>
          </a:p>
          <a:p>
            <a:r>
              <a:rPr lang="it-IT" dirty="0"/>
              <a:t>Ad esempio, installiamo «</a:t>
            </a:r>
            <a:r>
              <a:rPr lang="it-IT" i="1" dirty="0" err="1"/>
              <a:t>xarray</a:t>
            </a:r>
            <a:r>
              <a:rPr lang="it-IT" dirty="0"/>
              <a:t>», una libreria Python molto usata per la gestione di dati climatici in formato «.</a:t>
            </a:r>
            <a:r>
              <a:rPr lang="it-IT" dirty="0" err="1"/>
              <a:t>nc</a:t>
            </a:r>
            <a:r>
              <a:rPr lang="it-IT" dirty="0"/>
              <a:t>», ossia «</a:t>
            </a:r>
            <a:r>
              <a:rPr lang="it-IT" dirty="0" err="1"/>
              <a:t>netcdf</a:t>
            </a:r>
            <a:r>
              <a:rPr lang="it-IT" dirty="0"/>
              <a:t>»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4E6312-B69B-4684-AF55-4A79852D194A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CA13A95-5799-4F2C-A7C8-1A3FDFF8A04A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C30800C-CA47-45DC-9E17-BFAC95813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34" y="3849558"/>
            <a:ext cx="4140000" cy="772500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713860D-B168-41C1-A651-4BED826FC45A}"/>
              </a:ext>
            </a:extLst>
          </p:cNvPr>
          <p:cNvCxnSpPr>
            <a:cxnSpLocks/>
          </p:cNvCxnSpPr>
          <p:nvPr/>
        </p:nvCxnSpPr>
        <p:spPr>
          <a:xfrm>
            <a:off x="2446338" y="2816225"/>
            <a:ext cx="13763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4D2203F-4B82-4CB5-A9D0-18FB8040E9CF}"/>
              </a:ext>
            </a:extLst>
          </p:cNvPr>
          <p:cNvCxnSpPr>
            <a:cxnSpLocks/>
          </p:cNvCxnSpPr>
          <p:nvPr/>
        </p:nvCxnSpPr>
        <p:spPr>
          <a:xfrm>
            <a:off x="7208838" y="4225925"/>
            <a:ext cx="10080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830B6EA9-B01F-442D-B400-C14EB25D67EC}"/>
              </a:ext>
            </a:extLst>
          </p:cNvPr>
          <p:cNvSpPr/>
          <p:nvPr/>
        </p:nvSpPr>
        <p:spPr>
          <a:xfrm>
            <a:off x="0" y="2048155"/>
            <a:ext cx="9144000" cy="309534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8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92919E4-D6C0-4C3A-9FAF-D8D4F9E58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05"/>
          <a:stretch/>
        </p:blipFill>
        <p:spPr>
          <a:xfrm>
            <a:off x="322028" y="2548596"/>
            <a:ext cx="4140000" cy="5315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3032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Scriviamo sulla barra degli strumenti «Anaconda </a:t>
            </a:r>
            <a:r>
              <a:rPr lang="it-IT" dirty="0" err="1"/>
              <a:t>Powershell</a:t>
            </a:r>
            <a:r>
              <a:rPr lang="it-IT" dirty="0"/>
              <a:t> Prompt» e apriamo il </a:t>
            </a:r>
            <a:r>
              <a:rPr lang="it-IT" dirty="0" err="1"/>
              <a:t>powershell</a:t>
            </a:r>
            <a:r>
              <a:rPr lang="it-IT" dirty="0"/>
              <a:t> (quella schermata nera non molto invitante)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48946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Attiviamo l’ambiente di calcolo in cui vogliamo installare il pacchetto/libreria. Ad esempio, carichiamo «</a:t>
            </a:r>
            <a:r>
              <a:rPr lang="it-IT" i="1" dirty="0"/>
              <a:t>laboratorio</a:t>
            </a:r>
            <a:r>
              <a:rPr lang="it-IT" dirty="0"/>
              <a:t>»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36366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8171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Installiamo quindi la libreria desiderata. </a:t>
            </a:r>
          </a:p>
          <a:p>
            <a:r>
              <a:rPr lang="it-IT" dirty="0"/>
              <a:t>Ad esempio, installiamo «</a:t>
            </a:r>
            <a:r>
              <a:rPr lang="it-IT" i="1" dirty="0" err="1"/>
              <a:t>xarray</a:t>
            </a:r>
            <a:r>
              <a:rPr lang="it-IT" dirty="0"/>
              <a:t>», una libreria Python molto usata per la gestione di dati climatici in formato «.</a:t>
            </a:r>
            <a:r>
              <a:rPr lang="it-IT" dirty="0" err="1"/>
              <a:t>nc</a:t>
            </a:r>
            <a:r>
              <a:rPr lang="it-IT" dirty="0"/>
              <a:t>», ossia «</a:t>
            </a:r>
            <a:r>
              <a:rPr lang="it-IT" dirty="0" err="1"/>
              <a:t>netcdf</a:t>
            </a:r>
            <a:r>
              <a:rPr lang="it-IT" dirty="0"/>
              <a:t>»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4E6312-B69B-4684-AF55-4A79852D194A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CA13A95-5799-4F2C-A7C8-1A3FDFF8A04A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C30800C-CA47-45DC-9E17-BFAC95813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34" y="3849558"/>
            <a:ext cx="4140000" cy="772500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830B6EA9-B01F-442D-B400-C14EB25D67EC}"/>
              </a:ext>
            </a:extLst>
          </p:cNvPr>
          <p:cNvSpPr/>
          <p:nvPr/>
        </p:nvSpPr>
        <p:spPr>
          <a:xfrm>
            <a:off x="0" y="3492499"/>
            <a:ext cx="9144000" cy="165099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B1D7FAB-EB84-4C77-AB75-1AF77408F36F}"/>
              </a:ext>
            </a:extLst>
          </p:cNvPr>
          <p:cNvCxnSpPr>
            <a:cxnSpLocks/>
          </p:cNvCxnSpPr>
          <p:nvPr/>
        </p:nvCxnSpPr>
        <p:spPr>
          <a:xfrm>
            <a:off x="2446338" y="2816225"/>
            <a:ext cx="13763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3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92919E4-D6C0-4C3A-9FAF-D8D4F9E58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05"/>
          <a:stretch/>
        </p:blipFill>
        <p:spPr>
          <a:xfrm>
            <a:off x="322028" y="2548596"/>
            <a:ext cx="4140000" cy="5315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CA2231-CFF2-441B-80BF-07788EE51748}"/>
              </a:ext>
            </a:extLst>
          </p:cNvPr>
          <p:cNvSpPr txBox="1"/>
          <p:nvPr/>
        </p:nvSpPr>
        <p:spPr>
          <a:xfrm>
            <a:off x="306788" y="1303263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Scriviamo sulla barra degli strumenti «Anaconda </a:t>
            </a:r>
            <a:r>
              <a:rPr lang="it-IT" dirty="0" err="1"/>
              <a:t>Powershell</a:t>
            </a:r>
            <a:r>
              <a:rPr lang="it-IT" dirty="0"/>
              <a:t> Prompt» e apriamo il </a:t>
            </a:r>
            <a:r>
              <a:rPr lang="it-IT" dirty="0" err="1"/>
              <a:t>powershell</a:t>
            </a:r>
            <a:r>
              <a:rPr lang="it-IT" dirty="0"/>
              <a:t> (quella schermata nera non molto invitante)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40A27A-FD9B-4D29-8E88-4CE68A688B22}"/>
              </a:ext>
            </a:extLst>
          </p:cNvPr>
          <p:cNvSpPr txBox="1"/>
          <p:nvPr/>
        </p:nvSpPr>
        <p:spPr>
          <a:xfrm>
            <a:off x="4702534" y="2489465"/>
            <a:ext cx="419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Attiviamo l’ambiente di calcolo in cui vogliamo installare il pacchetto/libreria. Ad esempio, carichiamo «</a:t>
            </a:r>
            <a:r>
              <a:rPr lang="it-IT" i="1" dirty="0"/>
              <a:t>laboratorio</a:t>
            </a:r>
            <a:r>
              <a:rPr lang="it-IT" dirty="0"/>
              <a:t>»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166DF5F-4016-4C9B-8292-A883F7384465}"/>
              </a:ext>
            </a:extLst>
          </p:cNvPr>
          <p:cNvGrpSpPr/>
          <p:nvPr/>
        </p:nvGrpSpPr>
        <p:grpSpPr>
          <a:xfrm>
            <a:off x="4732020" y="1363665"/>
            <a:ext cx="4140000" cy="532800"/>
            <a:chOff x="4732020" y="1169356"/>
            <a:chExt cx="3909060" cy="501913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EF444C64-2EF2-4F51-89A4-E1A66639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020" y="1169356"/>
              <a:ext cx="3909060" cy="501913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2550166-BC65-48C3-9E3C-F4C2564AC550}"/>
                </a:ext>
              </a:extLst>
            </p:cNvPr>
            <p:cNvSpPr/>
            <p:nvPr/>
          </p:nvSpPr>
          <p:spPr>
            <a:xfrm>
              <a:off x="6654800" y="1333500"/>
              <a:ext cx="1936750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7B1F36-3112-47F5-838E-522C49CF920D}"/>
              </a:ext>
            </a:extLst>
          </p:cNvPr>
          <p:cNvSpPr txBox="1"/>
          <p:nvPr/>
        </p:nvSpPr>
        <p:spPr>
          <a:xfrm>
            <a:off x="231997" y="3817168"/>
            <a:ext cx="4271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dirty="0"/>
              <a:t>Installiamo quindi la libreria desiderata. </a:t>
            </a:r>
          </a:p>
          <a:p>
            <a:r>
              <a:rPr lang="it-IT" dirty="0"/>
              <a:t>Ad esempio, installiamo «</a:t>
            </a:r>
            <a:r>
              <a:rPr lang="it-IT" i="1" dirty="0" err="1"/>
              <a:t>xarray</a:t>
            </a:r>
            <a:r>
              <a:rPr lang="it-IT" dirty="0"/>
              <a:t>», una libreria Python molto usata per la gestione di dati climatici in formato «.</a:t>
            </a:r>
            <a:r>
              <a:rPr lang="it-IT" dirty="0" err="1"/>
              <a:t>nc</a:t>
            </a:r>
            <a:r>
              <a:rPr lang="it-IT" dirty="0"/>
              <a:t>», ossia «</a:t>
            </a:r>
            <a:r>
              <a:rPr lang="it-IT" dirty="0" err="1"/>
              <a:t>netcdf</a:t>
            </a:r>
            <a:r>
              <a:rPr lang="it-IT" dirty="0"/>
              <a:t>»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4E6312-B69B-4684-AF55-4A79852D194A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Pacchetti</a:t>
            </a:r>
            <a:r>
              <a:rPr lang="en-US" sz="3200" dirty="0"/>
              <a:t>/</a:t>
            </a:r>
            <a:r>
              <a:rPr lang="en-US" sz="3200" dirty="0" err="1"/>
              <a:t>librerie</a:t>
            </a:r>
            <a:r>
              <a:rPr lang="en-US" sz="3200" dirty="0"/>
              <a:t> Python</a:t>
            </a:r>
            <a:endParaRPr lang="it-IT" sz="32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0CA13A95-5799-4F2C-A7C8-1A3FDFF8A04A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536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C30800C-CA47-45DC-9E17-BFAC95813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34" y="3849558"/>
            <a:ext cx="4140000" cy="772500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830B6EA9-B01F-442D-B400-C14EB25D67EC}"/>
              </a:ext>
            </a:extLst>
          </p:cNvPr>
          <p:cNvSpPr/>
          <p:nvPr/>
        </p:nvSpPr>
        <p:spPr>
          <a:xfrm>
            <a:off x="0" y="4728079"/>
            <a:ext cx="9144000" cy="41541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8FEE558-B67C-48A8-B53F-FA2A11B5A1F4}"/>
              </a:ext>
            </a:extLst>
          </p:cNvPr>
          <p:cNvCxnSpPr>
            <a:cxnSpLocks/>
          </p:cNvCxnSpPr>
          <p:nvPr/>
        </p:nvCxnSpPr>
        <p:spPr>
          <a:xfrm>
            <a:off x="2446338" y="2816225"/>
            <a:ext cx="13763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FE42726-FC4D-40A7-AF9E-BF49055F8AFF}"/>
              </a:ext>
            </a:extLst>
          </p:cNvPr>
          <p:cNvCxnSpPr>
            <a:cxnSpLocks/>
          </p:cNvCxnSpPr>
          <p:nvPr/>
        </p:nvCxnSpPr>
        <p:spPr>
          <a:xfrm>
            <a:off x="7208838" y="4225925"/>
            <a:ext cx="10080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7CCB6-868B-42BB-A888-83AEBD61742A}"/>
              </a:ext>
            </a:extLst>
          </p:cNvPr>
          <p:cNvSpPr txBox="1"/>
          <p:nvPr/>
        </p:nvSpPr>
        <p:spPr>
          <a:xfrm>
            <a:off x="171038" y="1453839"/>
            <a:ext cx="3475724" cy="1486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Parte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pratica</a:t>
            </a:r>
            <a:endParaRPr lang="en-US" sz="32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82B35E-C9D1-48CC-8DD3-971D40677678}"/>
              </a:ext>
            </a:extLst>
          </p:cNvPr>
          <p:cNvCxnSpPr>
            <a:cxnSpLocks/>
          </p:cNvCxnSpPr>
          <p:nvPr/>
        </p:nvCxnSpPr>
        <p:spPr>
          <a:xfrm>
            <a:off x="3997599" y="1683026"/>
            <a:ext cx="0" cy="19958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03D374C3-7453-41C0-9907-B6576072ED59}"/>
              </a:ext>
            </a:extLst>
          </p:cNvPr>
          <p:cNvSpPr/>
          <p:nvPr/>
        </p:nvSpPr>
        <p:spPr>
          <a:xfrm>
            <a:off x="4377484" y="1753340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68CB7-68AC-4F1D-AB2A-0E7308CB331C}"/>
              </a:ext>
            </a:extLst>
          </p:cNvPr>
          <p:cNvSpPr txBox="1"/>
          <p:nvPr/>
        </p:nvSpPr>
        <p:spPr>
          <a:xfrm>
            <a:off x="4626418" y="1648324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Ambienti</a:t>
            </a:r>
            <a:r>
              <a:rPr lang="en-US" sz="1600" b="0" dirty="0"/>
              <a:t> di </a:t>
            </a:r>
            <a:r>
              <a:rPr lang="en-US" sz="1600" b="0" dirty="0" err="1"/>
              <a:t>calcolo</a:t>
            </a:r>
            <a:endParaRPr lang="it-IT" sz="1600" b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93E01A7-317B-4872-90AA-ADC06F55FA1F}"/>
              </a:ext>
            </a:extLst>
          </p:cNvPr>
          <p:cNvSpPr/>
          <p:nvPr/>
        </p:nvSpPr>
        <p:spPr>
          <a:xfrm>
            <a:off x="4377484" y="2588226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B52CBFD-1086-4C99-BE5A-02FF19264865}"/>
              </a:ext>
            </a:extLst>
          </p:cNvPr>
          <p:cNvSpPr/>
          <p:nvPr/>
        </p:nvSpPr>
        <p:spPr>
          <a:xfrm>
            <a:off x="4377484" y="3392382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F7DDC8-C311-4FA5-88D9-9D2AAAFB4B5D}"/>
              </a:ext>
            </a:extLst>
          </p:cNvPr>
          <p:cNvSpPr txBox="1"/>
          <p:nvPr/>
        </p:nvSpPr>
        <p:spPr>
          <a:xfrm>
            <a:off x="4626418" y="3287366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Nozioni</a:t>
            </a:r>
            <a:r>
              <a:rPr lang="en-US" sz="1600" b="0" dirty="0"/>
              <a:t> base per </a:t>
            </a:r>
            <a:r>
              <a:rPr lang="en-US" sz="1600" b="0" dirty="0" err="1"/>
              <a:t>programmare</a:t>
            </a:r>
            <a:endParaRPr lang="it-IT" sz="1600" b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BFE9E5-148B-4E66-BE4B-9122BDE9F5F8}"/>
              </a:ext>
            </a:extLst>
          </p:cNvPr>
          <p:cNvSpPr txBox="1"/>
          <p:nvPr/>
        </p:nvSpPr>
        <p:spPr>
          <a:xfrm>
            <a:off x="4626418" y="2483210"/>
            <a:ext cx="40093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 err="1"/>
              <a:t>Pacchetti</a:t>
            </a:r>
            <a:r>
              <a:rPr lang="en-US" sz="1600" b="0" dirty="0"/>
              <a:t>/</a:t>
            </a:r>
            <a:r>
              <a:rPr lang="en-US" sz="1600" b="0" dirty="0" err="1"/>
              <a:t>librerie</a:t>
            </a:r>
            <a:r>
              <a:rPr lang="en-US" sz="1600" b="0" dirty="0"/>
              <a:t> Python</a:t>
            </a: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393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4F225D-C147-48CC-B358-B8F68C6CDFA1}"/>
              </a:ext>
            </a:extLst>
          </p:cNvPr>
          <p:cNvSpPr txBox="1"/>
          <p:nvPr/>
        </p:nvSpPr>
        <p:spPr>
          <a:xfrm>
            <a:off x="231997" y="7369"/>
            <a:ext cx="7586123" cy="747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200" dirty="0" err="1"/>
              <a:t>Nozioni</a:t>
            </a:r>
            <a:r>
              <a:rPr lang="en-US" sz="3200" dirty="0"/>
              <a:t> base per </a:t>
            </a:r>
            <a:r>
              <a:rPr lang="en-US" sz="3200" dirty="0" err="1"/>
              <a:t>programmare</a:t>
            </a:r>
            <a:endParaRPr lang="it-IT" sz="320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CD29D96-BF28-4372-BF0C-23DAA7C0F55D}"/>
              </a:ext>
            </a:extLst>
          </p:cNvPr>
          <p:cNvCxnSpPr>
            <a:cxnSpLocks/>
          </p:cNvCxnSpPr>
          <p:nvPr/>
        </p:nvCxnSpPr>
        <p:spPr>
          <a:xfrm flipH="1">
            <a:off x="311428" y="794830"/>
            <a:ext cx="6635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24D638-8800-43A9-9980-C6A53A7D36E9}"/>
              </a:ext>
            </a:extLst>
          </p:cNvPr>
          <p:cNvSpPr txBox="1"/>
          <p:nvPr/>
        </p:nvSpPr>
        <p:spPr>
          <a:xfrm>
            <a:off x="1508760" y="1774739"/>
            <a:ext cx="6126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0D0D0D"/>
                </a:solidFill>
                <a:latin typeface="Montserrat" panose="00000500000000000000" pitchFamily="2" charset="0"/>
              </a:defRPr>
            </a:lvl1pPr>
          </a:lstStyle>
          <a:p>
            <a:r>
              <a:rPr lang="it-IT" sz="2000" dirty="0"/>
              <a:t>Siamo arrivati alla parte più pratica di questa breve introduzione su Python, dove impareremo a gestire i primi dati in Python, scrivendo le prime righe di codice. </a:t>
            </a:r>
          </a:p>
          <a:p>
            <a:endParaRPr lang="it-IT" sz="2000" dirty="0"/>
          </a:p>
          <a:p>
            <a:r>
              <a:rPr lang="it-IT" sz="2000" dirty="0"/>
              <a:t>Quindi, apriamo Anaconda Navigator e, successivamente, </a:t>
            </a:r>
            <a:r>
              <a:rPr lang="it-IT" sz="2000" dirty="0" err="1"/>
              <a:t>Spyder</a:t>
            </a:r>
            <a:r>
              <a:rPr lang="it-IT" sz="2000" dirty="0"/>
              <a:t> o </a:t>
            </a:r>
            <a:r>
              <a:rPr lang="it-IT" sz="2000" dirty="0" err="1"/>
              <a:t>Jupyter</a:t>
            </a:r>
            <a:r>
              <a:rPr lang="it-IT" sz="2000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09958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B8D08-915B-4F28-AC1B-F0C34A2305CD}"/>
              </a:ext>
            </a:extLst>
          </p:cNvPr>
          <p:cNvSpPr txBox="1"/>
          <p:nvPr/>
        </p:nvSpPr>
        <p:spPr>
          <a:xfrm>
            <a:off x="171038" y="1089409"/>
            <a:ext cx="3475724" cy="29636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Perché</a:t>
            </a:r>
            <a:r>
              <a:rPr lang="en-US" sz="3200" dirty="0"/>
              <a:t> </a:t>
            </a:r>
            <a:r>
              <a:rPr lang="en-US" sz="3200" dirty="0" err="1"/>
              <a:t>dovremmo</a:t>
            </a:r>
            <a:r>
              <a:rPr lang="en-US" sz="3200" dirty="0"/>
              <a:t> </a:t>
            </a:r>
            <a:r>
              <a:rPr lang="en-US" sz="3200" dirty="0" err="1"/>
              <a:t>scegliere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113BF5-E0BC-4212-9E40-A64BC44A1806}"/>
              </a:ext>
            </a:extLst>
          </p:cNvPr>
          <p:cNvSpPr/>
          <p:nvPr/>
        </p:nvSpPr>
        <p:spPr>
          <a:xfrm>
            <a:off x="4370858" y="1402158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E3D77-8CBA-4D57-A85E-F7202B9676B5}"/>
              </a:ext>
            </a:extLst>
          </p:cNvPr>
          <p:cNvSpPr txBox="1"/>
          <p:nvPr/>
        </p:nvSpPr>
        <p:spPr>
          <a:xfrm>
            <a:off x="4619792" y="1297142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Python </a:t>
            </a:r>
            <a:r>
              <a:rPr lang="en-US" sz="1600" b="0" dirty="0" err="1"/>
              <a:t>può</a:t>
            </a:r>
            <a:r>
              <a:rPr lang="en-US" sz="1600" b="0" dirty="0"/>
              <a:t> </a:t>
            </a:r>
            <a:r>
              <a:rPr lang="en-US" sz="1600" b="0" dirty="0" err="1"/>
              <a:t>essere</a:t>
            </a:r>
            <a:r>
              <a:rPr lang="en-US" sz="1600" b="0" dirty="0"/>
              <a:t> </a:t>
            </a:r>
            <a:r>
              <a:rPr lang="en-US" sz="1600" b="0" dirty="0" err="1"/>
              <a:t>adoperato</a:t>
            </a:r>
            <a:r>
              <a:rPr lang="en-US" sz="1600" b="0" dirty="0"/>
              <a:t> per </a:t>
            </a:r>
            <a:r>
              <a:rPr lang="en-US" sz="1600" b="0" dirty="0" err="1"/>
              <a:t>diversi</a:t>
            </a:r>
            <a:r>
              <a:rPr lang="en-US" sz="1600" b="0" dirty="0"/>
              <a:t> </a:t>
            </a:r>
            <a:r>
              <a:rPr lang="en-US" sz="1600" b="0" dirty="0" err="1"/>
              <a:t>mansioni</a:t>
            </a:r>
            <a:r>
              <a:rPr lang="en-US" sz="1600" b="0" dirty="0"/>
              <a:t>: dal processing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r>
              <a:rPr lang="en-US" sz="1600" b="0" dirty="0"/>
              <a:t>, </a:t>
            </a:r>
            <a:r>
              <a:rPr lang="en-US" sz="1600" b="0" dirty="0" err="1"/>
              <a:t>all’analisi</a:t>
            </a:r>
            <a:r>
              <a:rPr lang="en-US" sz="1600" b="0" dirty="0"/>
              <a:t> </a:t>
            </a:r>
            <a:r>
              <a:rPr lang="en-US" sz="1600" b="0" dirty="0" err="1"/>
              <a:t>numerica</a:t>
            </a:r>
            <a:r>
              <a:rPr lang="en-US" sz="1600" b="0" dirty="0"/>
              <a:t>, </a:t>
            </a:r>
            <a:r>
              <a:rPr lang="en-US" sz="1600" b="0" dirty="0" err="1"/>
              <a:t>alla</a:t>
            </a:r>
            <a:r>
              <a:rPr lang="en-US" sz="1600" b="0" dirty="0"/>
              <a:t> </a:t>
            </a:r>
            <a:r>
              <a:rPr lang="en-US" sz="1600" b="0" dirty="0" err="1"/>
              <a:t>creazione</a:t>
            </a:r>
            <a:r>
              <a:rPr lang="en-US" sz="1600" b="0" dirty="0"/>
              <a:t> di </a:t>
            </a:r>
            <a:r>
              <a:rPr lang="en-US" sz="1600" b="0" dirty="0" err="1"/>
              <a:t>presentazioni</a:t>
            </a:r>
            <a:r>
              <a:rPr lang="en-US" sz="1600" b="0" dirty="0"/>
              <a:t>, etc. </a:t>
            </a:r>
            <a:endParaRPr lang="it-IT" sz="1600" b="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3B6AC7-4C5F-46F5-8C91-8329C0A37F53}"/>
              </a:ext>
            </a:extLst>
          </p:cNvPr>
          <p:cNvSpPr txBox="1"/>
          <p:nvPr/>
        </p:nvSpPr>
        <p:spPr>
          <a:xfrm>
            <a:off x="4619793" y="2419164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just"/>
            <a:r>
              <a:rPr lang="en-US" sz="1600" b="0" dirty="0"/>
              <a:t>Python è uno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linguaggi</a:t>
            </a:r>
            <a:r>
              <a:rPr lang="en-US" sz="1600" b="0" dirty="0"/>
              <a:t> di </a:t>
            </a:r>
            <a:r>
              <a:rPr lang="en-US" sz="1600" b="0" dirty="0" err="1"/>
              <a:t>programmazione</a:t>
            </a:r>
            <a:r>
              <a:rPr lang="en-US" sz="1600" b="0" dirty="0"/>
              <a:t> </a:t>
            </a:r>
            <a:r>
              <a:rPr lang="en-US" sz="1600" b="0" dirty="0" err="1"/>
              <a:t>più</a:t>
            </a:r>
            <a:r>
              <a:rPr lang="en-US" sz="1600" b="0" dirty="0"/>
              <a:t> in </a:t>
            </a:r>
            <a:r>
              <a:rPr lang="en-US" sz="1600" b="0" dirty="0" err="1"/>
              <a:t>espansione</a:t>
            </a:r>
            <a:r>
              <a:rPr lang="en-US" sz="1600" b="0" dirty="0"/>
              <a:t> </a:t>
            </a:r>
            <a:r>
              <a:rPr lang="en-US" sz="1600" b="0" dirty="0" err="1"/>
              <a:t>negli</a:t>
            </a:r>
            <a:r>
              <a:rPr lang="en-US" sz="1600" b="0" dirty="0"/>
              <a:t> </a:t>
            </a:r>
            <a:r>
              <a:rPr lang="en-US" sz="1600" b="0" dirty="0" err="1"/>
              <a:t>ultimi</a:t>
            </a:r>
            <a:r>
              <a:rPr lang="en-US" sz="1600" b="0" dirty="0"/>
              <a:t> anni, </a:t>
            </a:r>
            <a:r>
              <a:rPr lang="en-US" sz="1600" b="0" dirty="0" err="1"/>
              <a:t>soprattutto</a:t>
            </a:r>
            <a:r>
              <a:rPr lang="en-US" sz="1600" b="0" dirty="0"/>
              <a:t> per la </a:t>
            </a:r>
            <a:r>
              <a:rPr lang="en-US" sz="1600" b="0" dirty="0" err="1"/>
              <a:t>scienza</a:t>
            </a:r>
            <a:r>
              <a:rPr lang="en-US" sz="1600" b="0" dirty="0"/>
              <a:t>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endParaRPr lang="it-IT" sz="1600" b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B56CAD3-A854-4A89-B931-BA1C153A7931}"/>
              </a:ext>
            </a:extLst>
          </p:cNvPr>
          <p:cNvSpPr/>
          <p:nvPr/>
        </p:nvSpPr>
        <p:spPr>
          <a:xfrm>
            <a:off x="4370858" y="2525694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8CB382-FF26-4984-94A5-0270CB22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487152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B10B94D-6111-4B63-B67D-11C5935EB085}"/>
              </a:ext>
            </a:extLst>
          </p:cNvPr>
          <p:cNvCxnSpPr>
            <a:cxnSpLocks/>
          </p:cNvCxnSpPr>
          <p:nvPr/>
        </p:nvCxnSpPr>
        <p:spPr>
          <a:xfrm>
            <a:off x="3997599" y="1384852"/>
            <a:ext cx="0" cy="251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B8D08-915B-4F28-AC1B-F0C34A2305CD}"/>
              </a:ext>
            </a:extLst>
          </p:cNvPr>
          <p:cNvSpPr txBox="1"/>
          <p:nvPr/>
        </p:nvSpPr>
        <p:spPr>
          <a:xfrm>
            <a:off x="171038" y="1089409"/>
            <a:ext cx="3475724" cy="29636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Perché</a:t>
            </a:r>
            <a:r>
              <a:rPr lang="en-US" sz="3200" dirty="0"/>
              <a:t> </a:t>
            </a:r>
            <a:r>
              <a:rPr lang="en-US" sz="3200" dirty="0" err="1"/>
              <a:t>dovremmo</a:t>
            </a:r>
            <a:r>
              <a:rPr lang="en-US" sz="3200" dirty="0"/>
              <a:t> </a:t>
            </a:r>
            <a:r>
              <a:rPr lang="en-US" sz="3200" dirty="0" err="1"/>
              <a:t>scegliere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113BF5-E0BC-4212-9E40-A64BC44A1806}"/>
              </a:ext>
            </a:extLst>
          </p:cNvPr>
          <p:cNvSpPr/>
          <p:nvPr/>
        </p:nvSpPr>
        <p:spPr>
          <a:xfrm>
            <a:off x="4370858" y="1402158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E3D77-8CBA-4D57-A85E-F7202B9676B5}"/>
              </a:ext>
            </a:extLst>
          </p:cNvPr>
          <p:cNvSpPr txBox="1"/>
          <p:nvPr/>
        </p:nvSpPr>
        <p:spPr>
          <a:xfrm>
            <a:off x="4619792" y="1297142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Python </a:t>
            </a:r>
            <a:r>
              <a:rPr lang="en-US" sz="1600" b="0" dirty="0" err="1"/>
              <a:t>può</a:t>
            </a:r>
            <a:r>
              <a:rPr lang="en-US" sz="1600" b="0" dirty="0"/>
              <a:t> </a:t>
            </a:r>
            <a:r>
              <a:rPr lang="en-US" sz="1600" b="0" dirty="0" err="1"/>
              <a:t>essere</a:t>
            </a:r>
            <a:r>
              <a:rPr lang="en-US" sz="1600" b="0" dirty="0"/>
              <a:t> </a:t>
            </a:r>
            <a:r>
              <a:rPr lang="en-US" sz="1600" b="0" dirty="0" err="1"/>
              <a:t>adoperato</a:t>
            </a:r>
            <a:r>
              <a:rPr lang="en-US" sz="1600" b="0" dirty="0"/>
              <a:t> per </a:t>
            </a:r>
            <a:r>
              <a:rPr lang="en-US" sz="1600" b="0" dirty="0" err="1"/>
              <a:t>diversi</a:t>
            </a:r>
            <a:r>
              <a:rPr lang="en-US" sz="1600" b="0" dirty="0"/>
              <a:t> </a:t>
            </a:r>
            <a:r>
              <a:rPr lang="en-US" sz="1600" b="0" dirty="0" err="1"/>
              <a:t>mansioni</a:t>
            </a:r>
            <a:r>
              <a:rPr lang="en-US" sz="1600" b="0" dirty="0"/>
              <a:t>: dal processing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r>
              <a:rPr lang="en-US" sz="1600" b="0" dirty="0"/>
              <a:t>, </a:t>
            </a:r>
            <a:r>
              <a:rPr lang="en-US" sz="1600" b="0" dirty="0" err="1"/>
              <a:t>all’analisi</a:t>
            </a:r>
            <a:r>
              <a:rPr lang="en-US" sz="1600" b="0" dirty="0"/>
              <a:t> </a:t>
            </a:r>
            <a:r>
              <a:rPr lang="en-US" sz="1600" b="0" dirty="0" err="1"/>
              <a:t>numerica</a:t>
            </a:r>
            <a:r>
              <a:rPr lang="en-US" sz="1600" b="0" dirty="0"/>
              <a:t>, </a:t>
            </a:r>
            <a:r>
              <a:rPr lang="en-US" sz="1600" b="0" dirty="0" err="1"/>
              <a:t>alla</a:t>
            </a:r>
            <a:r>
              <a:rPr lang="en-US" sz="1600" b="0" dirty="0"/>
              <a:t> </a:t>
            </a:r>
            <a:r>
              <a:rPr lang="en-US" sz="1600" b="0" dirty="0" err="1"/>
              <a:t>creazione</a:t>
            </a:r>
            <a:r>
              <a:rPr lang="en-US" sz="1600" b="0" dirty="0"/>
              <a:t> di </a:t>
            </a:r>
            <a:r>
              <a:rPr lang="en-US" sz="1600" b="0" dirty="0" err="1"/>
              <a:t>presentazioni</a:t>
            </a:r>
            <a:r>
              <a:rPr lang="en-US" sz="1600" b="0" dirty="0"/>
              <a:t>, etc. </a:t>
            </a:r>
            <a:endParaRPr lang="it-IT" sz="1600" b="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3B6AC7-4C5F-46F5-8C91-8329C0A37F53}"/>
              </a:ext>
            </a:extLst>
          </p:cNvPr>
          <p:cNvSpPr txBox="1"/>
          <p:nvPr/>
        </p:nvSpPr>
        <p:spPr>
          <a:xfrm>
            <a:off x="4619793" y="2419164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just"/>
            <a:r>
              <a:rPr lang="en-US" sz="1600" b="0" dirty="0"/>
              <a:t>Python è uno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linguaggi</a:t>
            </a:r>
            <a:r>
              <a:rPr lang="en-US" sz="1600" b="0" dirty="0"/>
              <a:t> di </a:t>
            </a:r>
            <a:r>
              <a:rPr lang="en-US" sz="1600" b="0" dirty="0" err="1"/>
              <a:t>programmazione</a:t>
            </a:r>
            <a:r>
              <a:rPr lang="en-US" sz="1600" b="0" dirty="0"/>
              <a:t> </a:t>
            </a:r>
            <a:r>
              <a:rPr lang="en-US" sz="1600" b="0" dirty="0" err="1"/>
              <a:t>più</a:t>
            </a:r>
            <a:r>
              <a:rPr lang="en-US" sz="1600" b="0" dirty="0"/>
              <a:t> in </a:t>
            </a:r>
            <a:r>
              <a:rPr lang="en-US" sz="1600" b="0" dirty="0" err="1"/>
              <a:t>espansione</a:t>
            </a:r>
            <a:r>
              <a:rPr lang="en-US" sz="1600" b="0" dirty="0"/>
              <a:t> </a:t>
            </a:r>
            <a:r>
              <a:rPr lang="en-US" sz="1600" b="0" dirty="0" err="1"/>
              <a:t>negli</a:t>
            </a:r>
            <a:r>
              <a:rPr lang="en-US" sz="1600" b="0" dirty="0"/>
              <a:t> </a:t>
            </a:r>
            <a:r>
              <a:rPr lang="en-US" sz="1600" b="0" dirty="0" err="1"/>
              <a:t>ultimi</a:t>
            </a:r>
            <a:r>
              <a:rPr lang="en-US" sz="1600" b="0" dirty="0"/>
              <a:t> anni, </a:t>
            </a:r>
            <a:r>
              <a:rPr lang="en-US" sz="1600" b="0" dirty="0" err="1"/>
              <a:t>soprattutto</a:t>
            </a:r>
            <a:r>
              <a:rPr lang="en-US" sz="1600" b="0" dirty="0"/>
              <a:t> per la </a:t>
            </a:r>
            <a:r>
              <a:rPr lang="en-US" sz="1600" b="0" dirty="0" err="1"/>
              <a:t>scienza</a:t>
            </a:r>
            <a:r>
              <a:rPr lang="en-US" sz="1600" b="0" dirty="0"/>
              <a:t>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endParaRPr lang="it-IT" sz="1600" b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B56CAD3-A854-4A89-B931-BA1C153A7931}"/>
              </a:ext>
            </a:extLst>
          </p:cNvPr>
          <p:cNvSpPr/>
          <p:nvPr/>
        </p:nvSpPr>
        <p:spPr>
          <a:xfrm>
            <a:off x="4370858" y="2525694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8CB382-FF26-4984-94A5-0270CB22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487152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B264272A-4A36-49DE-ADA0-C9D25E4BEE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6593930-166B-431C-B993-50F1779539B5}"/>
              </a:ext>
            </a:extLst>
          </p:cNvPr>
          <p:cNvCxnSpPr>
            <a:cxnSpLocks/>
          </p:cNvCxnSpPr>
          <p:nvPr/>
        </p:nvCxnSpPr>
        <p:spPr>
          <a:xfrm>
            <a:off x="3997599" y="1384852"/>
            <a:ext cx="0" cy="251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175997-45B9-4985-A5AD-3C5F286C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19133"/>
            <a:ext cx="5487988" cy="47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8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B8D08-915B-4F28-AC1B-F0C34A2305CD}"/>
              </a:ext>
            </a:extLst>
          </p:cNvPr>
          <p:cNvSpPr txBox="1"/>
          <p:nvPr/>
        </p:nvSpPr>
        <p:spPr>
          <a:xfrm>
            <a:off x="171038" y="1089409"/>
            <a:ext cx="3475724" cy="29636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err="1"/>
              <a:t>Perché</a:t>
            </a:r>
            <a:r>
              <a:rPr lang="en-US" sz="3200" dirty="0"/>
              <a:t> </a:t>
            </a:r>
            <a:r>
              <a:rPr lang="en-US" sz="3200" dirty="0" err="1"/>
              <a:t>dovremmo</a:t>
            </a:r>
            <a:r>
              <a:rPr lang="en-US" sz="3200" dirty="0"/>
              <a:t> </a:t>
            </a:r>
            <a:r>
              <a:rPr lang="en-US" sz="3200" dirty="0" err="1"/>
              <a:t>scegliere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			?</a:t>
            </a:r>
            <a:endParaRPr lang="it-IT" sz="32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113BF5-E0BC-4212-9E40-A64BC44A1806}"/>
              </a:ext>
            </a:extLst>
          </p:cNvPr>
          <p:cNvSpPr/>
          <p:nvPr/>
        </p:nvSpPr>
        <p:spPr>
          <a:xfrm>
            <a:off x="4370858" y="1402158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E3D77-8CBA-4D57-A85E-F7202B9676B5}"/>
              </a:ext>
            </a:extLst>
          </p:cNvPr>
          <p:cNvSpPr txBox="1"/>
          <p:nvPr/>
        </p:nvSpPr>
        <p:spPr>
          <a:xfrm>
            <a:off x="4619792" y="1297142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Python </a:t>
            </a:r>
            <a:r>
              <a:rPr lang="en-US" sz="1600" b="0" dirty="0" err="1"/>
              <a:t>può</a:t>
            </a:r>
            <a:r>
              <a:rPr lang="en-US" sz="1600" b="0" dirty="0"/>
              <a:t> </a:t>
            </a:r>
            <a:r>
              <a:rPr lang="en-US" sz="1600" b="0" dirty="0" err="1"/>
              <a:t>essere</a:t>
            </a:r>
            <a:r>
              <a:rPr lang="en-US" sz="1600" b="0" dirty="0"/>
              <a:t> </a:t>
            </a:r>
            <a:r>
              <a:rPr lang="en-US" sz="1600" b="0" dirty="0" err="1"/>
              <a:t>adoperato</a:t>
            </a:r>
            <a:r>
              <a:rPr lang="en-US" sz="1600" b="0" dirty="0"/>
              <a:t> per </a:t>
            </a:r>
            <a:r>
              <a:rPr lang="en-US" sz="1600" b="0" dirty="0" err="1"/>
              <a:t>diversi</a:t>
            </a:r>
            <a:r>
              <a:rPr lang="en-US" sz="1600" b="0" dirty="0"/>
              <a:t> </a:t>
            </a:r>
            <a:r>
              <a:rPr lang="en-US" sz="1600" b="0" dirty="0" err="1"/>
              <a:t>mansioni</a:t>
            </a:r>
            <a:r>
              <a:rPr lang="en-US" sz="1600" b="0" dirty="0"/>
              <a:t>: dal processing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r>
              <a:rPr lang="en-US" sz="1600" b="0" dirty="0"/>
              <a:t>, </a:t>
            </a:r>
            <a:r>
              <a:rPr lang="en-US" sz="1600" b="0" dirty="0" err="1"/>
              <a:t>all’analisi</a:t>
            </a:r>
            <a:r>
              <a:rPr lang="en-US" sz="1600" b="0" dirty="0"/>
              <a:t> </a:t>
            </a:r>
            <a:r>
              <a:rPr lang="en-US" sz="1600" b="0" dirty="0" err="1"/>
              <a:t>numerica</a:t>
            </a:r>
            <a:r>
              <a:rPr lang="en-US" sz="1600" b="0" dirty="0"/>
              <a:t>, </a:t>
            </a:r>
            <a:r>
              <a:rPr lang="en-US" sz="1600" b="0" dirty="0" err="1"/>
              <a:t>alla</a:t>
            </a:r>
            <a:r>
              <a:rPr lang="en-US" sz="1600" b="0" dirty="0"/>
              <a:t> </a:t>
            </a:r>
            <a:r>
              <a:rPr lang="en-US" sz="1600" b="0" dirty="0" err="1"/>
              <a:t>creazione</a:t>
            </a:r>
            <a:r>
              <a:rPr lang="en-US" sz="1600" b="0" dirty="0"/>
              <a:t> di </a:t>
            </a:r>
            <a:r>
              <a:rPr lang="en-US" sz="1600" b="0" dirty="0" err="1"/>
              <a:t>presentazioni</a:t>
            </a:r>
            <a:r>
              <a:rPr lang="en-US" sz="1600" b="0" dirty="0"/>
              <a:t>, etc. </a:t>
            </a:r>
            <a:endParaRPr lang="it-IT" sz="1600" b="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3B6AC7-4C5F-46F5-8C91-8329C0A37F53}"/>
              </a:ext>
            </a:extLst>
          </p:cNvPr>
          <p:cNvSpPr txBox="1"/>
          <p:nvPr/>
        </p:nvSpPr>
        <p:spPr>
          <a:xfrm>
            <a:off x="4619793" y="2419164"/>
            <a:ext cx="400934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just"/>
            <a:r>
              <a:rPr lang="en-US" sz="1600" b="0" dirty="0"/>
              <a:t>Python è uno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linguaggi</a:t>
            </a:r>
            <a:r>
              <a:rPr lang="en-US" sz="1600" b="0" dirty="0"/>
              <a:t> di </a:t>
            </a:r>
            <a:r>
              <a:rPr lang="en-US" sz="1600" b="0" dirty="0" err="1"/>
              <a:t>programmazione</a:t>
            </a:r>
            <a:r>
              <a:rPr lang="en-US" sz="1600" b="0" dirty="0"/>
              <a:t> </a:t>
            </a:r>
            <a:r>
              <a:rPr lang="en-US" sz="1600" b="0" dirty="0" err="1"/>
              <a:t>più</a:t>
            </a:r>
            <a:r>
              <a:rPr lang="en-US" sz="1600" b="0" dirty="0"/>
              <a:t> in </a:t>
            </a:r>
            <a:r>
              <a:rPr lang="en-US" sz="1600" b="0" dirty="0" err="1"/>
              <a:t>espansione</a:t>
            </a:r>
            <a:r>
              <a:rPr lang="en-US" sz="1600" b="0" dirty="0"/>
              <a:t> </a:t>
            </a:r>
            <a:r>
              <a:rPr lang="en-US" sz="1600" b="0" dirty="0" err="1"/>
              <a:t>negli</a:t>
            </a:r>
            <a:r>
              <a:rPr lang="en-US" sz="1600" b="0" dirty="0"/>
              <a:t> </a:t>
            </a:r>
            <a:r>
              <a:rPr lang="en-US" sz="1600" b="0" dirty="0" err="1"/>
              <a:t>ultimi</a:t>
            </a:r>
            <a:r>
              <a:rPr lang="en-US" sz="1600" b="0" dirty="0"/>
              <a:t> anni, </a:t>
            </a:r>
            <a:r>
              <a:rPr lang="en-US" sz="1600" b="0" dirty="0" err="1"/>
              <a:t>soprattutto</a:t>
            </a:r>
            <a:r>
              <a:rPr lang="en-US" sz="1600" b="0" dirty="0"/>
              <a:t> per la </a:t>
            </a:r>
            <a:r>
              <a:rPr lang="en-US" sz="1600" b="0" dirty="0" err="1"/>
              <a:t>scienza</a:t>
            </a:r>
            <a:r>
              <a:rPr lang="en-US" sz="1600" b="0" dirty="0"/>
              <a:t>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dati</a:t>
            </a:r>
            <a:endParaRPr lang="it-IT" sz="1600" b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696F05-DCBC-4F05-8092-F7F528176D52}"/>
              </a:ext>
            </a:extLst>
          </p:cNvPr>
          <p:cNvSpPr txBox="1"/>
          <p:nvPr/>
        </p:nvSpPr>
        <p:spPr>
          <a:xfrm>
            <a:off x="4619793" y="3585990"/>
            <a:ext cx="400934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600" b="0" dirty="0"/>
              <a:t>In ultimo, molto </a:t>
            </a:r>
            <a:r>
              <a:rPr lang="en-US" sz="1600" b="0" dirty="0" err="1"/>
              <a:t>molto</a:t>
            </a:r>
            <a:r>
              <a:rPr lang="en-US" sz="1600" b="0" dirty="0"/>
              <a:t> </a:t>
            </a:r>
            <a:r>
              <a:rPr lang="en-US" sz="1600" b="0" dirty="0" err="1"/>
              <a:t>rilevante</a:t>
            </a:r>
            <a:r>
              <a:rPr lang="en-US" sz="1600" b="0" dirty="0"/>
              <a:t>, Python è </a:t>
            </a:r>
            <a:r>
              <a:rPr lang="en-US" sz="1600" b="0" dirty="0" err="1"/>
              <a:t>gratuito</a:t>
            </a:r>
            <a:r>
              <a:rPr lang="en-US" sz="1600" b="0" dirty="0"/>
              <a:t> e open-source </a:t>
            </a:r>
            <a:endParaRPr lang="it-IT" sz="1600" b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B56CAD3-A854-4A89-B931-BA1C153A7931}"/>
              </a:ext>
            </a:extLst>
          </p:cNvPr>
          <p:cNvSpPr/>
          <p:nvPr/>
        </p:nvSpPr>
        <p:spPr>
          <a:xfrm>
            <a:off x="4370858" y="2525694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E0216A3-8D82-4893-9527-346DFB943A78}"/>
              </a:ext>
            </a:extLst>
          </p:cNvPr>
          <p:cNvSpPr/>
          <p:nvPr/>
        </p:nvSpPr>
        <p:spPr>
          <a:xfrm>
            <a:off x="4370858" y="3668137"/>
            <a:ext cx="144000" cy="144000"/>
          </a:xfrm>
          <a:prstGeom prst="ellipse">
            <a:avLst/>
          </a:prstGeom>
          <a:solidFill>
            <a:srgbClr val="C00000">
              <a:alpha val="14902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8CB382-FF26-4984-94A5-0270CB22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39" y="3487152"/>
            <a:ext cx="2089148" cy="6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9E52403-72E5-47B1-A733-0437BDD342AD}"/>
              </a:ext>
            </a:extLst>
          </p:cNvPr>
          <p:cNvCxnSpPr>
            <a:cxnSpLocks/>
          </p:cNvCxnSpPr>
          <p:nvPr/>
        </p:nvCxnSpPr>
        <p:spPr>
          <a:xfrm>
            <a:off x="3997599" y="1384852"/>
            <a:ext cx="0" cy="25179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Why is the logo used on the Stack Exchange data explorer different from the  standard Stack Exchange logo? - Meta Stack Exchange">
            <a:extLst>
              <a:ext uri="{FF2B5EF4-FFF2-40B4-BE49-F238E27FC236}">
                <a16:creationId xmlns:a16="http://schemas.microsoft.com/office/drawing/2014/main" id="{6513FB37-4BC8-4ED7-B447-75C9D265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90" y="3056048"/>
            <a:ext cx="4632046" cy="145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GitHub — A Beginner's Introduction | by Thiago Marsal Farias | Medium">
            <a:extLst>
              <a:ext uri="{FF2B5EF4-FFF2-40B4-BE49-F238E27FC236}">
                <a16:creationId xmlns:a16="http://schemas.microsoft.com/office/drawing/2014/main" id="{C9D56946-9898-4401-9C3C-FB448249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64" y="1553586"/>
            <a:ext cx="3868454" cy="14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Stack Overflow SVG Vector Logos - Vector Logo Zone">
            <a:extLst>
              <a:ext uri="{FF2B5EF4-FFF2-40B4-BE49-F238E27FC236}">
                <a16:creationId xmlns:a16="http://schemas.microsoft.com/office/drawing/2014/main" id="{412F6E87-3A3A-4424-94C6-BCBEE9D7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8" y="622093"/>
            <a:ext cx="356616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BC23CDE9-A222-42B3-AEDB-411475B7C180}"/>
              </a:ext>
            </a:extLst>
          </p:cNvPr>
          <p:cNvGrpSpPr/>
          <p:nvPr/>
        </p:nvGrpSpPr>
        <p:grpSpPr>
          <a:xfrm>
            <a:off x="148178" y="7369"/>
            <a:ext cx="6260242" cy="815053"/>
            <a:chOff x="148178" y="197869"/>
            <a:chExt cx="6260242" cy="8150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49CBC96-6851-4BD1-955E-07E8B17676DF}"/>
                </a:ext>
              </a:extLst>
            </p:cNvPr>
            <p:cNvSpPr txBox="1"/>
            <p:nvPr/>
          </p:nvSpPr>
          <p:spPr>
            <a:xfrm>
              <a:off x="148178" y="197869"/>
              <a:ext cx="6260242" cy="74770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algn="r">
                <a:spcAft>
                  <a:spcPts val="0"/>
                </a:spcAft>
                <a:defRPr sz="2400" b="1">
                  <a:latin typeface="Montserra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3200" dirty="0"/>
                <a:t>Che </a:t>
              </a:r>
              <a:r>
                <a:rPr lang="en-US" sz="3200" dirty="0" err="1"/>
                <a:t>cosa</a:t>
              </a:r>
              <a:r>
                <a:rPr lang="en-US" sz="3200" dirty="0"/>
                <a:t> è					? </a:t>
              </a:r>
              <a:endParaRPr lang="it-IT" sz="3200" dirty="0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82DC383-5D36-42A8-8E11-1B259B06F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699" y="393432"/>
              <a:ext cx="2089148" cy="61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01B919-D7E4-4A11-B636-F0106BD7B790}"/>
              </a:ext>
            </a:extLst>
          </p:cNvPr>
          <p:cNvSpPr txBox="1"/>
          <p:nvPr/>
        </p:nvSpPr>
        <p:spPr>
          <a:xfrm>
            <a:off x="201411" y="866684"/>
            <a:ext cx="441752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800" dirty="0" err="1"/>
              <a:t>Linguaggio</a:t>
            </a:r>
            <a:r>
              <a:rPr lang="en-US" sz="1800" dirty="0"/>
              <a:t> di </a:t>
            </a:r>
            <a:r>
              <a:rPr lang="en-US" sz="1800" dirty="0" err="1"/>
              <a:t>programmazione</a:t>
            </a:r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463013-37A0-4E41-9B81-4BE3C5969557}"/>
              </a:ext>
            </a:extLst>
          </p:cNvPr>
          <p:cNvSpPr txBox="1"/>
          <p:nvPr/>
        </p:nvSpPr>
        <p:spPr>
          <a:xfrm>
            <a:off x="209030" y="1294241"/>
            <a:ext cx="430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dirty="0"/>
              <a:t>Un </a:t>
            </a:r>
            <a:r>
              <a:rPr lang="en-US" sz="1400" b="0" dirty="0" err="1"/>
              <a:t>sistema</a:t>
            </a:r>
            <a:r>
              <a:rPr lang="en-US" sz="1400" b="0" dirty="0"/>
              <a:t> </a:t>
            </a:r>
            <a:r>
              <a:rPr lang="en-US" sz="1400" b="0" dirty="0" err="1"/>
              <a:t>formale</a:t>
            </a:r>
            <a:r>
              <a:rPr lang="en-US" sz="1400" b="0" dirty="0"/>
              <a:t> </a:t>
            </a:r>
            <a:r>
              <a:rPr lang="en-US" sz="1400" b="0" dirty="0" err="1"/>
              <a:t>composto</a:t>
            </a:r>
            <a:r>
              <a:rPr lang="en-US" sz="1400" b="0" dirty="0"/>
              <a:t> da </a:t>
            </a:r>
            <a:r>
              <a:rPr lang="en-US" sz="1400" b="0" dirty="0" err="1"/>
              <a:t>regole</a:t>
            </a:r>
            <a:r>
              <a:rPr lang="en-US" sz="1400" b="0" dirty="0"/>
              <a:t>, </a:t>
            </a:r>
            <a:r>
              <a:rPr lang="en-US" sz="1400" b="0" dirty="0" err="1"/>
              <a:t>convenzioni</a:t>
            </a:r>
            <a:r>
              <a:rPr lang="en-US" sz="1400" dirty="0"/>
              <a:t> e</a:t>
            </a:r>
            <a:r>
              <a:rPr lang="en-US" sz="1400" b="0" dirty="0"/>
              <a:t> </a:t>
            </a:r>
            <a:r>
              <a:rPr lang="en-US" sz="1400" b="0" dirty="0" err="1"/>
              <a:t>simboli</a:t>
            </a:r>
            <a:r>
              <a:rPr lang="en-US" sz="1400" b="0" dirty="0"/>
              <a:t> </a:t>
            </a:r>
            <a:r>
              <a:rPr lang="en-US" sz="1400" b="0" dirty="0" err="1"/>
              <a:t>utilizzati</a:t>
            </a:r>
            <a:r>
              <a:rPr lang="en-US" sz="1400" b="0" dirty="0"/>
              <a:t> per </a:t>
            </a:r>
            <a:r>
              <a:rPr lang="en-US" sz="1400" b="0" dirty="0" err="1"/>
              <a:t>scrivere</a:t>
            </a:r>
            <a:r>
              <a:rPr lang="en-US" sz="1400" b="0" dirty="0"/>
              <a:t> </a:t>
            </a:r>
            <a:r>
              <a:rPr lang="en-US" sz="1400" b="0" dirty="0" err="1"/>
              <a:t>istruzioni</a:t>
            </a:r>
            <a:r>
              <a:rPr lang="en-US" sz="1400" b="0" dirty="0"/>
              <a:t> da far </a:t>
            </a:r>
            <a:r>
              <a:rPr lang="en-US" sz="1400" b="0" dirty="0" err="1"/>
              <a:t>eseguire</a:t>
            </a:r>
            <a:r>
              <a:rPr lang="en-US" sz="1400" b="0" dirty="0"/>
              <a:t> a un computer</a:t>
            </a:r>
            <a:endParaRPr lang="it-IT" sz="1400" b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7120AD3-E671-4608-BEBD-D3EB66949CD5}"/>
              </a:ext>
            </a:extLst>
          </p:cNvPr>
          <p:cNvCxnSpPr>
            <a:cxnSpLocks/>
          </p:cNvCxnSpPr>
          <p:nvPr/>
        </p:nvCxnSpPr>
        <p:spPr>
          <a:xfrm>
            <a:off x="298450" y="1236016"/>
            <a:ext cx="41497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37CF31-8B4F-4550-BC63-5A0A1596CD49}"/>
              </a:ext>
            </a:extLst>
          </p:cNvPr>
          <p:cNvSpPr txBox="1"/>
          <p:nvPr/>
        </p:nvSpPr>
        <p:spPr>
          <a:xfrm>
            <a:off x="201411" y="2143572"/>
            <a:ext cx="40093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latin typeface="Montserrat"/>
              </a:defRPr>
            </a:lvl1pPr>
          </a:lstStyle>
          <a:p>
            <a:r>
              <a:rPr lang="en-US" dirty="0" err="1"/>
              <a:t>Interpretato</a:t>
            </a:r>
            <a:r>
              <a:rPr lang="en-US" dirty="0"/>
              <a:t> </a:t>
            </a:r>
            <a:r>
              <a:rPr lang="en-US" sz="1400" dirty="0"/>
              <a:t>(vs </a:t>
            </a:r>
            <a:r>
              <a:rPr lang="en-US" sz="1400" dirty="0" err="1"/>
              <a:t>Compilato</a:t>
            </a:r>
            <a:r>
              <a:rPr lang="en-US" sz="1400" dirty="0"/>
              <a:t>)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A270EC-292C-4862-A708-578843CFCF0D}"/>
              </a:ext>
            </a:extLst>
          </p:cNvPr>
          <p:cNvCxnSpPr>
            <a:cxnSpLocks/>
          </p:cNvCxnSpPr>
          <p:nvPr/>
        </p:nvCxnSpPr>
        <p:spPr>
          <a:xfrm>
            <a:off x="298450" y="2526156"/>
            <a:ext cx="28486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D7AF5-0D3A-4267-815C-79A5300B2BD4}"/>
              </a:ext>
            </a:extLst>
          </p:cNvPr>
          <p:cNvSpPr txBox="1"/>
          <p:nvPr/>
        </p:nvSpPr>
        <p:spPr>
          <a:xfrm>
            <a:off x="209028" y="2581079"/>
            <a:ext cx="4309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Il codice non viene tradotto in linguaggio macchina prima dell'esecuzione (come nei linguaggi compilati), bensì letto e interpretato direttamente durante la sua esecuzione.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BB957D-CF99-447E-B5C7-7526C8DE717E}"/>
              </a:ext>
            </a:extLst>
          </p:cNvPr>
          <p:cNvSpPr txBox="1"/>
          <p:nvPr/>
        </p:nvSpPr>
        <p:spPr>
          <a:xfrm>
            <a:off x="201410" y="3653334"/>
            <a:ext cx="53840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solidFill>
                  <a:srgbClr val="C00000"/>
                </a:solidFill>
                <a:latin typeface="Montserra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Dynamically typed </a:t>
            </a:r>
            <a:r>
              <a:rPr lang="en-US" sz="1400" dirty="0">
                <a:solidFill>
                  <a:schemeClr val="tx1"/>
                </a:solidFill>
              </a:rPr>
              <a:t>(vs Statically) 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E019FB2-B1A8-48D9-8202-FCAB231C5E2B}"/>
              </a:ext>
            </a:extLst>
          </p:cNvPr>
          <p:cNvCxnSpPr>
            <a:cxnSpLocks/>
          </p:cNvCxnSpPr>
          <p:nvPr/>
        </p:nvCxnSpPr>
        <p:spPr>
          <a:xfrm>
            <a:off x="298450" y="4020887"/>
            <a:ext cx="3580130" cy="7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B0ED537-3CFF-4F4E-9701-F9684938D30A}"/>
              </a:ext>
            </a:extLst>
          </p:cNvPr>
          <p:cNvSpPr txBox="1"/>
          <p:nvPr/>
        </p:nvSpPr>
        <p:spPr>
          <a:xfrm>
            <a:off x="218497" y="4102817"/>
            <a:ext cx="4353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La tipologia delle variabili all’interno del codice vengono determinate dall’interprete durante l’esecuzione del codice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EB701F8-495A-4219-B051-96CC047A6936}"/>
              </a:ext>
            </a:extLst>
          </p:cNvPr>
          <p:cNvSpPr/>
          <p:nvPr/>
        </p:nvSpPr>
        <p:spPr>
          <a:xfrm>
            <a:off x="0" y="866683"/>
            <a:ext cx="4686300" cy="4276817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0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BC23CDE9-A222-42B3-AEDB-411475B7C180}"/>
              </a:ext>
            </a:extLst>
          </p:cNvPr>
          <p:cNvGrpSpPr/>
          <p:nvPr/>
        </p:nvGrpSpPr>
        <p:grpSpPr>
          <a:xfrm>
            <a:off x="148178" y="7369"/>
            <a:ext cx="6260242" cy="815053"/>
            <a:chOff x="148178" y="197869"/>
            <a:chExt cx="6260242" cy="8150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49CBC96-6851-4BD1-955E-07E8B17676DF}"/>
                </a:ext>
              </a:extLst>
            </p:cNvPr>
            <p:cNvSpPr txBox="1"/>
            <p:nvPr/>
          </p:nvSpPr>
          <p:spPr>
            <a:xfrm>
              <a:off x="148178" y="197869"/>
              <a:ext cx="6260242" cy="74770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algn="r">
                <a:spcAft>
                  <a:spcPts val="0"/>
                </a:spcAft>
                <a:defRPr sz="2400" b="1">
                  <a:latin typeface="Montserrat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sz="3200" dirty="0"/>
                <a:t>Che </a:t>
              </a:r>
              <a:r>
                <a:rPr lang="en-US" sz="3200" dirty="0" err="1"/>
                <a:t>cosa</a:t>
              </a:r>
              <a:r>
                <a:rPr lang="en-US" sz="3200" dirty="0"/>
                <a:t> è					? </a:t>
              </a:r>
              <a:endParaRPr lang="it-IT" sz="3200" dirty="0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82DC383-5D36-42A8-8E11-1B259B06F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699" y="393432"/>
              <a:ext cx="2089148" cy="61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01B919-D7E4-4A11-B636-F0106BD7B790}"/>
              </a:ext>
            </a:extLst>
          </p:cNvPr>
          <p:cNvSpPr txBox="1"/>
          <p:nvPr/>
        </p:nvSpPr>
        <p:spPr>
          <a:xfrm>
            <a:off x="201411" y="866684"/>
            <a:ext cx="441752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r">
              <a:spcAft>
                <a:spcPts val="0"/>
              </a:spcAft>
              <a:defRPr sz="2400" b="1">
                <a:latin typeface="Montserrat"/>
              </a:defRPr>
            </a:lvl1pPr>
          </a:lstStyle>
          <a:p>
            <a:pPr algn="l"/>
            <a:r>
              <a:rPr lang="en-US" sz="1800" dirty="0" err="1"/>
              <a:t>Linguaggio</a:t>
            </a:r>
            <a:r>
              <a:rPr lang="en-US" sz="1800" dirty="0"/>
              <a:t> di </a:t>
            </a:r>
            <a:r>
              <a:rPr lang="en-US" sz="1800" dirty="0" err="1"/>
              <a:t>programmazione</a:t>
            </a:r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463013-37A0-4E41-9B81-4BE3C5969557}"/>
              </a:ext>
            </a:extLst>
          </p:cNvPr>
          <p:cNvSpPr txBox="1"/>
          <p:nvPr/>
        </p:nvSpPr>
        <p:spPr>
          <a:xfrm>
            <a:off x="209030" y="1294241"/>
            <a:ext cx="4309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dirty="0"/>
              <a:t>Un </a:t>
            </a:r>
            <a:r>
              <a:rPr lang="en-US" sz="1400" b="0" dirty="0" err="1"/>
              <a:t>sistema</a:t>
            </a:r>
            <a:r>
              <a:rPr lang="en-US" sz="1400" b="0" dirty="0"/>
              <a:t> </a:t>
            </a:r>
            <a:r>
              <a:rPr lang="en-US" sz="1400" b="0" dirty="0" err="1"/>
              <a:t>formale</a:t>
            </a:r>
            <a:r>
              <a:rPr lang="en-US" sz="1400" b="0" dirty="0"/>
              <a:t> </a:t>
            </a:r>
            <a:r>
              <a:rPr lang="en-US" sz="1400" b="0" dirty="0" err="1"/>
              <a:t>composto</a:t>
            </a:r>
            <a:r>
              <a:rPr lang="en-US" sz="1400" b="0" dirty="0"/>
              <a:t> da </a:t>
            </a:r>
            <a:r>
              <a:rPr lang="en-US" sz="1400" b="0" dirty="0" err="1"/>
              <a:t>regole</a:t>
            </a:r>
            <a:r>
              <a:rPr lang="en-US" sz="1400" b="0" dirty="0"/>
              <a:t>, </a:t>
            </a:r>
            <a:r>
              <a:rPr lang="en-US" sz="1400" b="0" dirty="0" err="1"/>
              <a:t>convenzioni</a:t>
            </a:r>
            <a:r>
              <a:rPr lang="en-US" sz="1400" dirty="0"/>
              <a:t> e</a:t>
            </a:r>
            <a:r>
              <a:rPr lang="en-US" sz="1400" b="0" dirty="0"/>
              <a:t> </a:t>
            </a:r>
            <a:r>
              <a:rPr lang="en-US" sz="1400" b="0" dirty="0" err="1"/>
              <a:t>simboli</a:t>
            </a:r>
            <a:r>
              <a:rPr lang="en-US" sz="1400" b="0" dirty="0"/>
              <a:t> </a:t>
            </a:r>
            <a:r>
              <a:rPr lang="en-US" sz="1400" b="0" dirty="0" err="1"/>
              <a:t>utilizzati</a:t>
            </a:r>
            <a:r>
              <a:rPr lang="en-US" sz="1400" b="0" dirty="0"/>
              <a:t> per </a:t>
            </a:r>
            <a:r>
              <a:rPr lang="en-US" sz="1400" b="0" dirty="0" err="1"/>
              <a:t>scrivere</a:t>
            </a:r>
            <a:r>
              <a:rPr lang="en-US" sz="1400" b="0" dirty="0"/>
              <a:t> </a:t>
            </a:r>
            <a:r>
              <a:rPr lang="en-US" sz="1400" b="0" dirty="0" err="1"/>
              <a:t>istruzioni</a:t>
            </a:r>
            <a:r>
              <a:rPr lang="en-US" sz="1400" b="0" dirty="0"/>
              <a:t> da far </a:t>
            </a:r>
            <a:r>
              <a:rPr lang="en-US" sz="1400" b="0" dirty="0" err="1"/>
              <a:t>eseguire</a:t>
            </a:r>
            <a:r>
              <a:rPr lang="en-US" sz="1400" b="0" dirty="0"/>
              <a:t> a un computer</a:t>
            </a:r>
            <a:endParaRPr lang="it-IT" sz="1400" b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7120AD3-E671-4608-BEBD-D3EB66949CD5}"/>
              </a:ext>
            </a:extLst>
          </p:cNvPr>
          <p:cNvCxnSpPr>
            <a:cxnSpLocks/>
          </p:cNvCxnSpPr>
          <p:nvPr/>
        </p:nvCxnSpPr>
        <p:spPr>
          <a:xfrm>
            <a:off x="298450" y="1236016"/>
            <a:ext cx="41497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37CF31-8B4F-4550-BC63-5A0A1596CD49}"/>
              </a:ext>
            </a:extLst>
          </p:cNvPr>
          <p:cNvSpPr txBox="1"/>
          <p:nvPr/>
        </p:nvSpPr>
        <p:spPr>
          <a:xfrm>
            <a:off x="201411" y="2143572"/>
            <a:ext cx="40093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latin typeface="Montserrat"/>
              </a:defRPr>
            </a:lvl1pPr>
          </a:lstStyle>
          <a:p>
            <a:r>
              <a:rPr lang="en-US" dirty="0" err="1"/>
              <a:t>Interpretato</a:t>
            </a:r>
            <a:r>
              <a:rPr lang="en-US" dirty="0"/>
              <a:t> </a:t>
            </a:r>
            <a:r>
              <a:rPr lang="en-US" sz="1400" dirty="0"/>
              <a:t>(vs </a:t>
            </a:r>
            <a:r>
              <a:rPr lang="en-US" sz="1400" dirty="0" err="1"/>
              <a:t>Compilato</a:t>
            </a:r>
            <a:r>
              <a:rPr lang="en-US" sz="1400" dirty="0"/>
              <a:t>)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DA270EC-292C-4862-A708-578843CFCF0D}"/>
              </a:ext>
            </a:extLst>
          </p:cNvPr>
          <p:cNvCxnSpPr>
            <a:cxnSpLocks/>
          </p:cNvCxnSpPr>
          <p:nvPr/>
        </p:nvCxnSpPr>
        <p:spPr>
          <a:xfrm>
            <a:off x="298450" y="2526156"/>
            <a:ext cx="28486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D7AF5-0D3A-4267-815C-79A5300B2BD4}"/>
              </a:ext>
            </a:extLst>
          </p:cNvPr>
          <p:cNvSpPr txBox="1"/>
          <p:nvPr/>
        </p:nvSpPr>
        <p:spPr>
          <a:xfrm>
            <a:off x="209028" y="2581079"/>
            <a:ext cx="4309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Il codice non viene tradotto in linguaggio macchina prima dell'esecuzione (come nei linguaggi compilati), bensì letto e interpretato direttamente durante la sua esecuzione.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BB957D-CF99-447E-B5C7-7526C8DE717E}"/>
              </a:ext>
            </a:extLst>
          </p:cNvPr>
          <p:cNvSpPr txBox="1"/>
          <p:nvPr/>
        </p:nvSpPr>
        <p:spPr>
          <a:xfrm>
            <a:off x="201410" y="3653334"/>
            <a:ext cx="53840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>
              <a:spcAft>
                <a:spcPts val="0"/>
              </a:spcAft>
              <a:defRPr b="1">
                <a:solidFill>
                  <a:srgbClr val="C00000"/>
                </a:solidFill>
                <a:latin typeface="Montserra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Dynamically typed </a:t>
            </a:r>
            <a:r>
              <a:rPr lang="en-US" sz="1400" dirty="0">
                <a:solidFill>
                  <a:schemeClr val="tx1"/>
                </a:solidFill>
              </a:rPr>
              <a:t>(vs Statically) 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E019FB2-B1A8-48D9-8202-FCAB231C5E2B}"/>
              </a:ext>
            </a:extLst>
          </p:cNvPr>
          <p:cNvCxnSpPr>
            <a:cxnSpLocks/>
          </p:cNvCxnSpPr>
          <p:nvPr/>
        </p:nvCxnSpPr>
        <p:spPr>
          <a:xfrm>
            <a:off x="298450" y="4020887"/>
            <a:ext cx="3580130" cy="7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B0ED537-3CFF-4F4E-9701-F9684938D30A}"/>
              </a:ext>
            </a:extLst>
          </p:cNvPr>
          <p:cNvSpPr txBox="1"/>
          <p:nvPr/>
        </p:nvSpPr>
        <p:spPr>
          <a:xfrm>
            <a:off x="218497" y="4102817"/>
            <a:ext cx="43535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0"/>
            </a:lvl1pPr>
          </a:lstStyle>
          <a:p>
            <a:r>
              <a:rPr lang="it-IT" dirty="0"/>
              <a:t>La tipologia delle variabili all’interno del codice vengono determinate dall’interprete durante l’esecuzione del codice</a:t>
            </a:r>
          </a:p>
        </p:txBody>
      </p:sp>
      <p:pic>
        <p:nvPicPr>
          <p:cNvPr id="17410" name="Picture 2" descr="Speciale linguaggi di programmazione: PHP">
            <a:extLst>
              <a:ext uri="{FF2B5EF4-FFF2-40B4-BE49-F238E27FC236}">
                <a16:creationId xmlns:a16="http://schemas.microsoft.com/office/drawing/2014/main" id="{A65F4145-C2CB-4FBF-A5BF-6D93CED2D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0"/>
          <a:stretch/>
        </p:blipFill>
        <p:spPr bwMode="auto">
          <a:xfrm>
            <a:off x="4886909" y="1016761"/>
            <a:ext cx="3954309" cy="352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0EE6BEC1-CCA4-4942-9939-CDBA9FAC1E7F}"/>
              </a:ext>
            </a:extLst>
          </p:cNvPr>
          <p:cNvSpPr/>
          <p:nvPr/>
        </p:nvSpPr>
        <p:spPr>
          <a:xfrm>
            <a:off x="0" y="2032905"/>
            <a:ext cx="4686300" cy="3110595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25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4518</TotalTime>
  <Words>1691</Words>
  <Application>Microsoft Office PowerPoint</Application>
  <PresentationFormat>Presentazione su schermo (16:9)</PresentationFormat>
  <Paragraphs>314</Paragraphs>
  <Slides>38</Slides>
  <Notes>38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Montserrat</vt:lpstr>
      <vt:lpstr>Tema di Office</vt:lpstr>
      <vt:lpstr>Laboratorio di  Fisica dell’Atmosfera: Introduzione a Python e  Esperienza di laboratorio n.1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NAO-forcing on the GSF path</dc:title>
  <dc:creator>luca Famooss paolini</dc:creator>
  <cp:lastModifiedBy>Luca Famooss Paolini</cp:lastModifiedBy>
  <cp:revision>195</cp:revision>
  <dcterms:created xsi:type="dcterms:W3CDTF">2023-03-17T13:42:48Z</dcterms:created>
  <dcterms:modified xsi:type="dcterms:W3CDTF">2025-03-04T13:43:13Z</dcterms:modified>
</cp:coreProperties>
</file>