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"/>
      <p:regular r:id="rId19"/>
      <p:bold r:id="rId20"/>
    </p:embeddedFont>
    <p:embeddedFont>
      <p:font typeface="Inter Medium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6.xml"/><Relationship Id="rId22" Type="http://schemas.openxmlformats.org/officeDocument/2006/relationships/font" Target="fonts/InterMedium-bold.fntdata"/><Relationship Id="rId10" Type="http://schemas.openxmlformats.org/officeDocument/2006/relationships/slide" Target="slides/slide5.xml"/><Relationship Id="rId21" Type="http://schemas.openxmlformats.org/officeDocument/2006/relationships/font" Target="fonts/Inter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t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26f27c9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26f27c9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83c1999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83c1999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83c1999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83c1999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83c1999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83c1999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83c19994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83c19994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26f27c9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26f27c9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83c1999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83c1999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83c1999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83c1999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83c1999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83c1999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83c1999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83c1999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85d90e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85d90e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83c1999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83c1999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3c19994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83c1999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Pumping Lemma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Como encontramos una contradicción asumiendo que L era regular ( y por lo tanto, pudiendo aplicar el pumping lemma en el ), nuestra asunción de que L es regular necesariamente tiene que ser FALSA.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conclusión,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vemos que L NO es un lenguaje regular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ejemplito :D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Tomemos como ejemplo L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n!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n ≥ 0 }, podemos sospechar que no es regular…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 probamos usando el Pumping Lemma :)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Vamos a asumir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L es un lenguaje regular y, usado el Pumping lemma decimos, “sea p la longitud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crítica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L”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Tomamos un w que nos sirva tal que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|w| ≥ p, w =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p!</a:t>
            </a:r>
            <a:endParaRPr b="1" baseline="30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el lema sabemos que 			  donde 			    y que se puede pensar así: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0" name="Google Shape;160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250" y="1227075"/>
            <a:ext cx="1729274" cy="2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275" y="3324625"/>
            <a:ext cx="1387026" cy="3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725" y="3380101"/>
            <a:ext cx="1387025" cy="2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375" y="3767650"/>
            <a:ext cx="3169248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5920" y="4312769"/>
            <a:ext cx="1729275" cy="35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como 		     e 				 por el Pumping Lemma sabemos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osea que			que puede pensarse como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			pero para que esto suceda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debería existir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un z!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tal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Pero..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4" name="Google Shape;174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823" y="1182799"/>
            <a:ext cx="1430001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950" y="1182800"/>
            <a:ext cx="847093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7700" y="1182800"/>
            <a:ext cx="9135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2875" y="1527925"/>
            <a:ext cx="1001589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3134" y="1914447"/>
            <a:ext cx="4277725" cy="13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7700" y="3339483"/>
            <a:ext cx="913600" cy="31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2800" y="3350676"/>
            <a:ext cx="847100" cy="29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20425" y="3741480"/>
            <a:ext cx="381475" cy="2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3499" y="3741475"/>
            <a:ext cx="780475" cy="12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55347" y="4715125"/>
            <a:ext cx="1301366" cy="28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4"/>
          <p:cNvCxnSpPr/>
          <p:nvPr/>
        </p:nvCxnSpPr>
        <p:spPr>
          <a:xfrm>
            <a:off x="4472650" y="4860025"/>
            <a:ext cx="4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37777" y="4411572"/>
            <a:ext cx="1301375" cy="44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contradicción vemos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por lo tanto, nuestra asunción de que L es un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necesariamente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tiene que ser FALSA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concluimos que L no es un lenguaje regular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25" y="1152475"/>
            <a:ext cx="977975" cy="3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formal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un lenguaje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regular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finito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existe un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número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entero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llamaremos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longitud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crítica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tal que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cualquier cadena/string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w 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con |w| ≥ p podemos escribir como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 = x . y . z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 x . y | ≤ p y | y | ≥ 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TAL QUE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x . y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. z ∈ L para i = 0, 1, 2, …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Lenguajes NO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Cómo mostramos que no son lenguajes regulares?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15" y="1364250"/>
            <a:ext cx="177561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307" y="1364250"/>
            <a:ext cx="2479469" cy="3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Lenguajes NO regulares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Cómo mostramos que no son lenguajes regulares?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Vamos a usar el Pumping Lemma :)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15" y="1364250"/>
            <a:ext cx="177561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307" y="1364250"/>
            <a:ext cx="2479469" cy="3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Tomemos como ejemplo L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n+1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n, l ≥ 0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forma posible de pensar esta demostración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asumir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es regular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contradicción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mostrar que no lo es.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que L es infinito, podemos aplicar el Pumping Lemma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Primer 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Tomemos como ejemplo L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n ≥ 0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forma posible de pensar esta demostración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asumir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es regular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contradicción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mostrar que no lo es.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que L es infinito, podemos aplicar el Pumping Lemma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p la longitud crítica de L, tomamos un string w = x y z tal que w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|w| ≥ p con |xy| &lt;= p y |y| ≥ 1 tal que x y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z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Elegimos inteligentemente w =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Dividimos la cadena w como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 =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(p - r - q)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donde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x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(p - r - q)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z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lphaL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|xy| &gt;= q + r &lt;= p y que |y| = r &gt;= 1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lphaL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 &gt;= 0, r &gt; 0, q + r &lt;= p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“Bombeamos” y (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), es decir, repetimos y una cantidad i de veces para supuestamente obtener una cadena de L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" name="Google Shape;104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Primer ejemplo - “Bombeo”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repetimos la cadena y una cantidad i de veces, obtenemos w’ = x y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z =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q+ir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(p - r - q)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que es igual 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p(i - 1)r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como i &gt; 1 y r &gt; 0, la cantidad de as en la primera parte de la cadena será estrictamente mayor a la cantidad de bs de la segunda parte de la cadena. Por lo tanto esta cadena no estaría dentro de L y por lo tanto llegaríamos a una contradicción.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nuestra suposición sobre la regularidad de L era falsa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concluimos que L no es un lenguaje regular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Tomemos como ejemplo L = { a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n+1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n, l ≥ 0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forma posible de pensar esta demostración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asumir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es regular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contradicción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mostrar que no lo es.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que L es infinito, podemos aplicar el Pumping Lemma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p la longitud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crítica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L, tomamos un string w tal que w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|w| ≥ p, por ejemplo, elegimos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 = a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2p</a:t>
            </a:r>
            <a:endParaRPr b="1" baseline="30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el Pumping Lemma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				 donde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podemos pensar la cadena w como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950" y="3227825"/>
            <a:ext cx="1428574" cy="2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300" y="3241938"/>
            <a:ext cx="1236225" cy="2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0000" y="3642200"/>
            <a:ext cx="3696301" cy="11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2139" y="4426108"/>
            <a:ext cx="1622200" cy="33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el Pumping Lemma x y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z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 L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para i = 0, 1, 2, … (osea que puede extenderse infinito)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 Vemos que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Esto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significa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				  con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siguiendo la definición de L, 				  vemos que 			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	Lo que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 una contradicción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!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525" y="1183850"/>
            <a:ext cx="1067388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050" y="1685050"/>
            <a:ext cx="996025" cy="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378" y="1685050"/>
            <a:ext cx="3091251" cy="11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8134" y="3339900"/>
            <a:ext cx="1400865" cy="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0975" y="3423650"/>
            <a:ext cx="356950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3550" y="4092230"/>
            <a:ext cx="1631800" cy="24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46500" y="4055466"/>
            <a:ext cx="1400874" cy="32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