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Inter"/>
      <p:regular r:id="rId54"/>
      <p:bold r:id="rId55"/>
    </p:embeddedFont>
    <p:embeddedFont>
      <p:font typeface="Inter Medium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Inter-bold.fntdata"/><Relationship Id="rId10" Type="http://schemas.openxmlformats.org/officeDocument/2006/relationships/slide" Target="slides/slide5.xml"/><Relationship Id="rId54" Type="http://schemas.openxmlformats.org/officeDocument/2006/relationships/font" Target="fonts/Inter-regular.fntdata"/><Relationship Id="rId13" Type="http://schemas.openxmlformats.org/officeDocument/2006/relationships/slide" Target="slides/slide8.xml"/><Relationship Id="rId57" Type="http://schemas.openxmlformats.org/officeDocument/2006/relationships/font" Target="fonts/InterMedium-bold.fntdata"/><Relationship Id="rId12" Type="http://schemas.openxmlformats.org/officeDocument/2006/relationships/slide" Target="slides/slide7.xml"/><Relationship Id="rId56" Type="http://schemas.openxmlformats.org/officeDocument/2006/relationships/font" Target="fonts/InterMedium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3fcf683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f3fcf683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f3fcf683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f3fcf683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f3fcf683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f3fcf683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3fcf683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f3fcf683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f3fcf683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f3fcf683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f3fcf683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f3fcf683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f3fcf683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f3fcf683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f3fcf683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f3fcf683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f3fcf683a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f3fcf683a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f3fcf683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f3fcf683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f3fcf683a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f3fcf683a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f3fcf68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f3fcf68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f3fcf683a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f3fcf683a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f3fcf683a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f3fcf683a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f3fcf683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f3fcf683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f3fcf683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f3fcf683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f3fcf683a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f3fcf683a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f3fcf683a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f3fcf683a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f3fcf683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f3fcf683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f3fcf683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f3fcf683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f3fcf683a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f3fcf683a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f3fcf683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f3fcf683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f3fcf683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f3fcf683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f3fcf683a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f3fcf683a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f3fcf683a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5f3fcf683a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f3fcf683a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f3fcf683a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a365f6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a365f6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5f3fcf683a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5f3fcf683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f3fcf683a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f3fcf683a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f3fcf683a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f3fcf683a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5f3fcf683a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5f3fcf683a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f3fcf683a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5f3fcf683a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f3fcf683a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f3fcf683a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f3fcf683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f3fcf683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5f3fcf683a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5f3fcf683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5f3fcf683a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5f3fcf683a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f3fcf683a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f3fcf683a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67dd25c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67dd25c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e069033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6e069033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6e0690337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6e069033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6e069033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6e069033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67dd25c6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67dd25c6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67dd25c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67dd25c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3fcf683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f3fcf683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3fcf683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f3fcf683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3fcf683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f3fcf683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f3fcf683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f3fcf683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f3fcf683a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f3fcf683a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44.png"/><Relationship Id="rId7" Type="http://schemas.openxmlformats.org/officeDocument/2006/relationships/image" Target="../media/image4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Autómatas finitos determinísticos y Lenguajes regulares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Input: 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150" y="980700"/>
            <a:ext cx="424899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Input: 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El string “abba” es aceptado ya que finaliza con el estado final q4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75" y="966975"/>
            <a:ext cx="4402075" cy="27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Caso de rechazo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Input: 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12" y="933950"/>
            <a:ext cx="178338" cy="2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548925" y="857275"/>
            <a:ext cx="93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Cabezal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525" y="1223750"/>
            <a:ext cx="4206299" cy="23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Otro c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aso de rechazo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Input: 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548925" y="857275"/>
            <a:ext cx="93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Cabezal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575" y="1017725"/>
            <a:ext cx="4315025" cy="250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Cual es el lenguaje aceptado por este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autómata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48925" y="857275"/>
            <a:ext cx="93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262" y="1956399"/>
            <a:ext cx="3835476" cy="18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Cual es el lenguaje aceptado por este autómata ?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1" name="Google Shape;201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48925" y="857275"/>
            <a:ext cx="93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262" y="1956399"/>
            <a:ext cx="3835476" cy="18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100" y="1351050"/>
            <a:ext cx="1453325" cy="4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Resumiendo…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aceptar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cadena, el AFD consumió todo el string donde el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último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estado era el estado final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rechazar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cadena,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AFD consumió todo el string donde el último estado NO era el estado final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548925" y="857275"/>
            <a:ext cx="93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Vamos con otro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pasa ahora con las cadenas aceptadas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548925" y="857275"/>
            <a:ext cx="93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600" y="1748868"/>
            <a:ext cx="3966200" cy="222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Y otro…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Cuál es el lenguaje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548925" y="857275"/>
            <a:ext cx="93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46" y="1874113"/>
            <a:ext cx="4258117" cy="13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Cuál es el lenguaje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46" y="1874113"/>
            <a:ext cx="4258117" cy="13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037" y="1229337"/>
            <a:ext cx="2137926" cy="4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Autómata finito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determinístico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Máquina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estados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En cada momento, la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se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encuentra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 un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único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estado 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Estímulos/Interacciones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Para cada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estímulo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en cada estado hay una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única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respuesta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Último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Cuál es el lenguaje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1" name="Google Shape;251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548925" y="857275"/>
            <a:ext cx="93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734914"/>
            <a:ext cx="4572000" cy="16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Cuál es el lenguaje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1" name="Google Shape;261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548925" y="857275"/>
            <a:ext cx="93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734914"/>
            <a:ext cx="4572000" cy="16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50" y="1158225"/>
            <a:ext cx="2370975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formal de AFD</a:t>
            </a:r>
            <a:endParaRPr b="1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 :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Conjunto de estados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 :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Alfabeto de input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δ :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Función de transición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</a:t>
            </a:r>
            <a:r>
              <a:rPr b="1" baseline="-25000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Estado inicial ( q</a:t>
            </a:r>
            <a:r>
              <a:rPr b="1" baseline="-25000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∈ Q )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 :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Conjunto de estados finales (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 ⊂ Q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)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775" y="1248475"/>
            <a:ext cx="2520473" cy="3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Volvemos al ejemplo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1" name="Google Shape;281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75" y="2072425"/>
            <a:ext cx="3947924" cy="203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Volvemos al ejemplo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</a:t>
            </a:r>
            <a:r>
              <a:rPr b="1" lang="es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 = ( </a:t>
            </a:r>
            <a:r>
              <a:rPr b="1" i="1" lang="es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</a:t>
            </a:r>
            <a:r>
              <a:rPr b="1" lang="es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1" i="1" lang="es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Σ, δ, q0, F </a:t>
            </a:r>
            <a:r>
              <a:rPr b="1" lang="es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b="1"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						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{ q</a:t>
            </a:r>
            <a:r>
              <a:rPr baseline="-25000"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4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5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</a:t>
            </a:r>
            <a:endParaRPr i="1"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{ a, b }</a:t>
            </a:r>
            <a:endParaRPr i="1"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</a:t>
            </a:r>
            <a:r>
              <a:rPr b="1" baseline="-25000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q</a:t>
            </a:r>
            <a:r>
              <a:rPr baseline="-25000"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endParaRPr baseline="-25000" i="1"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{ q</a:t>
            </a:r>
            <a:r>
              <a:rPr baseline="-25000"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4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</a:t>
            </a:r>
            <a:endParaRPr i="1"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δ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?</a:t>
            </a:r>
            <a:endParaRPr i="1"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						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0" name="Google Shape;290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75" y="2072425"/>
            <a:ext cx="3947924" cy="203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Función de transición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 función de transición describe el resultado de una transición desde el estado q con símbolo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símbolo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x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9" name="Google Shape;299;p3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883" y="1017725"/>
            <a:ext cx="1534243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900" y="2071125"/>
            <a:ext cx="1440189" cy="4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Tabla de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transición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9" name="Google Shape;309;p3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11" name="Google Shape;3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181" y="1681100"/>
            <a:ext cx="1561400" cy="235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75" y="2072425"/>
            <a:ext cx="3947924" cy="203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Función de transición extendida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 función de transición extendida d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escribe el estado resultante luego de leer el string w a partir del estado q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Caso especial: Para cualquier estado q,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" name="Google Shape;319;p3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34" y="1075400"/>
            <a:ext cx="1920729" cy="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227" y="2044950"/>
            <a:ext cx="1707550" cy="4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450" y="4176550"/>
            <a:ext cx="1058950" cy="3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inductiva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                    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implica que existe un camino de transiciones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4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675" y="1445277"/>
            <a:ext cx="2892650" cy="135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75" y="3764850"/>
            <a:ext cx="852675" cy="2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600" y="3657700"/>
            <a:ext cx="3741425" cy="9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Teorema!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 (asoc, δ):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Demo ( Por inducción sobre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estructura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v ) :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Ideas?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1" name="Google Shape;341;p4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43" name="Google Shape;3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150" y="1404175"/>
            <a:ext cx="3539400" cy="3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975" y="1404176"/>
            <a:ext cx="2363326" cy="8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AFD versión “reconocedor”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566063" y="2260350"/>
            <a:ext cx="1488300" cy="3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String/Cadena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566063" y="3055875"/>
            <a:ext cx="1488300" cy="9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Control Finito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954375" y="3055875"/>
            <a:ext cx="1488300" cy="9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“Aceptar” / “Rechazar”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76" name="Google Shape;76;p15"/>
          <p:cNvCxnSpPr>
            <a:stCxn id="73" idx="2"/>
            <a:endCxn id="74" idx="0"/>
          </p:cNvCxnSpPr>
          <p:nvPr/>
        </p:nvCxnSpPr>
        <p:spPr>
          <a:xfrm>
            <a:off x="4310213" y="2639250"/>
            <a:ext cx="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77" name="Google Shape;77;p15"/>
          <p:cNvCxnSpPr>
            <a:stCxn id="74" idx="3"/>
            <a:endCxn id="75" idx="1"/>
          </p:cNvCxnSpPr>
          <p:nvPr/>
        </p:nvCxnSpPr>
        <p:spPr>
          <a:xfrm>
            <a:off x="5054363" y="3542775"/>
            <a:ext cx="9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6066413" y="2656188"/>
            <a:ext cx="1264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Output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79" name="Google Shape;79;p15"/>
          <p:cNvCxnSpPr>
            <a:endCxn id="73" idx="2"/>
          </p:cNvCxnSpPr>
          <p:nvPr/>
        </p:nvCxnSpPr>
        <p:spPr>
          <a:xfrm flipH="1" rot="10800000">
            <a:off x="2920313" y="2639250"/>
            <a:ext cx="13899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2075288" y="2819100"/>
            <a:ext cx="1264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Cabezal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722763" y="1868163"/>
            <a:ext cx="1264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Cinta input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Teorema!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 (asoc, δ):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Demo ( Por inducción sobre la estructura de v ) :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1" name="Google Shape;351;p4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53" name="Google Shape;3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150" y="1404175"/>
            <a:ext cx="3539400" cy="3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975" y="1404176"/>
            <a:ext cx="2363326" cy="8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2862" y="2246275"/>
            <a:ext cx="3898277" cy="2322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42"/>
          <p:cNvCxnSpPr/>
          <p:nvPr/>
        </p:nvCxnSpPr>
        <p:spPr>
          <a:xfrm flipH="1">
            <a:off x="6405450" y="3353550"/>
            <a:ext cx="7200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42"/>
          <p:cNvSpPr txBox="1"/>
          <p:nvPr/>
        </p:nvSpPr>
        <p:spPr>
          <a:xfrm>
            <a:off x="7063725" y="3154675"/>
            <a:ext cx="336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HI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“aceptado” por un AFD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Sea M un AFD, denotamos L(M) como el lenguaje aceptado por M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Decimos que L’ es aceptado por M si L(M) = L’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4" name="Google Shape;364;p4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150" y="1374750"/>
            <a:ext cx="1579625" cy="2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813" y="2093056"/>
            <a:ext cx="2598299" cy="324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“rechazado” por un AFD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3" name="Google Shape;37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Sea M un AFD, denotamos L(M) como el lenguaje rechazado por M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Decimos que L’ es rechazado por M si L(M) = L’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4" name="Google Shape;374;p4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76" name="Google Shape;3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150" y="1374750"/>
            <a:ext cx="1579625" cy="23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44"/>
          <p:cNvCxnSpPr/>
          <p:nvPr/>
        </p:nvCxnSpPr>
        <p:spPr>
          <a:xfrm>
            <a:off x="2379725" y="1234450"/>
            <a:ext cx="36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8" name="Google Shape;3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710" y="2070012"/>
            <a:ext cx="2554516" cy="41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44"/>
          <p:cNvCxnSpPr/>
          <p:nvPr/>
        </p:nvCxnSpPr>
        <p:spPr>
          <a:xfrm>
            <a:off x="3189000" y="2070000"/>
            <a:ext cx="36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 break ? :)</a:t>
            </a:r>
            <a:endParaRPr b="1" sz="2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6" name="Google Shape;386;p4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7" name="Google Shape;387;p4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Ejemplitos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3" name="Google Shape;39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									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= ?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4" name="Google Shape;394;p4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5" name="Google Shape;395;p4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96" name="Google Shape;3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25" y="1368425"/>
            <a:ext cx="906431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100" y="1886800"/>
            <a:ext cx="3044975" cy="13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275" y="3333050"/>
            <a:ext cx="3348976" cy="34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2050" y="1931019"/>
            <a:ext cx="3348974" cy="185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6765" y="4225425"/>
            <a:ext cx="605360" cy="2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Más ejemplitos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6" name="Google Shape;40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L(M) = { todos los strings binarios que contienen el substring 001 }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7" name="Google Shape;407;p4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8" name="Google Shape;408;p4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09" name="Google Shape;4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676" y="1812580"/>
            <a:ext cx="3994651" cy="15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Más ejemplitos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5" name="Google Shape;41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L(M) = { todos los strings binarios sin el substring 001 }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6" name="Google Shape;416;p4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7" name="Google Shape;417;p4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18" name="Google Shape;4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300" y="1787638"/>
            <a:ext cx="4035399" cy="15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 satisface una especificación L 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5" name="Google Shape;425;p4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27" name="Google Shape;4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75" y="1252550"/>
            <a:ext cx="2054269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364" y="1806450"/>
            <a:ext cx="3677275" cy="210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 satisface una especificación L 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4" name="Google Shape;43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5" name="Google Shape;435;p5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6" name="Google Shape;436;p5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37" name="Google Shape;4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001" y="1349525"/>
            <a:ext cx="2631900" cy="150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49523"/>
            <a:ext cx="2583742" cy="10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600" y="2571750"/>
            <a:ext cx="3720801" cy="18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La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expendedora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5" name="Google Shape;44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Ranura para monedas (acepta monedas de 5 y 10 centavos)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Bandeja expendedora (permite retirar chicles y caramelos)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Botones “C” (para pedir un caramelo) y “CH”(para pedir un chicle)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Parlante  (hace “click” cada vez que se inserta 5 centavos y “click-click”  cuando se inserta 10 centavos)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 caramelo cuesta 15 ctvs y un chicle 20ctvs.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Formalizamos las secuencias de entrada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Olvidamos las salidas y los posibles errores para capturar la lógica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básica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del problema.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Obtenemos una versión totalmente abstracta del problema: Un conjunto de secuencias correctas L0 y su clausura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endParaRPr baseline="30000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6" name="Google Shape;446;p5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7" name="Google Shape;447;p5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Grafo de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transición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8" name="Google Shape;88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95" y="1746412"/>
            <a:ext cx="4572004" cy="22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687200" y="4020100"/>
            <a:ext cx="1008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Estado inicial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777750" y="4054375"/>
            <a:ext cx="1264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Transición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698100" y="3974925"/>
            <a:ext cx="1707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Estado final/de aceptación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flipH="1" rot="10800000">
            <a:off x="2448450" y="3847425"/>
            <a:ext cx="20580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 rot="10800000">
            <a:off x="5177800" y="378550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93" idx="0"/>
          </p:cNvCxnSpPr>
          <p:nvPr/>
        </p:nvCxnSpPr>
        <p:spPr>
          <a:xfrm rot="10800000">
            <a:off x="6878700" y="3812925"/>
            <a:ext cx="6732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La máquina expendedora ( AFD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3" name="Google Shape;45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Q= { I,V,X,XV,XX }   Σ= { 5, 10, C, CH }   q</a:t>
            </a:r>
            <a:r>
              <a:rPr baseline="-25000"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= I    F= { I }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4" name="Google Shape;454;p5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5" name="Google Shape;455;p5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56" name="Google Shape;4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388" y="1754848"/>
            <a:ext cx="3251226" cy="16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La máquina expendedora ( AFD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2" name="Google Shape;4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Debemos completarlo!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Q= {I, V, X, XV, XX, ERR}  Σ = {5, 10, C, CH}  q0= I  F= {I}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Nuevo estado ERR (estado trampa) y función de transición: δ(I, s) = δ(V, s)= δ(X, s) = ERR, para s ∈ {C, CH}, δ(XV, s) = ERR, para s ∈ {CH, 10},  δ(XX, s) = ERR, para s ∈ {C, 5, 10} δ(ERR, s) =ERR, para s ∈ 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Σ</a:t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5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4" name="Google Shape;464;p5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65" name="Google Shape;4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87" y="1503812"/>
            <a:ext cx="3659125" cy="213587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3"/>
          <p:cNvSpPr txBox="1"/>
          <p:nvPr/>
        </p:nvSpPr>
        <p:spPr>
          <a:xfrm>
            <a:off x="5602975" y="1248150"/>
            <a:ext cx="3353700" cy="23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000">
                <a:solidFill>
                  <a:schemeClr val="dk1"/>
                </a:solidFill>
              </a:rPr>
              <a:t>L</a:t>
            </a:r>
            <a:r>
              <a:rPr b="1" baseline="-25000" i="1" lang="es" sz="1000">
                <a:solidFill>
                  <a:schemeClr val="dk1"/>
                </a:solidFill>
              </a:rPr>
              <a:t>0</a:t>
            </a:r>
            <a:r>
              <a:rPr b="1" i="1" lang="es" sz="1000">
                <a:solidFill>
                  <a:schemeClr val="dk1"/>
                </a:solidFill>
              </a:rPr>
              <a:t>={ λ,510C,555C,105C,5105CH,5555CH,1055CH, 5510CH, 1010CH }</a:t>
            </a:r>
            <a:endParaRPr b="1" i="1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2" name="Google Shape;47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Teorema: El lenguaje L reconocido por el autómata M  es L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endParaRPr b="1" baseline="30000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Probamos que L(M) = L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?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Por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igualdad de conjuntos, debemos mostrar que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L(M)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⊂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 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⊂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L(M) </a:t>
            </a:r>
            <a:endParaRPr baseline="30000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3" name="Google Shape;473;p5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4" name="Google Shape;474;p5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5" name="Google Shape;475;p54"/>
          <p:cNvSpPr txBox="1"/>
          <p:nvPr/>
        </p:nvSpPr>
        <p:spPr>
          <a:xfrm>
            <a:off x="5602975" y="1248150"/>
            <a:ext cx="3353700" cy="23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 sz="1000">
                <a:solidFill>
                  <a:schemeClr val="dk1"/>
                </a:solidFill>
              </a:rPr>
              <a:t>L</a:t>
            </a:r>
            <a:r>
              <a:rPr b="1" baseline="-25000" i="1" lang="es" sz="1000">
                <a:solidFill>
                  <a:schemeClr val="dk1"/>
                </a:solidFill>
              </a:rPr>
              <a:t>0</a:t>
            </a:r>
            <a:r>
              <a:rPr b="1" i="1" lang="es" sz="1000">
                <a:solidFill>
                  <a:schemeClr val="dk1"/>
                </a:solidFill>
              </a:rPr>
              <a:t>={ λ,510C,555C,105C,5105CH,5555CH,1055CH, 5510CH, 1010CH }</a:t>
            </a:r>
            <a:endParaRPr b="1" i="1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81" name="Google Shape;48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Probamos 2) es decir,  (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 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⊂ L(M)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), 1) queda como tarea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Sabemos que para cualquier lenguaje L, M tiene la forma                                          tenemos que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L(M)={ w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| δ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(q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w) ∈ F}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si mostramos que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para todo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i,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para todo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w </a:t>
            </a:r>
            <a:r>
              <a:rPr b="1" i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∈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,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δ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(I, w)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2" name="Google Shape;482;p5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83" name="Google Shape;483;p5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84" name="Google Shape;4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62900"/>
            <a:ext cx="1579625" cy="2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90" name="Google Shape;49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inducción en i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 base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⊂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L(M)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i = 0 )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Trivial, veamos caso por caso que cada uno de las nueve cadenas ( que podría ser w ) de </a:t>
            </a:r>
            <a:r>
              <a:rPr lang="es" sz="1200">
                <a:solidFill>
                  <a:schemeClr val="dk1"/>
                </a:solidFill>
              </a:rPr>
              <a:t>L</a:t>
            </a:r>
            <a:r>
              <a:rPr baseline="-25000" lang="es" sz="1200">
                <a:solidFill>
                  <a:schemeClr val="dk1"/>
                </a:solidFill>
              </a:rPr>
              <a:t>0</a:t>
            </a:r>
            <a:r>
              <a:rPr lang="es" sz="1200">
                <a:solidFill>
                  <a:schemeClr val="dk1"/>
                </a:solidFill>
              </a:rPr>
              <a:t>={ λ, 510C, 555C, 105C, 5105CH, 5555CH, 1055CH, 5510CH, 1010CH } que son aceptadas por M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 inductivo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i+1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⊂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L(M)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( i &gt;= 0 )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Sabemos que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i+1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=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Suponemos que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⊂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L(M),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para todo w ∈  L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sucede que δ*(I,w) = I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91" name="Google Shape;491;p5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92" name="Google Shape;492;p5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98" name="Google Shape;49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probar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i+1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⊂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L(M)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equivale a probar que para todo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 ∈ L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i+1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sucede que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δ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(I,w) = I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w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∈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i+1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entonces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w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xy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con </a:t>
            </a:r>
            <a:r>
              <a:rPr b="1" i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x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∈ L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 </a:t>
            </a:r>
            <a:r>
              <a:rPr b="1" i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y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∈ L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Entonces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Por HI,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⊂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L(M) sabemos que 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(I,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x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)= I, además sabemos por caso base que 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(I,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)= I y por asociación tenemos que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(I,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w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 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(I,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xy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                 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DEF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(I,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xy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 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 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(I,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x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       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ASSOC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 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(I,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x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= 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(I,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         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HI + CASO BASE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9" name="Google Shape;499;p5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0" name="Google Shape;500;p5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1" name="Google Shape;501;p57"/>
          <p:cNvSpPr txBox="1"/>
          <p:nvPr/>
        </p:nvSpPr>
        <p:spPr>
          <a:xfrm>
            <a:off x="5820675" y="3704275"/>
            <a:ext cx="21036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Inter"/>
                <a:ea typeface="Inter"/>
                <a:cs typeface="Inter"/>
                <a:sym typeface="Inter"/>
              </a:rPr>
              <a:t>Entonces </a:t>
            </a:r>
            <a:r>
              <a:rPr b="1" lang="es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b="1" baseline="-25000" lang="es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baseline="30000" lang="es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  </a:t>
            </a:r>
            <a:r>
              <a:rPr b="1" lang="es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⊂ L(M)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7" name="Google Shape;50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lenguaje L es </a:t>
            </a:r>
            <a:r>
              <a:rPr b="1" i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regular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 existe un AFD M que lo acepta, es decir, que L(M) = L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Los lenguajes aceptados por todos los AFDs forman la familia de los lenguajes regulares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8" name="Google Shape;508;p5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9" name="Google Shape;509;p5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Ejemplos de l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enguajes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5" name="Google Shape;51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6" name="Google Shape;516;p5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7" name="Google Shape;517;p5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518" name="Google Shape;51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939" y="1742239"/>
            <a:ext cx="4076125" cy="22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24" name="Google Shape;52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si alguien se lo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pregunta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…. si! existen lenguajes que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son regulares!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Eso significa que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existe un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AFD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acepte estos lenguajes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 demostramos en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próxima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clase! :)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5" name="Google Shape;525;p6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26" name="Google Shape;526;p6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527" name="Google Shape;5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512" y="2849800"/>
            <a:ext cx="1982975" cy="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Cual es el alfabeto ( </a:t>
            </a:r>
            <a:r>
              <a:rPr lang="es" sz="17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Σ )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?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413" y="1867026"/>
            <a:ext cx="4077101" cy="19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Cual es el alfabeto ( </a:t>
            </a:r>
            <a:r>
              <a:rPr lang="es" sz="17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Σ )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?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Nota: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todo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estado, existe una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única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transición para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cada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símbolo en el alfabeto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413" y="1867026"/>
            <a:ext cx="4077101" cy="19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875" y="1166850"/>
            <a:ext cx="1328175" cy="4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Caso de aceptación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Input: 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525" y="1223762"/>
            <a:ext cx="4077099" cy="29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925" y="1863102"/>
            <a:ext cx="4077101" cy="1995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0612" y="933950"/>
            <a:ext cx="178338" cy="2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48925" y="857275"/>
            <a:ext cx="93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Cabezal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Input: 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375" y="960125"/>
            <a:ext cx="4373599" cy="26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Input: 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123" y="969700"/>
            <a:ext cx="4348401" cy="26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