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Inter Medium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nterMedium-regular.fntdata"/><Relationship Id="rId8" Type="http://schemas.openxmlformats.org/officeDocument/2006/relationships/font" Target="fonts/Inter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f072b3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af072b3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Propiedades de los Lenguajes 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