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0" r:id="rId3"/>
    <p:sldId id="271" r:id="rId4"/>
    <p:sldId id="262" r:id="rId5"/>
    <p:sldId id="278" r:id="rId6"/>
    <p:sldId id="269" r:id="rId7"/>
    <p:sldId id="276" r:id="rId8"/>
    <p:sldId id="275" r:id="rId9"/>
    <p:sldId id="274" r:id="rId10"/>
    <p:sldId id="277" r:id="rId11"/>
    <p:sldId id="272" r:id="rId12"/>
    <p:sldId id="27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DD3C9C-2D57-E945-8E84-E57696D92352}" v="1" dt="2023-05-15T14:21:02.5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30"/>
    <p:restoredTop sz="94737"/>
  </p:normalViewPr>
  <p:slideViewPr>
    <p:cSldViewPr snapToGrid="0">
      <p:cViewPr varScale="1">
        <p:scale>
          <a:sx n="125" d="100"/>
          <a:sy n="125" d="100"/>
        </p:scale>
        <p:origin x="168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ttomano, Federico" userId="72efd6a6-9dbd-40c9-b856-8093726ac1c3" providerId="ADAL" clId="{D6F72375-23E1-6747-88EE-EB6584716931}"/>
    <pc:docChg chg="undo custSel addSld modSld">
      <pc:chgData name="Ottomano, Federico" userId="72efd6a6-9dbd-40c9-b856-8093726ac1c3" providerId="ADAL" clId="{D6F72375-23E1-6747-88EE-EB6584716931}" dt="2023-03-16T11:10:24.560" v="69" actId="1076"/>
      <pc:docMkLst>
        <pc:docMk/>
      </pc:docMkLst>
      <pc:sldChg chg="addSp delSp modSp mod">
        <pc:chgData name="Ottomano, Federico" userId="72efd6a6-9dbd-40c9-b856-8093726ac1c3" providerId="ADAL" clId="{D6F72375-23E1-6747-88EE-EB6584716931}" dt="2023-03-16T10:59:00.459" v="13" actId="478"/>
        <pc:sldMkLst>
          <pc:docMk/>
          <pc:sldMk cId="2264948263" sldId="272"/>
        </pc:sldMkLst>
        <pc:picChg chg="add del mod">
          <ac:chgData name="Ottomano, Federico" userId="72efd6a6-9dbd-40c9-b856-8093726ac1c3" providerId="ADAL" clId="{D6F72375-23E1-6747-88EE-EB6584716931}" dt="2023-03-16T10:59:00.459" v="13" actId="478"/>
          <ac:picMkLst>
            <pc:docMk/>
            <pc:sldMk cId="2264948263" sldId="272"/>
            <ac:picMk id="3" creationId="{144B7318-FC3B-DA3B-CA6B-AC67843E7DDD}"/>
          </ac:picMkLst>
        </pc:picChg>
      </pc:sldChg>
      <pc:sldChg chg="addSp delSp modSp new mod">
        <pc:chgData name="Ottomano, Federico" userId="72efd6a6-9dbd-40c9-b856-8093726ac1c3" providerId="ADAL" clId="{D6F72375-23E1-6747-88EE-EB6584716931}" dt="2023-03-16T11:10:24.560" v="69" actId="1076"/>
        <pc:sldMkLst>
          <pc:docMk/>
          <pc:sldMk cId="3618199197" sldId="274"/>
        </pc:sldMkLst>
        <pc:spChg chg="del">
          <ac:chgData name="Ottomano, Federico" userId="72efd6a6-9dbd-40c9-b856-8093726ac1c3" providerId="ADAL" clId="{D6F72375-23E1-6747-88EE-EB6584716931}" dt="2023-03-16T10:58:54.393" v="11" actId="478"/>
          <ac:spMkLst>
            <pc:docMk/>
            <pc:sldMk cId="3618199197" sldId="274"/>
            <ac:spMk id="2" creationId="{DC8B8FE2-EFA5-0736-B92A-522FECAA4AF2}"/>
          </ac:spMkLst>
        </pc:spChg>
        <pc:spChg chg="del">
          <ac:chgData name="Ottomano, Federico" userId="72efd6a6-9dbd-40c9-b856-8093726ac1c3" providerId="ADAL" clId="{D6F72375-23E1-6747-88EE-EB6584716931}" dt="2023-03-16T10:58:55.323" v="12" actId="478"/>
          <ac:spMkLst>
            <pc:docMk/>
            <pc:sldMk cId="3618199197" sldId="274"/>
            <ac:spMk id="3" creationId="{9303903E-0BC4-0A1A-20EB-F044EB408DC5}"/>
          </ac:spMkLst>
        </pc:spChg>
        <pc:spChg chg="add mod">
          <ac:chgData name="Ottomano, Federico" userId="72efd6a6-9dbd-40c9-b856-8093726ac1c3" providerId="ADAL" clId="{D6F72375-23E1-6747-88EE-EB6584716931}" dt="2023-03-16T11:00:49.343" v="57" actId="1076"/>
          <ac:spMkLst>
            <pc:docMk/>
            <pc:sldMk cId="3618199197" sldId="274"/>
            <ac:spMk id="14" creationId="{99CCDB83-86A8-C5DD-7A79-B8561931E9E2}"/>
          </ac:spMkLst>
        </pc:spChg>
        <pc:spChg chg="add mod">
          <ac:chgData name="Ottomano, Federico" userId="72efd6a6-9dbd-40c9-b856-8093726ac1c3" providerId="ADAL" clId="{D6F72375-23E1-6747-88EE-EB6584716931}" dt="2023-03-16T11:00:54.736" v="64" actId="20577"/>
          <ac:spMkLst>
            <pc:docMk/>
            <pc:sldMk cId="3618199197" sldId="274"/>
            <ac:spMk id="15" creationId="{1291098F-504C-980F-DD99-DC788235F25D}"/>
          </ac:spMkLst>
        </pc:spChg>
        <pc:picChg chg="add del mod">
          <ac:chgData name="Ottomano, Federico" userId="72efd6a6-9dbd-40c9-b856-8093726ac1c3" providerId="ADAL" clId="{D6F72375-23E1-6747-88EE-EB6584716931}" dt="2023-03-16T10:59:05.908" v="17" actId="478"/>
          <ac:picMkLst>
            <pc:docMk/>
            <pc:sldMk cId="3618199197" sldId="274"/>
            <ac:picMk id="5" creationId="{B99224D9-9580-1E08-E1D0-A1283A1C2D7A}"/>
          </ac:picMkLst>
        </pc:picChg>
        <pc:picChg chg="add mod">
          <ac:chgData name="Ottomano, Federico" userId="72efd6a6-9dbd-40c9-b856-8093726ac1c3" providerId="ADAL" clId="{D6F72375-23E1-6747-88EE-EB6584716931}" dt="2023-03-16T11:10:24.560" v="69" actId="1076"/>
          <ac:picMkLst>
            <pc:docMk/>
            <pc:sldMk cId="3618199197" sldId="274"/>
            <ac:picMk id="7" creationId="{DF57C9EE-F860-7FC3-4D23-F5ED27F85E23}"/>
          </ac:picMkLst>
        </pc:picChg>
        <pc:picChg chg="add mod">
          <ac:chgData name="Ottomano, Federico" userId="72efd6a6-9dbd-40c9-b856-8093726ac1c3" providerId="ADAL" clId="{D6F72375-23E1-6747-88EE-EB6584716931}" dt="2023-03-16T10:59:41.403" v="31" actId="1076"/>
          <ac:picMkLst>
            <pc:docMk/>
            <pc:sldMk cId="3618199197" sldId="274"/>
            <ac:picMk id="9" creationId="{B5BAE21F-3269-107A-3EE9-B464167049EC}"/>
          </ac:picMkLst>
        </pc:picChg>
        <pc:picChg chg="add mod">
          <ac:chgData name="Ottomano, Federico" userId="72efd6a6-9dbd-40c9-b856-8093726ac1c3" providerId="ADAL" clId="{D6F72375-23E1-6747-88EE-EB6584716931}" dt="2023-03-16T11:00:15.844" v="37" actId="1076"/>
          <ac:picMkLst>
            <pc:docMk/>
            <pc:sldMk cId="3618199197" sldId="274"/>
            <ac:picMk id="11" creationId="{82BBF812-89C2-2825-7ED8-E6BDB815ACB5}"/>
          </ac:picMkLst>
        </pc:picChg>
        <pc:picChg chg="add mod">
          <ac:chgData name="Ottomano, Federico" userId="72efd6a6-9dbd-40c9-b856-8093726ac1c3" providerId="ADAL" clId="{D6F72375-23E1-6747-88EE-EB6584716931}" dt="2023-03-16T11:10:12.082" v="68" actId="1076"/>
          <ac:picMkLst>
            <pc:docMk/>
            <pc:sldMk cId="3618199197" sldId="274"/>
            <ac:picMk id="13" creationId="{E4E71DF1-C135-5FE6-6521-E06E31881C6A}"/>
          </ac:picMkLst>
        </pc:picChg>
      </pc:sldChg>
      <pc:sldChg chg="delSp new mod">
        <pc:chgData name="Ottomano, Federico" userId="72efd6a6-9dbd-40c9-b856-8093726ac1c3" providerId="ADAL" clId="{D6F72375-23E1-6747-88EE-EB6584716931}" dt="2023-03-16T11:01:02.233" v="67" actId="478"/>
        <pc:sldMkLst>
          <pc:docMk/>
          <pc:sldMk cId="483742952" sldId="277"/>
        </pc:sldMkLst>
        <pc:spChg chg="del">
          <ac:chgData name="Ottomano, Federico" userId="72efd6a6-9dbd-40c9-b856-8093726ac1c3" providerId="ADAL" clId="{D6F72375-23E1-6747-88EE-EB6584716931}" dt="2023-03-16T11:01:00.614" v="66" actId="478"/>
          <ac:spMkLst>
            <pc:docMk/>
            <pc:sldMk cId="483742952" sldId="277"/>
            <ac:spMk id="2" creationId="{A8131328-32B5-DF45-858B-C96F770C7AA9}"/>
          </ac:spMkLst>
        </pc:spChg>
        <pc:spChg chg="del">
          <ac:chgData name="Ottomano, Federico" userId="72efd6a6-9dbd-40c9-b856-8093726ac1c3" providerId="ADAL" clId="{D6F72375-23E1-6747-88EE-EB6584716931}" dt="2023-03-16T11:01:02.233" v="67" actId="478"/>
          <ac:spMkLst>
            <pc:docMk/>
            <pc:sldMk cId="483742952" sldId="277"/>
            <ac:spMk id="3" creationId="{D3AC765D-0BB1-97BA-DD86-B5CEA6696404}"/>
          </ac:spMkLst>
        </pc:spChg>
      </pc:sldChg>
    </pc:docChg>
  </pc:docChgLst>
  <pc:docChgLst>
    <pc:chgData name="De Felice, Giovanni" userId="8599932e-2358-4d55-a9f0-edeb81c0501a" providerId="ADAL" clId="{A1DD3C9C-2D57-E945-8E84-E57696D92352}"/>
    <pc:docChg chg="undo custSel addSld modSld">
      <pc:chgData name="De Felice, Giovanni" userId="8599932e-2358-4d55-a9f0-edeb81c0501a" providerId="ADAL" clId="{A1DD3C9C-2D57-E945-8E84-E57696D92352}" dt="2023-05-15T15:06:03.101" v="22" actId="1076"/>
      <pc:docMkLst>
        <pc:docMk/>
      </pc:docMkLst>
      <pc:sldChg chg="modSp mod">
        <pc:chgData name="De Felice, Giovanni" userId="8599932e-2358-4d55-a9f0-edeb81c0501a" providerId="ADAL" clId="{A1DD3C9C-2D57-E945-8E84-E57696D92352}" dt="2023-05-15T14:21:00.354" v="16" actId="1076"/>
        <pc:sldMkLst>
          <pc:docMk/>
          <pc:sldMk cId="3203379304" sldId="262"/>
        </pc:sldMkLst>
        <pc:picChg chg="mod">
          <ac:chgData name="De Felice, Giovanni" userId="8599932e-2358-4d55-a9f0-edeb81c0501a" providerId="ADAL" clId="{A1DD3C9C-2D57-E945-8E84-E57696D92352}" dt="2023-05-15T14:21:00.354" v="16" actId="1076"/>
          <ac:picMkLst>
            <pc:docMk/>
            <pc:sldMk cId="3203379304" sldId="262"/>
            <ac:picMk id="37" creationId="{E84E4244-97F3-E3E3-CB6D-819E1B4FB93D}"/>
          </ac:picMkLst>
        </pc:picChg>
        <pc:picChg chg="mod">
          <ac:chgData name="De Felice, Giovanni" userId="8599932e-2358-4d55-a9f0-edeb81c0501a" providerId="ADAL" clId="{A1DD3C9C-2D57-E945-8E84-E57696D92352}" dt="2023-05-15T14:20:52.491" v="14" actId="1076"/>
          <ac:picMkLst>
            <pc:docMk/>
            <pc:sldMk cId="3203379304" sldId="262"/>
            <ac:picMk id="39" creationId="{2BFEEC01-C919-98A4-56ED-89ED128D72D9}"/>
          </ac:picMkLst>
        </pc:picChg>
        <pc:picChg chg="mod">
          <ac:chgData name="De Felice, Giovanni" userId="8599932e-2358-4d55-a9f0-edeb81c0501a" providerId="ADAL" clId="{A1DD3C9C-2D57-E945-8E84-E57696D92352}" dt="2023-05-15T14:20:50.910" v="10" actId="1076"/>
          <ac:picMkLst>
            <pc:docMk/>
            <pc:sldMk cId="3203379304" sldId="262"/>
            <ac:picMk id="45" creationId="{B576E045-9A8D-65E6-36DA-0197EC7960DD}"/>
          </ac:picMkLst>
        </pc:picChg>
      </pc:sldChg>
      <pc:sldChg chg="addSp delSp modSp new mod setBg">
        <pc:chgData name="De Felice, Giovanni" userId="8599932e-2358-4d55-a9f0-edeb81c0501a" providerId="ADAL" clId="{A1DD3C9C-2D57-E945-8E84-E57696D92352}" dt="2023-05-15T15:06:03.101" v="22" actId="1076"/>
        <pc:sldMkLst>
          <pc:docMk/>
          <pc:sldMk cId="3975345898" sldId="278"/>
        </pc:sldMkLst>
        <pc:spChg chg="del">
          <ac:chgData name="De Felice, Giovanni" userId="8599932e-2358-4d55-a9f0-edeb81c0501a" providerId="ADAL" clId="{A1DD3C9C-2D57-E945-8E84-E57696D92352}" dt="2023-05-15T14:21:05.793" v="19" actId="478"/>
          <ac:spMkLst>
            <pc:docMk/>
            <pc:sldMk cId="3975345898" sldId="278"/>
            <ac:spMk id="2" creationId="{E7FCECA3-2B08-03A3-3EEA-D4338F3F9851}"/>
          </ac:spMkLst>
        </pc:spChg>
        <pc:spChg chg="del">
          <ac:chgData name="De Felice, Giovanni" userId="8599932e-2358-4d55-a9f0-edeb81c0501a" providerId="ADAL" clId="{A1DD3C9C-2D57-E945-8E84-E57696D92352}" dt="2023-05-15T14:21:05.013" v="18" actId="478"/>
          <ac:spMkLst>
            <pc:docMk/>
            <pc:sldMk cId="3975345898" sldId="278"/>
            <ac:spMk id="3" creationId="{8B00C7E8-FC32-0703-AA61-0D37136E6530}"/>
          </ac:spMkLst>
        </pc:spChg>
        <pc:picChg chg="add del mod ord">
          <ac:chgData name="De Felice, Giovanni" userId="8599932e-2358-4d55-a9f0-edeb81c0501a" providerId="ADAL" clId="{A1DD3C9C-2D57-E945-8E84-E57696D92352}" dt="2023-05-15T15:06:00.461" v="21" actId="478"/>
          <ac:picMkLst>
            <pc:docMk/>
            <pc:sldMk cId="3975345898" sldId="278"/>
            <ac:picMk id="4" creationId="{75A196F4-E474-6D0C-A9A5-FC5F0BAAA5D4}"/>
          </ac:picMkLst>
        </pc:picChg>
        <pc:picChg chg="add mod">
          <ac:chgData name="De Felice, Giovanni" userId="8599932e-2358-4d55-a9f0-edeb81c0501a" providerId="ADAL" clId="{A1DD3C9C-2D57-E945-8E84-E57696D92352}" dt="2023-05-15T15:06:03.101" v="22" actId="1076"/>
          <ac:picMkLst>
            <pc:docMk/>
            <pc:sldMk cId="3975345898" sldId="278"/>
            <ac:picMk id="5" creationId="{8A978B64-7473-0F9E-8E67-D680DF266268}"/>
          </ac:picMkLst>
        </pc:picChg>
      </pc:sldChg>
    </pc:docChg>
  </pc:docChgLst>
  <pc:docChgLst>
    <pc:chgData name="De Felice, Giovanni" userId="8599932e-2358-4d55-a9f0-edeb81c0501a" providerId="ADAL" clId="{894E753F-B164-BF45-AEC2-60750A3285EE}"/>
    <pc:docChg chg="undo custSel addSld delSld modSld sldOrd">
      <pc:chgData name="De Felice, Giovanni" userId="8599932e-2358-4d55-a9f0-edeb81c0501a" providerId="ADAL" clId="{894E753F-B164-BF45-AEC2-60750A3285EE}" dt="2023-03-16T11:00:41.966" v="47" actId="20578"/>
      <pc:docMkLst>
        <pc:docMk/>
      </pc:docMkLst>
      <pc:sldChg chg="del">
        <pc:chgData name="De Felice, Giovanni" userId="8599932e-2358-4d55-a9f0-edeb81c0501a" providerId="ADAL" clId="{894E753F-B164-BF45-AEC2-60750A3285EE}" dt="2023-03-16T09:16:53.988" v="4" actId="2696"/>
        <pc:sldMkLst>
          <pc:docMk/>
          <pc:sldMk cId="918573360" sldId="263"/>
        </pc:sldMkLst>
      </pc:sldChg>
      <pc:sldChg chg="addSp delSp modSp mod">
        <pc:chgData name="De Felice, Giovanni" userId="8599932e-2358-4d55-a9f0-edeb81c0501a" providerId="ADAL" clId="{894E753F-B164-BF45-AEC2-60750A3285EE}" dt="2023-03-16T11:00:07.540" v="30" actId="14100"/>
        <pc:sldMkLst>
          <pc:docMk/>
          <pc:sldMk cId="3426870795" sldId="269"/>
        </pc:sldMkLst>
        <pc:spChg chg="del">
          <ac:chgData name="De Felice, Giovanni" userId="8599932e-2358-4d55-a9f0-edeb81c0501a" providerId="ADAL" clId="{894E753F-B164-BF45-AEC2-60750A3285EE}" dt="2023-03-16T10:58:40.701" v="12" actId="478"/>
          <ac:spMkLst>
            <pc:docMk/>
            <pc:sldMk cId="3426870795" sldId="269"/>
            <ac:spMk id="16" creationId="{C8DA24D0-3D25-B157-52DE-96D523170A6C}"/>
          </ac:spMkLst>
        </pc:spChg>
        <pc:spChg chg="del">
          <ac:chgData name="De Felice, Giovanni" userId="8599932e-2358-4d55-a9f0-edeb81c0501a" providerId="ADAL" clId="{894E753F-B164-BF45-AEC2-60750A3285EE}" dt="2023-03-16T10:58:40.701" v="12" actId="478"/>
          <ac:spMkLst>
            <pc:docMk/>
            <pc:sldMk cId="3426870795" sldId="269"/>
            <ac:spMk id="20" creationId="{65F97308-6473-E92F-59AF-C66F251F547C}"/>
          </ac:spMkLst>
        </pc:spChg>
        <pc:spChg chg="del">
          <ac:chgData name="De Felice, Giovanni" userId="8599932e-2358-4d55-a9f0-edeb81c0501a" providerId="ADAL" clId="{894E753F-B164-BF45-AEC2-60750A3285EE}" dt="2023-03-16T10:58:50.163" v="13" actId="21"/>
          <ac:spMkLst>
            <pc:docMk/>
            <pc:sldMk cId="3426870795" sldId="269"/>
            <ac:spMk id="25" creationId="{FADEDD9D-8036-ACDF-9235-3FC9AE643BC1}"/>
          </ac:spMkLst>
        </pc:spChg>
        <pc:spChg chg="del">
          <ac:chgData name="De Felice, Giovanni" userId="8599932e-2358-4d55-a9f0-edeb81c0501a" providerId="ADAL" clId="{894E753F-B164-BF45-AEC2-60750A3285EE}" dt="2023-03-16T10:58:40.701" v="12" actId="478"/>
          <ac:spMkLst>
            <pc:docMk/>
            <pc:sldMk cId="3426870795" sldId="269"/>
            <ac:spMk id="29" creationId="{1BF213DF-8089-167A-549D-ACD3C762A28D}"/>
          </ac:spMkLst>
        </pc:spChg>
        <pc:spChg chg="del">
          <ac:chgData name="De Felice, Giovanni" userId="8599932e-2358-4d55-a9f0-edeb81c0501a" providerId="ADAL" clId="{894E753F-B164-BF45-AEC2-60750A3285EE}" dt="2023-03-16T10:58:50.163" v="13" actId="21"/>
          <ac:spMkLst>
            <pc:docMk/>
            <pc:sldMk cId="3426870795" sldId="269"/>
            <ac:spMk id="31" creationId="{100EB404-81F0-D479-3843-31C0823E0666}"/>
          </ac:spMkLst>
        </pc:spChg>
        <pc:spChg chg="mod">
          <ac:chgData name="De Felice, Giovanni" userId="8599932e-2358-4d55-a9f0-edeb81c0501a" providerId="ADAL" clId="{894E753F-B164-BF45-AEC2-60750A3285EE}" dt="2023-03-16T11:00:02.722" v="28" actId="1076"/>
          <ac:spMkLst>
            <pc:docMk/>
            <pc:sldMk cId="3426870795" sldId="269"/>
            <ac:spMk id="33" creationId="{3024D078-3439-0639-8A5A-08FB16AA0334}"/>
          </ac:spMkLst>
        </pc:spChg>
        <pc:spChg chg="del">
          <ac:chgData name="De Felice, Giovanni" userId="8599932e-2358-4d55-a9f0-edeb81c0501a" providerId="ADAL" clId="{894E753F-B164-BF45-AEC2-60750A3285EE}" dt="2023-03-16T10:58:50.163" v="13" actId="21"/>
          <ac:spMkLst>
            <pc:docMk/>
            <pc:sldMk cId="3426870795" sldId="269"/>
            <ac:spMk id="34" creationId="{BFADDFF8-5C88-DF83-E4E3-69A9819A0B76}"/>
          </ac:spMkLst>
        </pc:spChg>
        <pc:picChg chg="del">
          <ac:chgData name="De Felice, Giovanni" userId="8599932e-2358-4d55-a9f0-edeb81c0501a" providerId="ADAL" clId="{894E753F-B164-BF45-AEC2-60750A3285EE}" dt="2023-03-16T10:59:55.094" v="26" actId="21"/>
          <ac:picMkLst>
            <pc:docMk/>
            <pc:sldMk cId="3426870795" sldId="269"/>
            <ac:picMk id="3" creationId="{B5495CAC-26AD-D77E-2CE0-C4352DBE0E48}"/>
          </ac:picMkLst>
        </pc:picChg>
        <pc:picChg chg="add mod">
          <ac:chgData name="De Felice, Giovanni" userId="8599932e-2358-4d55-a9f0-edeb81c0501a" providerId="ADAL" clId="{894E753F-B164-BF45-AEC2-60750A3285EE}" dt="2023-03-16T11:00:07.540" v="30" actId="14100"/>
          <ac:picMkLst>
            <pc:docMk/>
            <pc:sldMk cId="3426870795" sldId="269"/>
            <ac:picMk id="4" creationId="{574BA220-4088-72D9-5EB3-59A917278B7D}"/>
          </ac:picMkLst>
        </pc:picChg>
        <pc:picChg chg="del">
          <ac:chgData name="De Felice, Giovanni" userId="8599932e-2358-4d55-a9f0-edeb81c0501a" providerId="ADAL" clId="{894E753F-B164-BF45-AEC2-60750A3285EE}" dt="2023-03-16T10:58:40.701" v="12" actId="478"/>
          <ac:picMkLst>
            <pc:docMk/>
            <pc:sldMk cId="3426870795" sldId="269"/>
            <ac:picMk id="14" creationId="{F4FD4348-933D-BD66-A897-042A2015A4B3}"/>
          </ac:picMkLst>
        </pc:picChg>
        <pc:picChg chg="del">
          <ac:chgData name="De Felice, Giovanni" userId="8599932e-2358-4d55-a9f0-edeb81c0501a" providerId="ADAL" clId="{894E753F-B164-BF45-AEC2-60750A3285EE}" dt="2023-03-16T10:58:40.701" v="12" actId="478"/>
          <ac:picMkLst>
            <pc:docMk/>
            <pc:sldMk cId="3426870795" sldId="269"/>
            <ac:picMk id="19" creationId="{46A55BBD-DC7C-89D1-4362-61234B565630}"/>
          </ac:picMkLst>
        </pc:picChg>
        <pc:picChg chg="del">
          <ac:chgData name="De Felice, Giovanni" userId="8599932e-2358-4d55-a9f0-edeb81c0501a" providerId="ADAL" clId="{894E753F-B164-BF45-AEC2-60750A3285EE}" dt="2023-03-16T10:58:50.163" v="13" actId="21"/>
          <ac:picMkLst>
            <pc:docMk/>
            <pc:sldMk cId="3426870795" sldId="269"/>
            <ac:picMk id="24" creationId="{ABF9DDA0-F29D-157F-4C49-76BDDB8A58C8}"/>
          </ac:picMkLst>
        </pc:picChg>
        <pc:picChg chg="del">
          <ac:chgData name="De Felice, Giovanni" userId="8599932e-2358-4d55-a9f0-edeb81c0501a" providerId="ADAL" clId="{894E753F-B164-BF45-AEC2-60750A3285EE}" dt="2023-03-16T10:58:50.163" v="13" actId="21"/>
          <ac:picMkLst>
            <pc:docMk/>
            <pc:sldMk cId="3426870795" sldId="269"/>
            <ac:picMk id="26" creationId="{E69ECC1F-D00B-39D3-0DB3-0B57018571D2}"/>
          </ac:picMkLst>
        </pc:picChg>
        <pc:cxnChg chg="add del mod">
          <ac:chgData name="De Felice, Giovanni" userId="8599932e-2358-4d55-a9f0-edeb81c0501a" providerId="ADAL" clId="{894E753F-B164-BF45-AEC2-60750A3285EE}" dt="2023-03-16T10:59:27.402" v="25" actId="478"/>
          <ac:cxnSpMkLst>
            <pc:docMk/>
            <pc:sldMk cId="3426870795" sldId="269"/>
            <ac:cxnSpMk id="5" creationId="{9A6CBEEE-3E03-C33A-5CA6-FD4530732FA0}"/>
          </ac:cxnSpMkLst>
        </pc:cxnChg>
        <pc:cxnChg chg="del">
          <ac:chgData name="De Felice, Giovanni" userId="8599932e-2358-4d55-a9f0-edeb81c0501a" providerId="ADAL" clId="{894E753F-B164-BF45-AEC2-60750A3285EE}" dt="2023-03-16T10:59:55.094" v="26" actId="21"/>
          <ac:cxnSpMkLst>
            <pc:docMk/>
            <pc:sldMk cId="3426870795" sldId="269"/>
            <ac:cxnSpMk id="6" creationId="{B9204AFE-648D-69C7-F4B6-B4076A966331}"/>
          </ac:cxnSpMkLst>
        </pc:cxnChg>
        <pc:cxnChg chg="add del mod">
          <ac:chgData name="De Felice, Giovanni" userId="8599932e-2358-4d55-a9f0-edeb81c0501a" providerId="ADAL" clId="{894E753F-B164-BF45-AEC2-60750A3285EE}" dt="2023-03-16T10:59:27.402" v="25" actId="478"/>
          <ac:cxnSpMkLst>
            <pc:docMk/>
            <pc:sldMk cId="3426870795" sldId="269"/>
            <ac:cxnSpMk id="7" creationId="{27F82634-D5CF-9980-B1E2-824A9ADF6AAF}"/>
          </ac:cxnSpMkLst>
        </pc:cxnChg>
        <pc:cxnChg chg="del">
          <ac:chgData name="De Felice, Giovanni" userId="8599932e-2358-4d55-a9f0-edeb81c0501a" providerId="ADAL" clId="{894E753F-B164-BF45-AEC2-60750A3285EE}" dt="2023-03-16T10:59:55.094" v="26" actId="21"/>
          <ac:cxnSpMkLst>
            <pc:docMk/>
            <pc:sldMk cId="3426870795" sldId="269"/>
            <ac:cxnSpMk id="8" creationId="{BBE99DA0-2943-5BDE-55A6-CF343C55F0CA}"/>
          </ac:cxnSpMkLst>
        </pc:cxnChg>
        <pc:cxnChg chg="del">
          <ac:chgData name="De Felice, Giovanni" userId="8599932e-2358-4d55-a9f0-edeb81c0501a" providerId="ADAL" clId="{894E753F-B164-BF45-AEC2-60750A3285EE}" dt="2023-03-16T10:59:55.094" v="26" actId="21"/>
          <ac:cxnSpMkLst>
            <pc:docMk/>
            <pc:sldMk cId="3426870795" sldId="269"/>
            <ac:cxnSpMk id="9" creationId="{51BEA377-BA66-FFF4-E3AF-E561C676B719}"/>
          </ac:cxnSpMkLst>
        </pc:cxnChg>
        <pc:cxnChg chg="del">
          <ac:chgData name="De Felice, Giovanni" userId="8599932e-2358-4d55-a9f0-edeb81c0501a" providerId="ADAL" clId="{894E753F-B164-BF45-AEC2-60750A3285EE}" dt="2023-03-16T10:59:55.094" v="26" actId="21"/>
          <ac:cxnSpMkLst>
            <pc:docMk/>
            <pc:sldMk cId="3426870795" sldId="269"/>
            <ac:cxnSpMk id="10" creationId="{E5E64781-D8D5-E810-B7CB-02881DFD58D5}"/>
          </ac:cxnSpMkLst>
        </pc:cxnChg>
        <pc:cxnChg chg="del">
          <ac:chgData name="De Felice, Giovanni" userId="8599932e-2358-4d55-a9f0-edeb81c0501a" providerId="ADAL" clId="{894E753F-B164-BF45-AEC2-60750A3285EE}" dt="2023-03-16T10:59:55.094" v="26" actId="21"/>
          <ac:cxnSpMkLst>
            <pc:docMk/>
            <pc:sldMk cId="3426870795" sldId="269"/>
            <ac:cxnSpMk id="11" creationId="{1CCEA703-3748-DF04-762B-8C6891DBC553}"/>
          </ac:cxnSpMkLst>
        </pc:cxnChg>
        <pc:cxnChg chg="del">
          <ac:chgData name="De Felice, Giovanni" userId="8599932e-2358-4d55-a9f0-edeb81c0501a" providerId="ADAL" clId="{894E753F-B164-BF45-AEC2-60750A3285EE}" dt="2023-03-16T10:59:55.094" v="26" actId="21"/>
          <ac:cxnSpMkLst>
            <pc:docMk/>
            <pc:sldMk cId="3426870795" sldId="269"/>
            <ac:cxnSpMk id="12" creationId="{3CA4D300-627E-2BC7-03AB-685C6466452F}"/>
          </ac:cxnSpMkLst>
        </pc:cxnChg>
        <pc:cxnChg chg="del">
          <ac:chgData name="De Felice, Giovanni" userId="8599932e-2358-4d55-a9f0-edeb81c0501a" providerId="ADAL" clId="{894E753F-B164-BF45-AEC2-60750A3285EE}" dt="2023-03-16T10:59:55.094" v="26" actId="21"/>
          <ac:cxnSpMkLst>
            <pc:docMk/>
            <pc:sldMk cId="3426870795" sldId="269"/>
            <ac:cxnSpMk id="13" creationId="{1FA46F54-C366-F937-C13B-199FFA6C4513}"/>
          </ac:cxnSpMkLst>
        </pc:cxnChg>
        <pc:cxnChg chg="del">
          <ac:chgData name="De Felice, Giovanni" userId="8599932e-2358-4d55-a9f0-edeb81c0501a" providerId="ADAL" clId="{894E753F-B164-BF45-AEC2-60750A3285EE}" dt="2023-03-16T10:59:55.094" v="26" actId="21"/>
          <ac:cxnSpMkLst>
            <pc:docMk/>
            <pc:sldMk cId="3426870795" sldId="269"/>
            <ac:cxnSpMk id="15" creationId="{815A766B-9922-37E6-5CDC-814198B26DAF}"/>
          </ac:cxnSpMkLst>
        </pc:cxnChg>
        <pc:cxnChg chg="del">
          <ac:chgData name="De Felice, Giovanni" userId="8599932e-2358-4d55-a9f0-edeb81c0501a" providerId="ADAL" clId="{894E753F-B164-BF45-AEC2-60750A3285EE}" dt="2023-03-16T10:59:55.094" v="26" actId="21"/>
          <ac:cxnSpMkLst>
            <pc:docMk/>
            <pc:sldMk cId="3426870795" sldId="269"/>
            <ac:cxnSpMk id="17" creationId="{A662FB21-1195-3FAC-40E8-44DC4D528485}"/>
          </ac:cxnSpMkLst>
        </pc:cxnChg>
        <pc:cxnChg chg="del">
          <ac:chgData name="De Felice, Giovanni" userId="8599932e-2358-4d55-a9f0-edeb81c0501a" providerId="ADAL" clId="{894E753F-B164-BF45-AEC2-60750A3285EE}" dt="2023-03-16T10:59:55.094" v="26" actId="21"/>
          <ac:cxnSpMkLst>
            <pc:docMk/>
            <pc:sldMk cId="3426870795" sldId="269"/>
            <ac:cxnSpMk id="18" creationId="{6634B1F8-4285-0164-3D5E-265DEE0F38E5}"/>
          </ac:cxnSpMkLst>
        </pc:cxnChg>
        <pc:cxnChg chg="del">
          <ac:chgData name="De Felice, Giovanni" userId="8599932e-2358-4d55-a9f0-edeb81c0501a" providerId="ADAL" clId="{894E753F-B164-BF45-AEC2-60750A3285EE}" dt="2023-03-16T10:59:55.094" v="26" actId="21"/>
          <ac:cxnSpMkLst>
            <pc:docMk/>
            <pc:sldMk cId="3426870795" sldId="269"/>
            <ac:cxnSpMk id="21" creationId="{3EE0B14D-BAC4-BE83-0C89-7ABBD8ED5EBF}"/>
          </ac:cxnSpMkLst>
        </pc:cxnChg>
        <pc:cxnChg chg="add del mod">
          <ac:chgData name="De Felice, Giovanni" userId="8599932e-2358-4d55-a9f0-edeb81c0501a" providerId="ADAL" clId="{894E753F-B164-BF45-AEC2-60750A3285EE}" dt="2023-03-16T10:59:27.402" v="25" actId="478"/>
          <ac:cxnSpMkLst>
            <pc:docMk/>
            <pc:sldMk cId="3426870795" sldId="269"/>
            <ac:cxnSpMk id="22" creationId="{40739111-8672-71D0-6D66-8D70EDA88971}"/>
          </ac:cxnSpMkLst>
        </pc:cxnChg>
        <pc:cxnChg chg="add del mod">
          <ac:chgData name="De Felice, Giovanni" userId="8599932e-2358-4d55-a9f0-edeb81c0501a" providerId="ADAL" clId="{894E753F-B164-BF45-AEC2-60750A3285EE}" dt="2023-03-16T10:59:27.402" v="25" actId="478"/>
          <ac:cxnSpMkLst>
            <pc:docMk/>
            <pc:sldMk cId="3426870795" sldId="269"/>
            <ac:cxnSpMk id="23" creationId="{FEE8674B-C6C5-DDE4-CF9C-0038C64045F6}"/>
          </ac:cxnSpMkLst>
        </pc:cxnChg>
        <pc:cxnChg chg="del">
          <ac:chgData name="De Felice, Giovanni" userId="8599932e-2358-4d55-a9f0-edeb81c0501a" providerId="ADAL" clId="{894E753F-B164-BF45-AEC2-60750A3285EE}" dt="2023-03-16T10:59:55.094" v="26" actId="21"/>
          <ac:cxnSpMkLst>
            <pc:docMk/>
            <pc:sldMk cId="3426870795" sldId="269"/>
            <ac:cxnSpMk id="27" creationId="{6019AB90-18E2-DCF9-3648-A1F4B415FF7C}"/>
          </ac:cxnSpMkLst>
        </pc:cxnChg>
        <pc:cxnChg chg="add del mod">
          <ac:chgData name="De Felice, Giovanni" userId="8599932e-2358-4d55-a9f0-edeb81c0501a" providerId="ADAL" clId="{894E753F-B164-BF45-AEC2-60750A3285EE}" dt="2023-03-16T10:59:27.402" v="25" actId="478"/>
          <ac:cxnSpMkLst>
            <pc:docMk/>
            <pc:sldMk cId="3426870795" sldId="269"/>
            <ac:cxnSpMk id="28" creationId="{93A9F01C-E285-DEA3-5A6D-4EB3ABA7F71E}"/>
          </ac:cxnSpMkLst>
        </pc:cxnChg>
        <pc:cxnChg chg="add del mod">
          <ac:chgData name="De Felice, Giovanni" userId="8599932e-2358-4d55-a9f0-edeb81c0501a" providerId="ADAL" clId="{894E753F-B164-BF45-AEC2-60750A3285EE}" dt="2023-03-16T10:59:27.402" v="25" actId="478"/>
          <ac:cxnSpMkLst>
            <pc:docMk/>
            <pc:sldMk cId="3426870795" sldId="269"/>
            <ac:cxnSpMk id="30" creationId="{B209EE04-DA60-924E-3C81-C769CC5683FC}"/>
          </ac:cxnSpMkLst>
        </pc:cxnChg>
      </pc:sldChg>
      <pc:sldChg chg="addSp delSp modSp mod ord">
        <pc:chgData name="De Felice, Giovanni" userId="8599932e-2358-4d55-a9f0-edeb81c0501a" providerId="ADAL" clId="{894E753F-B164-BF45-AEC2-60750A3285EE}" dt="2023-03-16T11:00:37.803" v="46" actId="20578"/>
        <pc:sldMkLst>
          <pc:docMk/>
          <pc:sldMk cId="2264948263" sldId="272"/>
        </pc:sldMkLst>
        <pc:picChg chg="add mod">
          <ac:chgData name="De Felice, Giovanni" userId="8599932e-2358-4d55-a9f0-edeb81c0501a" providerId="ADAL" clId="{894E753F-B164-BF45-AEC2-60750A3285EE}" dt="2023-03-16T10:58:28.978" v="11" actId="1076"/>
          <ac:picMkLst>
            <pc:docMk/>
            <pc:sldMk cId="2264948263" sldId="272"/>
            <ac:picMk id="2" creationId="{0A7C844C-C1B7-EEDA-D2D6-2F722643862B}"/>
          </ac:picMkLst>
        </pc:picChg>
        <pc:picChg chg="del">
          <ac:chgData name="De Felice, Giovanni" userId="8599932e-2358-4d55-a9f0-edeb81c0501a" providerId="ADAL" clId="{894E753F-B164-BF45-AEC2-60750A3285EE}" dt="2023-03-16T09:16:41.876" v="0" actId="478"/>
          <ac:picMkLst>
            <pc:docMk/>
            <pc:sldMk cId="2264948263" sldId="272"/>
            <ac:picMk id="13" creationId="{48B84CDA-64F4-40E5-505C-8D31C6A830B8}"/>
          </ac:picMkLst>
        </pc:picChg>
        <pc:picChg chg="mod">
          <ac:chgData name="De Felice, Giovanni" userId="8599932e-2358-4d55-a9f0-edeb81c0501a" providerId="ADAL" clId="{894E753F-B164-BF45-AEC2-60750A3285EE}" dt="2023-03-16T09:16:50.910" v="3" actId="1076"/>
          <ac:picMkLst>
            <pc:docMk/>
            <pc:sldMk cId="2264948263" sldId="272"/>
            <ac:picMk id="30" creationId="{B155C8E4-5255-CB8F-F82D-A05BD3AB0E99}"/>
          </ac:picMkLst>
        </pc:picChg>
        <pc:picChg chg="del">
          <ac:chgData name="De Felice, Giovanni" userId="8599932e-2358-4d55-a9f0-edeb81c0501a" providerId="ADAL" clId="{894E753F-B164-BF45-AEC2-60750A3285EE}" dt="2023-03-16T10:58:17.108" v="6" actId="478"/>
          <ac:picMkLst>
            <pc:docMk/>
            <pc:sldMk cId="2264948263" sldId="272"/>
            <ac:picMk id="33" creationId="{87A853FB-2392-804B-7F7C-9A7FB8837E1F}"/>
          </ac:picMkLst>
        </pc:picChg>
      </pc:sldChg>
      <pc:sldChg chg="ord">
        <pc:chgData name="De Felice, Giovanni" userId="8599932e-2358-4d55-a9f0-edeb81c0501a" providerId="ADAL" clId="{894E753F-B164-BF45-AEC2-60750A3285EE}" dt="2023-03-16T11:00:41.966" v="47" actId="20578"/>
        <pc:sldMkLst>
          <pc:docMk/>
          <pc:sldMk cId="934674381" sldId="273"/>
        </pc:sldMkLst>
      </pc:sldChg>
      <pc:sldChg chg="new">
        <pc:chgData name="De Felice, Giovanni" userId="8599932e-2358-4d55-a9f0-edeb81c0501a" providerId="ADAL" clId="{894E753F-B164-BF45-AEC2-60750A3285EE}" dt="2023-03-16T10:58:53.079" v="14" actId="680"/>
        <pc:sldMkLst>
          <pc:docMk/>
          <pc:sldMk cId="1486448133" sldId="274"/>
        </pc:sldMkLst>
      </pc:sldChg>
      <pc:sldChg chg="addSp delSp modSp mod">
        <pc:chgData name="De Felice, Giovanni" userId="8599932e-2358-4d55-a9f0-edeb81c0501a" providerId="ADAL" clId="{894E753F-B164-BF45-AEC2-60750A3285EE}" dt="2023-03-16T10:59:01.391" v="18" actId="1076"/>
        <pc:sldMkLst>
          <pc:docMk/>
          <pc:sldMk cId="1486448133" sldId="275"/>
        </pc:sldMkLst>
        <pc:spChg chg="del">
          <ac:chgData name="De Felice, Giovanni" userId="8599932e-2358-4d55-a9f0-edeb81c0501a" providerId="ADAL" clId="{894E753F-B164-BF45-AEC2-60750A3285EE}" dt="2023-03-16T10:58:54.272" v="15" actId="478"/>
          <ac:spMkLst>
            <pc:docMk/>
            <pc:sldMk cId="1486448133" sldId="275"/>
            <ac:spMk id="2" creationId="{18A0ECDC-FEB1-D033-BC6E-64FABECA1A91}"/>
          </ac:spMkLst>
        </pc:spChg>
        <pc:spChg chg="del">
          <ac:chgData name="De Felice, Giovanni" userId="8599932e-2358-4d55-a9f0-edeb81c0501a" providerId="ADAL" clId="{894E753F-B164-BF45-AEC2-60750A3285EE}" dt="2023-03-16T10:58:54.272" v="15" actId="478"/>
          <ac:spMkLst>
            <pc:docMk/>
            <pc:sldMk cId="1486448133" sldId="275"/>
            <ac:spMk id="3" creationId="{A484A2C8-5F05-341C-B9B2-B4EE9F21F9CA}"/>
          </ac:spMkLst>
        </pc:spChg>
        <pc:spChg chg="add mod">
          <ac:chgData name="De Felice, Giovanni" userId="8599932e-2358-4d55-a9f0-edeb81c0501a" providerId="ADAL" clId="{894E753F-B164-BF45-AEC2-60750A3285EE}" dt="2023-03-16T10:58:59.213" v="17" actId="1076"/>
          <ac:spMkLst>
            <pc:docMk/>
            <pc:sldMk cId="1486448133" sldId="275"/>
            <ac:spMk id="5" creationId="{8A0E789C-4B82-9C9E-5F44-C6A843BCDEDA}"/>
          </ac:spMkLst>
        </pc:spChg>
        <pc:spChg chg="add mod">
          <ac:chgData name="De Felice, Giovanni" userId="8599932e-2358-4d55-a9f0-edeb81c0501a" providerId="ADAL" clId="{894E753F-B164-BF45-AEC2-60750A3285EE}" dt="2023-03-16T10:58:59.213" v="17" actId="1076"/>
          <ac:spMkLst>
            <pc:docMk/>
            <pc:sldMk cId="1486448133" sldId="275"/>
            <ac:spMk id="7" creationId="{111D282E-EB1E-7CA9-C86B-91C8C1EA3F9E}"/>
          </ac:spMkLst>
        </pc:spChg>
        <pc:spChg chg="add mod">
          <ac:chgData name="De Felice, Giovanni" userId="8599932e-2358-4d55-a9f0-edeb81c0501a" providerId="ADAL" clId="{894E753F-B164-BF45-AEC2-60750A3285EE}" dt="2023-03-16T10:59:01.391" v="18" actId="1076"/>
          <ac:spMkLst>
            <pc:docMk/>
            <pc:sldMk cId="1486448133" sldId="275"/>
            <ac:spMk id="8" creationId="{06C14EDE-E4D9-2501-E25F-CACABE134525}"/>
          </ac:spMkLst>
        </pc:spChg>
        <pc:picChg chg="add mod">
          <ac:chgData name="De Felice, Giovanni" userId="8599932e-2358-4d55-a9f0-edeb81c0501a" providerId="ADAL" clId="{894E753F-B164-BF45-AEC2-60750A3285EE}" dt="2023-03-16T10:58:59.213" v="17" actId="1076"/>
          <ac:picMkLst>
            <pc:docMk/>
            <pc:sldMk cId="1486448133" sldId="275"/>
            <ac:picMk id="4" creationId="{9AC14BFB-591D-E48E-BD5C-0AB41796BBCE}"/>
          </ac:picMkLst>
        </pc:picChg>
        <pc:picChg chg="add mod">
          <ac:chgData name="De Felice, Giovanni" userId="8599932e-2358-4d55-a9f0-edeb81c0501a" providerId="ADAL" clId="{894E753F-B164-BF45-AEC2-60750A3285EE}" dt="2023-03-16T10:58:59.213" v="17" actId="1076"/>
          <ac:picMkLst>
            <pc:docMk/>
            <pc:sldMk cId="1486448133" sldId="275"/>
            <ac:picMk id="6" creationId="{CD743A78-29B0-E157-D60D-92DCC52EB4AF}"/>
          </ac:picMkLst>
        </pc:picChg>
      </pc:sldChg>
      <pc:sldChg chg="addSp delSp modSp new mod">
        <pc:chgData name="De Felice, Giovanni" userId="8599932e-2358-4d55-a9f0-edeb81c0501a" providerId="ADAL" clId="{894E753F-B164-BF45-AEC2-60750A3285EE}" dt="2023-03-16T11:00:21.883" v="44" actId="20577"/>
        <pc:sldMkLst>
          <pc:docMk/>
          <pc:sldMk cId="703264556" sldId="276"/>
        </pc:sldMkLst>
        <pc:spChg chg="del">
          <ac:chgData name="De Felice, Giovanni" userId="8599932e-2358-4d55-a9f0-edeb81c0501a" providerId="ADAL" clId="{894E753F-B164-BF45-AEC2-60750A3285EE}" dt="2023-03-16T11:00:17.344" v="32" actId="478"/>
          <ac:spMkLst>
            <pc:docMk/>
            <pc:sldMk cId="703264556" sldId="276"/>
            <ac:spMk id="2" creationId="{920B49E4-39EE-B411-3D83-263040E7D1E9}"/>
          </ac:spMkLst>
        </pc:spChg>
        <pc:spChg chg="del">
          <ac:chgData name="De Felice, Giovanni" userId="8599932e-2358-4d55-a9f0-edeb81c0501a" providerId="ADAL" clId="{894E753F-B164-BF45-AEC2-60750A3285EE}" dt="2023-03-16T11:00:17.344" v="32" actId="478"/>
          <ac:spMkLst>
            <pc:docMk/>
            <pc:sldMk cId="703264556" sldId="276"/>
            <ac:spMk id="3" creationId="{073BD56D-AE55-3795-A622-851980A9BE19}"/>
          </ac:spMkLst>
        </pc:spChg>
        <pc:spChg chg="add mod">
          <ac:chgData name="De Felice, Giovanni" userId="8599932e-2358-4d55-a9f0-edeb81c0501a" providerId="ADAL" clId="{894E753F-B164-BF45-AEC2-60750A3285EE}" dt="2023-03-16T11:00:21.883" v="44" actId="20577"/>
          <ac:spMkLst>
            <pc:docMk/>
            <pc:sldMk cId="703264556" sldId="276"/>
            <ac:spMk id="17" creationId="{F89A45AC-0A90-083C-9581-95B9FE6B8392}"/>
          </ac:spMkLst>
        </pc:spChg>
        <pc:picChg chg="add mod">
          <ac:chgData name="De Felice, Giovanni" userId="8599932e-2358-4d55-a9f0-edeb81c0501a" providerId="ADAL" clId="{894E753F-B164-BF45-AEC2-60750A3285EE}" dt="2023-03-16T11:00:19.852" v="34" actId="1076"/>
          <ac:picMkLst>
            <pc:docMk/>
            <pc:sldMk cId="703264556" sldId="276"/>
            <ac:picMk id="4" creationId="{8BB5D86B-58AF-0F45-7480-F91DB3030AD2}"/>
          </ac:picMkLst>
        </pc:picChg>
        <pc:cxnChg chg="add mod">
          <ac:chgData name="De Felice, Giovanni" userId="8599932e-2358-4d55-a9f0-edeb81c0501a" providerId="ADAL" clId="{894E753F-B164-BF45-AEC2-60750A3285EE}" dt="2023-03-16T11:00:19.852" v="34" actId="1076"/>
          <ac:cxnSpMkLst>
            <pc:docMk/>
            <pc:sldMk cId="703264556" sldId="276"/>
            <ac:cxnSpMk id="5" creationId="{F488D742-2D1C-E6A9-A33F-EA941D0721BD}"/>
          </ac:cxnSpMkLst>
        </pc:cxnChg>
        <pc:cxnChg chg="add mod">
          <ac:chgData name="De Felice, Giovanni" userId="8599932e-2358-4d55-a9f0-edeb81c0501a" providerId="ADAL" clId="{894E753F-B164-BF45-AEC2-60750A3285EE}" dt="2023-03-16T11:00:19.852" v="34" actId="1076"/>
          <ac:cxnSpMkLst>
            <pc:docMk/>
            <pc:sldMk cId="703264556" sldId="276"/>
            <ac:cxnSpMk id="6" creationId="{E02C68E8-2188-8D25-5B3A-758782573BE6}"/>
          </ac:cxnSpMkLst>
        </pc:cxnChg>
        <pc:cxnChg chg="add mod">
          <ac:chgData name="De Felice, Giovanni" userId="8599932e-2358-4d55-a9f0-edeb81c0501a" providerId="ADAL" clId="{894E753F-B164-BF45-AEC2-60750A3285EE}" dt="2023-03-16T11:00:19.852" v="34" actId="1076"/>
          <ac:cxnSpMkLst>
            <pc:docMk/>
            <pc:sldMk cId="703264556" sldId="276"/>
            <ac:cxnSpMk id="7" creationId="{9BB50805-0C7B-6E44-1FDA-FF4FE599DA6A}"/>
          </ac:cxnSpMkLst>
        </pc:cxnChg>
        <pc:cxnChg chg="add mod">
          <ac:chgData name="De Felice, Giovanni" userId="8599932e-2358-4d55-a9f0-edeb81c0501a" providerId="ADAL" clId="{894E753F-B164-BF45-AEC2-60750A3285EE}" dt="2023-03-16T11:00:19.852" v="34" actId="1076"/>
          <ac:cxnSpMkLst>
            <pc:docMk/>
            <pc:sldMk cId="703264556" sldId="276"/>
            <ac:cxnSpMk id="8" creationId="{A08AACD8-4025-61F4-E915-C4D119BDEEEB}"/>
          </ac:cxnSpMkLst>
        </pc:cxnChg>
        <pc:cxnChg chg="add mod">
          <ac:chgData name="De Felice, Giovanni" userId="8599932e-2358-4d55-a9f0-edeb81c0501a" providerId="ADAL" clId="{894E753F-B164-BF45-AEC2-60750A3285EE}" dt="2023-03-16T11:00:19.852" v="34" actId="1076"/>
          <ac:cxnSpMkLst>
            <pc:docMk/>
            <pc:sldMk cId="703264556" sldId="276"/>
            <ac:cxnSpMk id="9" creationId="{DF30BC63-BC59-219D-DFDA-97AFBA58EA82}"/>
          </ac:cxnSpMkLst>
        </pc:cxnChg>
        <pc:cxnChg chg="add mod">
          <ac:chgData name="De Felice, Giovanni" userId="8599932e-2358-4d55-a9f0-edeb81c0501a" providerId="ADAL" clId="{894E753F-B164-BF45-AEC2-60750A3285EE}" dt="2023-03-16T11:00:19.852" v="34" actId="1076"/>
          <ac:cxnSpMkLst>
            <pc:docMk/>
            <pc:sldMk cId="703264556" sldId="276"/>
            <ac:cxnSpMk id="10" creationId="{E1D70C51-134B-D98C-0A1A-FF72555312B8}"/>
          </ac:cxnSpMkLst>
        </pc:cxnChg>
        <pc:cxnChg chg="add mod">
          <ac:chgData name="De Felice, Giovanni" userId="8599932e-2358-4d55-a9f0-edeb81c0501a" providerId="ADAL" clId="{894E753F-B164-BF45-AEC2-60750A3285EE}" dt="2023-03-16T11:00:19.852" v="34" actId="1076"/>
          <ac:cxnSpMkLst>
            <pc:docMk/>
            <pc:sldMk cId="703264556" sldId="276"/>
            <ac:cxnSpMk id="11" creationId="{6F509143-B459-797F-9C4F-296982D9313D}"/>
          </ac:cxnSpMkLst>
        </pc:cxnChg>
        <pc:cxnChg chg="add mod">
          <ac:chgData name="De Felice, Giovanni" userId="8599932e-2358-4d55-a9f0-edeb81c0501a" providerId="ADAL" clId="{894E753F-B164-BF45-AEC2-60750A3285EE}" dt="2023-03-16T11:00:19.852" v="34" actId="1076"/>
          <ac:cxnSpMkLst>
            <pc:docMk/>
            <pc:sldMk cId="703264556" sldId="276"/>
            <ac:cxnSpMk id="12" creationId="{ECEBA5C1-2456-2603-312A-4160243B983A}"/>
          </ac:cxnSpMkLst>
        </pc:cxnChg>
        <pc:cxnChg chg="add mod">
          <ac:chgData name="De Felice, Giovanni" userId="8599932e-2358-4d55-a9f0-edeb81c0501a" providerId="ADAL" clId="{894E753F-B164-BF45-AEC2-60750A3285EE}" dt="2023-03-16T11:00:19.852" v="34" actId="1076"/>
          <ac:cxnSpMkLst>
            <pc:docMk/>
            <pc:sldMk cId="703264556" sldId="276"/>
            <ac:cxnSpMk id="13" creationId="{F36D5F49-1333-64F3-8ED4-BAD1E5E5186E}"/>
          </ac:cxnSpMkLst>
        </pc:cxnChg>
        <pc:cxnChg chg="add mod">
          <ac:chgData name="De Felice, Giovanni" userId="8599932e-2358-4d55-a9f0-edeb81c0501a" providerId="ADAL" clId="{894E753F-B164-BF45-AEC2-60750A3285EE}" dt="2023-03-16T11:00:19.852" v="34" actId="1076"/>
          <ac:cxnSpMkLst>
            <pc:docMk/>
            <pc:sldMk cId="703264556" sldId="276"/>
            <ac:cxnSpMk id="14" creationId="{9E718F46-DBD8-8C6D-2D31-6CF97FD3105E}"/>
          </ac:cxnSpMkLst>
        </pc:cxnChg>
        <pc:cxnChg chg="add mod">
          <ac:chgData name="De Felice, Giovanni" userId="8599932e-2358-4d55-a9f0-edeb81c0501a" providerId="ADAL" clId="{894E753F-B164-BF45-AEC2-60750A3285EE}" dt="2023-03-16T11:00:19.852" v="34" actId="1076"/>
          <ac:cxnSpMkLst>
            <pc:docMk/>
            <pc:sldMk cId="703264556" sldId="276"/>
            <ac:cxnSpMk id="15" creationId="{1AF1E2DA-6018-18D0-ABFA-4634C5C8CA8E}"/>
          </ac:cxnSpMkLst>
        </pc:cxnChg>
        <pc:cxnChg chg="add mod">
          <ac:chgData name="De Felice, Giovanni" userId="8599932e-2358-4d55-a9f0-edeb81c0501a" providerId="ADAL" clId="{894E753F-B164-BF45-AEC2-60750A3285EE}" dt="2023-03-16T11:00:19.852" v="34" actId="1076"/>
          <ac:cxnSpMkLst>
            <pc:docMk/>
            <pc:sldMk cId="703264556" sldId="276"/>
            <ac:cxnSpMk id="16" creationId="{77537175-7D97-E6C8-0548-44B38EC4DD09}"/>
          </ac:cxnSpMkLst>
        </pc:cxnChg>
      </pc:sldChg>
    </pc:docChg>
  </pc:docChgLst>
  <pc:docChgLst>
    <pc:chgData name="De Felice, Giovanni" userId="8599932e-2358-4d55-a9f0-edeb81c0501a" providerId="ADAL" clId="{375CE106-EE18-5148-B8A9-8C1B4B7ECE65}"/>
    <pc:docChg chg="undo custSel modSld">
      <pc:chgData name="De Felice, Giovanni" userId="8599932e-2358-4d55-a9f0-edeb81c0501a" providerId="ADAL" clId="{375CE106-EE18-5148-B8A9-8C1B4B7ECE65}" dt="2023-03-15T09:56:44.334" v="198" actId="207"/>
      <pc:docMkLst>
        <pc:docMk/>
      </pc:docMkLst>
      <pc:sldChg chg="addSp delSp modSp mod">
        <pc:chgData name="De Felice, Giovanni" userId="8599932e-2358-4d55-a9f0-edeb81c0501a" providerId="ADAL" clId="{375CE106-EE18-5148-B8A9-8C1B4B7ECE65}" dt="2023-03-15T09:56:44.334" v="198" actId="207"/>
        <pc:sldMkLst>
          <pc:docMk/>
          <pc:sldMk cId="1356404712" sldId="270"/>
        </pc:sldMkLst>
        <pc:spChg chg="add del mod">
          <ac:chgData name="De Felice, Giovanni" userId="8599932e-2358-4d55-a9f0-edeb81c0501a" providerId="ADAL" clId="{375CE106-EE18-5148-B8A9-8C1B4B7ECE65}" dt="2023-03-15T09:51:05.339" v="4"/>
          <ac:spMkLst>
            <pc:docMk/>
            <pc:sldMk cId="1356404712" sldId="270"/>
            <ac:spMk id="3" creationId="{674F740C-2FD7-F02B-179F-043C5C38D941}"/>
          </ac:spMkLst>
        </pc:spChg>
        <pc:spChg chg="add mod">
          <ac:chgData name="De Felice, Giovanni" userId="8599932e-2358-4d55-a9f0-edeb81c0501a" providerId="ADAL" clId="{375CE106-EE18-5148-B8A9-8C1B4B7ECE65}" dt="2023-03-15T09:56:44.334" v="198" actId="207"/>
          <ac:spMkLst>
            <pc:docMk/>
            <pc:sldMk cId="1356404712" sldId="270"/>
            <ac:spMk id="4" creationId="{392D1127-06C4-861B-6316-F4E04B863867}"/>
          </ac:spMkLst>
        </pc:spChg>
        <pc:picChg chg="mod">
          <ac:chgData name="De Felice, Giovanni" userId="8599932e-2358-4d55-a9f0-edeb81c0501a" providerId="ADAL" clId="{375CE106-EE18-5148-B8A9-8C1B4B7ECE65}" dt="2023-03-15T09:51:04.698" v="2" actId="1076"/>
          <ac:picMkLst>
            <pc:docMk/>
            <pc:sldMk cId="1356404712" sldId="270"/>
            <ac:picMk id="7" creationId="{69512B8C-044E-8AD5-F242-877910B0E5D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2F298-3E98-DDB1-E6C9-4856D0B08D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589BA5-1101-2F62-B775-BD618C365C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065CAC-3E69-D6D7-FCDB-15EBB1A56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DBF7-A225-4848-9662-D0DF5C7E3938}" type="datetimeFigureOut">
              <a:rPr lang="en-US" smtClean="0"/>
              <a:t>5/15/23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2D4EFB-E8DC-E557-BA26-9F5980CD0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9C02C9-5DB1-3B9A-56E4-A806EF96E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7291A-39C6-5445-87A5-2B85C8D9A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869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2BD37-489E-B138-DB0E-3E2DA57E5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B43BB2-C776-25AE-CFBD-C4F5C29A8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7E521-98D4-33F9-AB89-AF81A410A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DBF7-A225-4848-9662-D0DF5C7E3938}" type="datetimeFigureOut">
              <a:rPr lang="en-US" smtClean="0"/>
              <a:t>5/15/23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9E07C6-4E2B-47A9-8D8D-57C0E4CD7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B4FA8-EB42-191B-06F6-F54CE7BCB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7291A-39C6-5445-87A5-2B85C8D9A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052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66C481-67D6-029A-5634-2055B46FBE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D787C4-4AF0-A3C5-2947-32A07767FA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6A82FF-638A-FE4D-3853-AC69FECA7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DBF7-A225-4848-9662-D0DF5C7E3938}" type="datetimeFigureOut">
              <a:rPr lang="en-US" smtClean="0"/>
              <a:t>5/15/23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5BAD0A-BDEE-1426-6EDA-D7DD8B3E3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BCD04-C288-F539-A7BD-31694A505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7291A-39C6-5445-87A5-2B85C8D9A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447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965AA-F1EC-EDEF-628C-326A29B28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8BBFA-A0D7-35CF-87D2-1FDECD238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C53833-9608-DB6E-B7DB-47415BFC3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DBF7-A225-4848-9662-D0DF5C7E3938}" type="datetimeFigureOut">
              <a:rPr lang="en-US" smtClean="0"/>
              <a:t>5/15/23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6ABD96-833D-9C5B-2785-4F37D8303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2A2B1-C90F-BCC9-9E56-AE83BF0C5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7291A-39C6-5445-87A5-2B85C8D9A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439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0E697-3450-FEA6-B1A5-032474A6A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56897E-DED4-4414-99AF-BFE78C9ED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DB51B-FEA8-06D6-B4E1-E64DE6B03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DBF7-A225-4848-9662-D0DF5C7E3938}" type="datetimeFigureOut">
              <a:rPr lang="en-US" smtClean="0"/>
              <a:t>5/15/23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A70F86-0604-38C9-3947-BA55A4844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BF41AE-7A61-DB9F-25D4-251C99B29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7291A-39C6-5445-87A5-2B85C8D9A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073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A8914-7A0A-D879-18AE-31238DD4D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51E64-BE3C-2944-C79A-2453EF9610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CB8F43-295C-75F5-F610-1B2570BB84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E5C0B8-CCDC-09EA-E2DA-F45FA83D7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DBF7-A225-4848-9662-D0DF5C7E3938}" type="datetimeFigureOut">
              <a:rPr lang="en-US" smtClean="0"/>
              <a:t>5/15/23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FE9C4E-85A2-7B68-C091-1C3B6F19B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0C447A-898F-79C0-A487-0931025E7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7291A-39C6-5445-87A5-2B85C8D9A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099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8A6CA-0FA7-2C7E-8B02-64D585868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C2C736-175F-5E5F-F905-EC75455FF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3C8DE3-2A61-023F-861C-C0F3B85732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78316-3277-B931-F8EE-79F503F30B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B4F8B0-974B-9D25-CDDE-D3EC0CC386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614922-54F8-7574-97A7-85157828A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DBF7-A225-4848-9662-D0DF5C7E3938}" type="datetimeFigureOut">
              <a:rPr lang="en-US" smtClean="0"/>
              <a:t>5/15/23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9577E8-C700-ABFD-AFA9-C922F6B88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17F857-7440-C58C-D4A6-F4C18C248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7291A-39C6-5445-87A5-2B85C8D9A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413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1AD9E-C20C-CC93-5F4D-1603BE7DC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B72671-61EB-53FB-177D-B2BD7F9FC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DBF7-A225-4848-9662-D0DF5C7E3938}" type="datetimeFigureOut">
              <a:rPr lang="en-US" smtClean="0"/>
              <a:t>5/15/23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A53AA1-B31B-D2E5-054E-4D12FBC0F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F8EE8B-5264-69E9-9A96-5A6F1C350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7291A-39C6-5445-87A5-2B85C8D9A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067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532121-862D-571D-D996-BFE4D6F0C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DBF7-A225-4848-9662-D0DF5C7E3938}" type="datetimeFigureOut">
              <a:rPr lang="en-US" smtClean="0"/>
              <a:t>5/15/23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99767C-724F-8FED-8646-3BDD06C83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7F316B-4376-ECD7-DCB5-87166C6EF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7291A-39C6-5445-87A5-2B85C8D9A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889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292A8-EA4F-1978-4E95-E0AD4C316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66CE4-4EA6-6B23-053B-F1F594806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21B75A-4A47-3927-2E74-B643481B62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061641-B25A-A0FE-DE96-1EFCDB8FA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DBF7-A225-4848-9662-D0DF5C7E3938}" type="datetimeFigureOut">
              <a:rPr lang="en-US" smtClean="0"/>
              <a:t>5/15/23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EA6B6B-B5E1-F31E-CDC8-DD80A2F95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1D432F-7670-D6C7-4B6F-D5EA4D073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7291A-39C6-5445-87A5-2B85C8D9A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871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74741-EBAB-30E5-C548-3FD712448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553A93-1274-75EB-9454-F69A496115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4CD7D8-A0E9-635A-C8CF-420A1E328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213D7C-C4A2-8F99-2177-8B9DFC742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DBF7-A225-4848-9662-D0DF5C7E3938}" type="datetimeFigureOut">
              <a:rPr lang="en-US" smtClean="0"/>
              <a:t>5/15/23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422921-EF17-C176-1596-9B07185E7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894129-94BC-ABED-84C4-8367E17B5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7291A-39C6-5445-87A5-2B85C8D9A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537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D30AF7-79C6-1442-3C94-306EE7D27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52D0AF-61DC-5BBA-F60B-EE720863E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CDC04B-9D9B-65F7-B270-0D2EB84911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BDBF7-A225-4848-9662-D0DF5C7E3938}" type="datetimeFigureOut">
              <a:rPr lang="en-US" smtClean="0"/>
              <a:t>5/15/23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5214DA-4894-D277-3226-D18DB6F87B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5E05F9-B2E1-C212-5D2C-70C1CD0B17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7291A-39C6-5445-87A5-2B85C8D9A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748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A535F30-A9B6-B7C3-F913-6E64F3F17EE7}"/>
              </a:ext>
            </a:extLst>
          </p:cNvPr>
          <p:cNvSpPr txBox="1"/>
          <p:nvPr/>
        </p:nvSpPr>
        <p:spPr>
          <a:xfrm>
            <a:off x="2291112" y="3075057"/>
            <a:ext cx="76097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/>
              <a:t>Discover Driven Data Augmentation</a:t>
            </a:r>
          </a:p>
        </p:txBody>
      </p:sp>
    </p:spTree>
    <p:extLst>
      <p:ext uri="{BB962C8B-B14F-4D97-AF65-F5344CB8AC3E}">
        <p14:creationId xmlns:p14="http://schemas.microsoft.com/office/powerpoint/2010/main" val="29700016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3742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E8DC0EC-5832-F26F-4AD8-8FFA68F3EC1F}"/>
              </a:ext>
            </a:extLst>
          </p:cNvPr>
          <p:cNvSpPr txBox="1"/>
          <p:nvPr/>
        </p:nvSpPr>
        <p:spPr>
          <a:xfrm>
            <a:off x="5237293" y="6185"/>
            <a:ext cx="1016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/>
              <a:t>RECAP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27ED8F-5263-82B5-DA3F-981E56C8E65E}"/>
              </a:ext>
            </a:extLst>
          </p:cNvPr>
          <p:cNvSpPr/>
          <p:nvPr/>
        </p:nvSpPr>
        <p:spPr>
          <a:xfrm>
            <a:off x="404258" y="1144031"/>
            <a:ext cx="3647975" cy="244481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6AD0B9-377E-D1B8-D273-D1E647BF8E79}"/>
              </a:ext>
            </a:extLst>
          </p:cNvPr>
          <p:cNvSpPr/>
          <p:nvPr/>
        </p:nvSpPr>
        <p:spPr>
          <a:xfrm>
            <a:off x="4272009" y="1144031"/>
            <a:ext cx="3647975" cy="244481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FA9531-F1D9-9AC5-8D82-BE9C83792BB0}"/>
              </a:ext>
            </a:extLst>
          </p:cNvPr>
          <p:cNvSpPr/>
          <p:nvPr/>
        </p:nvSpPr>
        <p:spPr>
          <a:xfrm>
            <a:off x="8139761" y="1144031"/>
            <a:ext cx="3647975" cy="244481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8122AC-D048-209A-0921-0BD9BC6EDAF0}"/>
              </a:ext>
            </a:extLst>
          </p:cNvPr>
          <p:cNvSpPr/>
          <p:nvPr/>
        </p:nvSpPr>
        <p:spPr>
          <a:xfrm>
            <a:off x="404258" y="4094175"/>
            <a:ext cx="3647975" cy="244481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51CA21-A6AA-E3EE-FA0F-12EEFECF9BA5}"/>
              </a:ext>
            </a:extLst>
          </p:cNvPr>
          <p:cNvSpPr/>
          <p:nvPr/>
        </p:nvSpPr>
        <p:spPr>
          <a:xfrm>
            <a:off x="4272009" y="4094175"/>
            <a:ext cx="3647975" cy="244481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60334D8-1E45-D949-1D37-7C3DC17BBA71}"/>
              </a:ext>
            </a:extLst>
          </p:cNvPr>
          <p:cNvSpPr/>
          <p:nvPr/>
        </p:nvSpPr>
        <p:spPr>
          <a:xfrm>
            <a:off x="8139761" y="4094174"/>
            <a:ext cx="3647975" cy="244481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884570D-F584-0627-3B9A-43C45AE4457D}"/>
              </a:ext>
            </a:extLst>
          </p:cNvPr>
          <p:cNvSpPr txBox="1"/>
          <p:nvPr/>
        </p:nvSpPr>
        <p:spPr>
          <a:xfrm>
            <a:off x="1178821" y="774565"/>
            <a:ext cx="2098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Figure 1 (imbalance)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E13D1BB-E2D5-6956-6694-0DA41DC81ED7}"/>
              </a:ext>
            </a:extLst>
          </p:cNvPr>
          <p:cNvSpPr txBox="1"/>
          <p:nvPr/>
        </p:nvSpPr>
        <p:spPr>
          <a:xfrm>
            <a:off x="5159328" y="774565"/>
            <a:ext cx="1916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Figure 2 (datasets)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C1515F6-9610-1F20-FD2E-C553A1C8C77F}"/>
              </a:ext>
            </a:extLst>
          </p:cNvPr>
          <p:cNvSpPr txBox="1"/>
          <p:nvPr/>
        </p:nvSpPr>
        <p:spPr>
          <a:xfrm>
            <a:off x="8724722" y="774565"/>
            <a:ext cx="2479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Figure 3 (DA from </a:t>
            </a:r>
            <a:r>
              <a:rPr lang="en-US" err="1"/>
              <a:t>mpds</a:t>
            </a:r>
            <a:r>
              <a:rPr lang="en-US"/>
              <a:t>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DEF6B64-F831-A3CD-C2FF-5DFD94E47B67}"/>
              </a:ext>
            </a:extLst>
          </p:cNvPr>
          <p:cNvSpPr txBox="1"/>
          <p:nvPr/>
        </p:nvSpPr>
        <p:spPr>
          <a:xfrm>
            <a:off x="673811" y="3724842"/>
            <a:ext cx="3108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Figure 4 (accuracy vs mat class)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6FABB71-BE26-2342-E1A8-A953B68FA743}"/>
              </a:ext>
            </a:extLst>
          </p:cNvPr>
          <p:cNvSpPr txBox="1"/>
          <p:nvPr/>
        </p:nvSpPr>
        <p:spPr>
          <a:xfrm>
            <a:off x="4227421" y="3749661"/>
            <a:ext cx="3802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Figure 5 (metric vs dataset similarity?)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D293CDC-2A4F-789D-BFA8-84BC87F88EFF}"/>
              </a:ext>
            </a:extLst>
          </p:cNvPr>
          <p:cNvSpPr txBox="1"/>
          <p:nvPr/>
        </p:nvSpPr>
        <p:spPr>
          <a:xfrm>
            <a:off x="8724722" y="3724842"/>
            <a:ext cx="2465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Figure 6 (DA from itself)</a:t>
            </a:r>
          </a:p>
        </p:txBody>
      </p:sp>
      <p:pic>
        <p:nvPicPr>
          <p:cNvPr id="29" name="Picture 28" descr="Chart, histogram&#10;&#10;Description automatically generated">
            <a:extLst>
              <a:ext uri="{FF2B5EF4-FFF2-40B4-BE49-F238E27FC236}">
                <a16:creationId xmlns:a16="http://schemas.microsoft.com/office/drawing/2014/main" id="{2B8FA134-1790-FC0D-593B-3D3E0B297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6872" y="1257015"/>
            <a:ext cx="3301465" cy="217198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155C8E4-5255-CB8F-F82D-A05BD3AB0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113" y="1649224"/>
            <a:ext cx="3470279" cy="1583972"/>
          </a:xfrm>
          <a:prstGeom prst="rect">
            <a:avLst/>
          </a:prstGeom>
        </p:spPr>
      </p:pic>
      <p:pic>
        <p:nvPicPr>
          <p:cNvPr id="32" name="Picture 31" descr="Chart, scatter chart&#10;&#10;Description automatically generated">
            <a:extLst>
              <a:ext uri="{FF2B5EF4-FFF2-40B4-BE49-F238E27FC236}">
                <a16:creationId xmlns:a16="http://schemas.microsoft.com/office/drawing/2014/main" id="{2F9DB5FB-7E7D-277B-EE43-1E408E17F9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2231" y="2141964"/>
            <a:ext cx="1950015" cy="139286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A7C844C-C1B7-EEDA-D2D6-2F72264386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83730" y="1364001"/>
            <a:ext cx="3504157" cy="570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948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97BAD-616D-C14C-28A6-2E007D3A1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DA002-FFD8-4A1F-0609-DF3EB8E34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old table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30609F-AF62-EC8B-21DA-8A68AB039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30932"/>
            <a:ext cx="9506658" cy="240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674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7DBEB9-7DE2-2F23-DC67-CF6649D56663}"/>
              </a:ext>
            </a:extLst>
          </p:cNvPr>
          <p:cNvSpPr txBox="1"/>
          <p:nvPr/>
        </p:nvSpPr>
        <p:spPr>
          <a:xfrm>
            <a:off x="5237293" y="6185"/>
            <a:ext cx="13516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/>
              <a:t>FIGURE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3536E4-D6C2-F0AC-4E0F-DF6482AD9FF2}"/>
              </a:ext>
            </a:extLst>
          </p:cNvPr>
          <p:cNvSpPr txBox="1"/>
          <p:nvPr/>
        </p:nvSpPr>
        <p:spPr>
          <a:xfrm>
            <a:off x="1093726" y="5882316"/>
            <a:ext cx="10004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Occurrences of a specific element in the train set plotted against the corresponding error when the same formula appear in the test set. </a:t>
            </a:r>
          </a:p>
          <a:p>
            <a:r>
              <a:rPr lang="en-US" sz="1400" dirty="0"/>
              <a:t>With that we want to show that the error is likely to increase as less representative data become available in the training.</a:t>
            </a:r>
          </a:p>
        </p:txBody>
      </p:sp>
      <p:pic>
        <p:nvPicPr>
          <p:cNvPr id="7" name="Picture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69512B8C-044E-8AD5-F242-877910B0E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726" y="452464"/>
            <a:ext cx="9706766" cy="53144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079A088-9A11-A5FF-64CF-D4553EC3D928}"/>
              </a:ext>
            </a:extLst>
          </p:cNvPr>
          <p:cNvSpPr txBox="1"/>
          <p:nvPr/>
        </p:nvSpPr>
        <p:spPr>
          <a:xfrm>
            <a:off x="1886552" y="199243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55A136-E09F-44B6-4ED8-B81EBBB7C880}"/>
              </a:ext>
            </a:extLst>
          </p:cNvPr>
          <p:cNvSpPr txBox="1"/>
          <p:nvPr/>
        </p:nvSpPr>
        <p:spPr>
          <a:xfrm>
            <a:off x="2541070" y="3109689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91DC13-43EA-0447-FE9B-B0C349AE05AC}"/>
              </a:ext>
            </a:extLst>
          </p:cNvPr>
          <p:cNvSpPr txBox="1"/>
          <p:nvPr/>
        </p:nvSpPr>
        <p:spPr>
          <a:xfrm>
            <a:off x="2194560" y="3594423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FB8C9F-C6F2-6CA2-0EDA-0F887205A03C}"/>
              </a:ext>
            </a:extLst>
          </p:cNvPr>
          <p:cNvSpPr txBox="1"/>
          <p:nvPr/>
        </p:nvSpPr>
        <p:spPr>
          <a:xfrm>
            <a:off x="10106525" y="3961902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801336-FCD6-A98D-FC2B-2AF612884EA8}"/>
              </a:ext>
            </a:extLst>
          </p:cNvPr>
          <p:cNvSpPr txBox="1"/>
          <p:nvPr/>
        </p:nvSpPr>
        <p:spPr>
          <a:xfrm>
            <a:off x="8614611" y="4042610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9BC267-BE74-68DB-A877-2CC35BB0E742}"/>
              </a:ext>
            </a:extLst>
          </p:cNvPr>
          <p:cNvSpPr txBox="1"/>
          <p:nvPr/>
        </p:nvSpPr>
        <p:spPr>
          <a:xfrm>
            <a:off x="7827670" y="3777236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Cu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4899EE-9F7B-DFF2-835E-AAD521EAE144}"/>
              </a:ext>
            </a:extLst>
          </p:cNvPr>
          <p:cNvSpPr txBox="1"/>
          <p:nvPr/>
        </p:nvSpPr>
        <p:spPr>
          <a:xfrm>
            <a:off x="6708809" y="52351"/>
            <a:ext cx="2062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occurrences vs MAE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2D1127-06C4-861B-6316-F4E04B863867}"/>
              </a:ext>
            </a:extLst>
          </p:cNvPr>
          <p:cNvSpPr txBox="1"/>
          <p:nvPr/>
        </p:nvSpPr>
        <p:spPr>
          <a:xfrm>
            <a:off x="8560460" y="1120676"/>
            <a:ext cx="253781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occ -&gt; low MAE</a:t>
            </a:r>
          </a:p>
          <a:p>
            <a:r>
              <a:rPr lang="en-US" dirty="0"/>
              <a:t>low occ -&gt; </a:t>
            </a:r>
            <a:r>
              <a:rPr lang="en-US" dirty="0">
                <a:solidFill>
                  <a:srgbClr val="C00000"/>
                </a:solidFill>
              </a:rPr>
              <a:t>high MAE  </a:t>
            </a:r>
          </a:p>
          <a:p>
            <a:endParaRPr lang="en-US" dirty="0"/>
          </a:p>
          <a:p>
            <a:r>
              <a:rPr lang="en-US" dirty="0"/>
              <a:t>high occ -&gt; high occ bars</a:t>
            </a:r>
          </a:p>
          <a:p>
            <a:r>
              <a:rPr lang="en-US" dirty="0"/>
              <a:t>low occ -&gt; low occ bars</a:t>
            </a:r>
          </a:p>
          <a:p>
            <a:endParaRPr lang="en-US" dirty="0"/>
          </a:p>
          <a:p>
            <a:r>
              <a:rPr lang="en-US" dirty="0"/>
              <a:t>high occ -&gt; low MAE bars</a:t>
            </a:r>
          </a:p>
          <a:p>
            <a:r>
              <a:rPr lang="en-US" dirty="0"/>
              <a:t>low occ -&gt; </a:t>
            </a:r>
            <a:r>
              <a:rPr lang="en-US" dirty="0">
                <a:solidFill>
                  <a:srgbClr val="C00000"/>
                </a:solidFill>
              </a:rPr>
              <a:t>high MAE bars</a:t>
            </a:r>
          </a:p>
        </p:txBody>
      </p:sp>
    </p:spTree>
    <p:extLst>
      <p:ext uri="{BB962C8B-B14F-4D97-AF65-F5344CB8AC3E}">
        <p14:creationId xmlns:p14="http://schemas.microsoft.com/office/powerpoint/2010/main" val="1356404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EDC33FBF-3E53-FA2B-AA6D-E8F11FCE35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213" y="1070658"/>
            <a:ext cx="3691546" cy="1993433"/>
          </a:xfrm>
          <a:prstGeom prst="rect">
            <a:avLst/>
          </a:prstGeom>
        </p:spPr>
      </p:pic>
      <p:pic>
        <p:nvPicPr>
          <p:cNvPr id="4" name="Picture 3" descr="Chart, box and whisker chart&#10;&#10;Description automatically generated">
            <a:extLst>
              <a:ext uri="{FF2B5EF4-FFF2-40B4-BE49-F238E27FC236}">
                <a16:creationId xmlns:a16="http://schemas.microsoft.com/office/drawing/2014/main" id="{35EA0EA1-8B17-00A7-5182-5E0C51E6A9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3822" y="979914"/>
            <a:ext cx="4084355" cy="2174919"/>
          </a:xfrm>
          <a:prstGeom prst="rect">
            <a:avLst/>
          </a:prstGeom>
        </p:spPr>
      </p:pic>
      <p:pic>
        <p:nvPicPr>
          <p:cNvPr id="6" name="Picture 5" descr="Chart, box and whisker chart&#10;&#10;Description automatically generated">
            <a:extLst>
              <a:ext uri="{FF2B5EF4-FFF2-40B4-BE49-F238E27FC236}">
                <a16:creationId xmlns:a16="http://schemas.microsoft.com/office/drawing/2014/main" id="{E2D2A518-B5AF-C37C-8CF1-4A09E65FEC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0240" y="1070659"/>
            <a:ext cx="3640975" cy="1993432"/>
          </a:xfrm>
          <a:prstGeom prst="rect">
            <a:avLst/>
          </a:prstGeom>
        </p:spPr>
      </p:pic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AEF829FB-63D1-1FCD-A941-9978E0FCB2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135" y="4021155"/>
            <a:ext cx="3565624" cy="1916522"/>
          </a:xfrm>
          <a:prstGeom prst="rect">
            <a:avLst/>
          </a:prstGeom>
        </p:spPr>
      </p:pic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B8069889-BC39-C56A-4F6E-044071B890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25687" y="3924574"/>
            <a:ext cx="4065273" cy="2174920"/>
          </a:xfrm>
          <a:prstGeom prst="rect">
            <a:avLst/>
          </a:prstGeom>
        </p:spPr>
      </p:pic>
      <p:pic>
        <p:nvPicPr>
          <p:cNvPr id="7" name="Picture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649A1324-1D74-2A98-E3BB-2789F2C2DD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94888" y="4015318"/>
            <a:ext cx="3640977" cy="199343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E1FDE61-131F-3CC3-E2E0-D32BCB93D0E6}"/>
              </a:ext>
            </a:extLst>
          </p:cNvPr>
          <p:cNvSpPr txBox="1"/>
          <p:nvPr/>
        </p:nvSpPr>
        <p:spPr>
          <a:xfrm>
            <a:off x="5237293" y="6185"/>
            <a:ext cx="13516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/>
              <a:t>FIGURE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DEA710-BDCB-9951-CA50-755B8E9A8072}"/>
              </a:ext>
            </a:extLst>
          </p:cNvPr>
          <p:cNvSpPr txBox="1"/>
          <p:nvPr/>
        </p:nvSpPr>
        <p:spPr>
          <a:xfrm>
            <a:off x="6708809" y="52351"/>
            <a:ext cx="2062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occurrences vs MAE</a:t>
            </a:r>
          </a:p>
        </p:txBody>
      </p:sp>
    </p:spTree>
    <p:extLst>
      <p:ext uri="{BB962C8B-B14F-4D97-AF65-F5344CB8AC3E}">
        <p14:creationId xmlns:p14="http://schemas.microsoft.com/office/powerpoint/2010/main" val="3627023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CECC59A-993A-57FA-EA65-A7CF80AE6551}"/>
              </a:ext>
            </a:extLst>
          </p:cNvPr>
          <p:cNvCxnSpPr/>
          <p:nvPr/>
        </p:nvCxnSpPr>
        <p:spPr>
          <a:xfrm>
            <a:off x="129209" y="3429000"/>
            <a:ext cx="1206279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E071AAD-2814-AB93-AFE4-E74C839AEFDE}"/>
              </a:ext>
            </a:extLst>
          </p:cNvPr>
          <p:cNvCxnSpPr>
            <a:cxnSpLocks/>
          </p:cNvCxnSpPr>
          <p:nvPr/>
        </p:nvCxnSpPr>
        <p:spPr>
          <a:xfrm flipV="1">
            <a:off x="7664466" y="150460"/>
            <a:ext cx="0" cy="665137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8440D32-5CBA-0AD4-E4A1-8D25401153A9}"/>
              </a:ext>
            </a:extLst>
          </p:cNvPr>
          <p:cNvCxnSpPr>
            <a:cxnSpLocks/>
          </p:cNvCxnSpPr>
          <p:nvPr/>
        </p:nvCxnSpPr>
        <p:spPr>
          <a:xfrm flipV="1">
            <a:off x="3871031" y="131288"/>
            <a:ext cx="0" cy="665137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Chart, histogram&#10;&#10;Description automatically generated">
            <a:extLst>
              <a:ext uri="{FF2B5EF4-FFF2-40B4-BE49-F238E27FC236}">
                <a16:creationId xmlns:a16="http://schemas.microsoft.com/office/drawing/2014/main" id="{E2EA4C20-D810-758C-2803-6F168E80D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0888" y="3588592"/>
            <a:ext cx="3243786" cy="3243786"/>
          </a:xfrm>
          <a:prstGeom prst="rect">
            <a:avLst/>
          </a:prstGeom>
        </p:spPr>
      </p:pic>
      <p:pic>
        <p:nvPicPr>
          <p:cNvPr id="37" name="Picture 36" descr="Chart, histogram&#10;&#10;Description automatically generated">
            <a:extLst>
              <a:ext uri="{FF2B5EF4-FFF2-40B4-BE49-F238E27FC236}">
                <a16:creationId xmlns:a16="http://schemas.microsoft.com/office/drawing/2014/main" id="{E84E4244-97F3-E3E3-CB6D-819E1B4FB9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6528" y="75342"/>
            <a:ext cx="3290786" cy="3290786"/>
          </a:xfrm>
          <a:prstGeom prst="rect">
            <a:avLst/>
          </a:prstGeom>
        </p:spPr>
      </p:pic>
      <p:pic>
        <p:nvPicPr>
          <p:cNvPr id="39" name="Picture 38" descr="Chart, histogram&#10;&#10;Description automatically generated">
            <a:extLst>
              <a:ext uri="{FF2B5EF4-FFF2-40B4-BE49-F238E27FC236}">
                <a16:creationId xmlns:a16="http://schemas.microsoft.com/office/drawing/2014/main" id="{2BFEEC01-C919-98A4-56ED-89ED128D72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1858" y="109530"/>
            <a:ext cx="3290787" cy="3290787"/>
          </a:xfrm>
          <a:prstGeom prst="rect">
            <a:avLst/>
          </a:prstGeom>
        </p:spPr>
      </p:pic>
      <p:pic>
        <p:nvPicPr>
          <p:cNvPr id="41" name="Picture 40" descr="Chart, histogram&#10;&#10;Description automatically generated">
            <a:extLst>
              <a:ext uri="{FF2B5EF4-FFF2-40B4-BE49-F238E27FC236}">
                <a16:creationId xmlns:a16="http://schemas.microsoft.com/office/drawing/2014/main" id="{299A5BA3-2833-46A2-0F97-07DAC9AA8E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60144" y="3456972"/>
            <a:ext cx="3397753" cy="3397753"/>
          </a:xfrm>
          <a:prstGeom prst="rect">
            <a:avLst/>
          </a:prstGeom>
        </p:spPr>
      </p:pic>
      <p:pic>
        <p:nvPicPr>
          <p:cNvPr id="43" name="Picture 42" descr="Chart, histogram&#10;&#10;Description automatically generated">
            <a:extLst>
              <a:ext uri="{FF2B5EF4-FFF2-40B4-BE49-F238E27FC236}">
                <a16:creationId xmlns:a16="http://schemas.microsoft.com/office/drawing/2014/main" id="{2D64AB66-0C0D-B131-7087-C08BDECE2B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7560" y="3531606"/>
            <a:ext cx="3211198" cy="3211198"/>
          </a:xfrm>
          <a:prstGeom prst="rect">
            <a:avLst/>
          </a:prstGeom>
        </p:spPr>
      </p:pic>
      <p:pic>
        <p:nvPicPr>
          <p:cNvPr id="45" name="Picture 44" descr="Chart, histogram&#10;&#10;Description automatically generated">
            <a:extLst>
              <a:ext uri="{FF2B5EF4-FFF2-40B4-BE49-F238E27FC236}">
                <a16:creationId xmlns:a16="http://schemas.microsoft.com/office/drawing/2014/main" id="{B576E045-9A8D-65E6-36DA-0197EC7960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3136" y="75342"/>
            <a:ext cx="3302356" cy="330235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FC3E1E8-DC64-48F5-7E96-D52610901BBC}"/>
              </a:ext>
            </a:extLst>
          </p:cNvPr>
          <p:cNvSpPr txBox="1"/>
          <p:nvPr/>
        </p:nvSpPr>
        <p:spPr>
          <a:xfrm>
            <a:off x="5237293" y="6185"/>
            <a:ext cx="13516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/>
              <a:t>FIGURE 2</a:t>
            </a:r>
          </a:p>
        </p:txBody>
      </p:sp>
    </p:spTree>
    <p:extLst>
      <p:ext uri="{BB962C8B-B14F-4D97-AF65-F5344CB8AC3E}">
        <p14:creationId xmlns:p14="http://schemas.microsoft.com/office/powerpoint/2010/main" val="3203379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8A978B64-7473-0F9E-8E67-D680DF266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2667" y="783167"/>
            <a:ext cx="5291666" cy="5291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345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3024D078-3439-0639-8A5A-08FB16AA0334}"/>
              </a:ext>
            </a:extLst>
          </p:cNvPr>
          <p:cNvSpPr txBox="1"/>
          <p:nvPr/>
        </p:nvSpPr>
        <p:spPr>
          <a:xfrm>
            <a:off x="1450428" y="2474893"/>
            <a:ext cx="98868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The table contains the changes in accuracy when different configurations are considered.</a:t>
            </a:r>
          </a:p>
          <a:p>
            <a:r>
              <a:rPr lang="en-US" sz="1400"/>
              <a:t>For each original dataset and model, three numbers are reported: the accuracy on a test set without augmentation, accuracy after concatenation with the </a:t>
            </a:r>
            <a:r>
              <a:rPr lang="en-US" sz="1400" err="1"/>
              <a:t>mpds</a:t>
            </a:r>
            <a:r>
              <a:rPr lang="en-US" sz="1400"/>
              <a:t>, accuracy after concatenating with most novel points in the </a:t>
            </a:r>
            <a:r>
              <a:rPr lang="en-US" sz="1400" err="1"/>
              <a:t>mpds</a:t>
            </a:r>
            <a:r>
              <a:rPr lang="en-US" sz="1400"/>
              <a:t> (according to Discover).</a:t>
            </a:r>
          </a:p>
          <a:p>
            <a:r>
              <a:rPr lang="en-US" sz="1400"/>
              <a:t>No augmentation shows better accuracies consistently.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54CEAB-D549-293D-8C05-9027F288D313}"/>
              </a:ext>
            </a:extLst>
          </p:cNvPr>
          <p:cNvSpPr txBox="1"/>
          <p:nvPr/>
        </p:nvSpPr>
        <p:spPr>
          <a:xfrm>
            <a:off x="5237293" y="6185"/>
            <a:ext cx="13516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/>
              <a:t>FIGURE 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4BA220-4088-72D9-5EB3-59A917278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23" y="3744390"/>
            <a:ext cx="12105671" cy="1970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870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BB5D86B-58AF-0F45-7480-F91DB3030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451" y="2195385"/>
            <a:ext cx="9149425" cy="2263176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488D742-2D1C-E6A9-A33F-EA941D0721BD}"/>
              </a:ext>
            </a:extLst>
          </p:cNvPr>
          <p:cNvCxnSpPr/>
          <p:nvPr/>
        </p:nvCxnSpPr>
        <p:spPr>
          <a:xfrm>
            <a:off x="2816277" y="3163614"/>
            <a:ext cx="580103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02C68E8-2188-8D25-5B3A-758782573BE6}"/>
              </a:ext>
            </a:extLst>
          </p:cNvPr>
          <p:cNvCxnSpPr/>
          <p:nvPr/>
        </p:nvCxnSpPr>
        <p:spPr>
          <a:xfrm>
            <a:off x="2811367" y="3414336"/>
            <a:ext cx="580103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BB50805-0C7B-6E44-1FDA-FF4FE599DA6A}"/>
              </a:ext>
            </a:extLst>
          </p:cNvPr>
          <p:cNvCxnSpPr/>
          <p:nvPr/>
        </p:nvCxnSpPr>
        <p:spPr>
          <a:xfrm>
            <a:off x="2816275" y="3655226"/>
            <a:ext cx="580103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08AACD8-4025-61F4-E915-C4D119BDEEEB}"/>
              </a:ext>
            </a:extLst>
          </p:cNvPr>
          <p:cNvCxnSpPr/>
          <p:nvPr/>
        </p:nvCxnSpPr>
        <p:spPr>
          <a:xfrm>
            <a:off x="2811369" y="3886284"/>
            <a:ext cx="580103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F30BC63-BC59-219D-DFDA-97AFBA58EA82}"/>
              </a:ext>
            </a:extLst>
          </p:cNvPr>
          <p:cNvCxnSpPr/>
          <p:nvPr/>
        </p:nvCxnSpPr>
        <p:spPr>
          <a:xfrm>
            <a:off x="2811368" y="4146839"/>
            <a:ext cx="580103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1D70C51-134B-D98C-0A1A-FF72555312B8}"/>
              </a:ext>
            </a:extLst>
          </p:cNvPr>
          <p:cNvCxnSpPr/>
          <p:nvPr/>
        </p:nvCxnSpPr>
        <p:spPr>
          <a:xfrm>
            <a:off x="2811368" y="4377897"/>
            <a:ext cx="580103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F509143-B459-797F-9C4F-296982D9313D}"/>
              </a:ext>
            </a:extLst>
          </p:cNvPr>
          <p:cNvCxnSpPr/>
          <p:nvPr/>
        </p:nvCxnSpPr>
        <p:spPr>
          <a:xfrm>
            <a:off x="9611815" y="4377897"/>
            <a:ext cx="580103" cy="0"/>
          </a:xfrm>
          <a:prstGeom prst="line">
            <a:avLst/>
          </a:prstGeom>
          <a:ln w="95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CEBA5C1-2456-2603-312A-4160243B983A}"/>
              </a:ext>
            </a:extLst>
          </p:cNvPr>
          <p:cNvCxnSpPr/>
          <p:nvPr/>
        </p:nvCxnSpPr>
        <p:spPr>
          <a:xfrm>
            <a:off x="9631479" y="3163614"/>
            <a:ext cx="580103" cy="0"/>
          </a:xfrm>
          <a:prstGeom prst="line">
            <a:avLst/>
          </a:prstGeom>
          <a:ln w="95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36D5F49-1333-64F3-8ED4-BAD1E5E5186E}"/>
              </a:ext>
            </a:extLst>
          </p:cNvPr>
          <p:cNvCxnSpPr/>
          <p:nvPr/>
        </p:nvCxnSpPr>
        <p:spPr>
          <a:xfrm>
            <a:off x="9611815" y="3414336"/>
            <a:ext cx="580103" cy="0"/>
          </a:xfrm>
          <a:prstGeom prst="line">
            <a:avLst/>
          </a:prstGeom>
          <a:ln w="95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E718F46-DBD8-8C6D-2D31-6CF97FD3105E}"/>
              </a:ext>
            </a:extLst>
          </p:cNvPr>
          <p:cNvCxnSpPr/>
          <p:nvPr/>
        </p:nvCxnSpPr>
        <p:spPr>
          <a:xfrm>
            <a:off x="6709838" y="3655226"/>
            <a:ext cx="580103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AF1E2DA-6018-18D0-ABFA-4634C5C8CA8E}"/>
              </a:ext>
            </a:extLst>
          </p:cNvPr>
          <p:cNvCxnSpPr/>
          <p:nvPr/>
        </p:nvCxnSpPr>
        <p:spPr>
          <a:xfrm>
            <a:off x="6709838" y="3891199"/>
            <a:ext cx="580103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7537175-7D97-E6C8-0548-44B38EC4DD09}"/>
              </a:ext>
            </a:extLst>
          </p:cNvPr>
          <p:cNvCxnSpPr/>
          <p:nvPr/>
        </p:nvCxnSpPr>
        <p:spPr>
          <a:xfrm>
            <a:off x="6709838" y="4146839"/>
            <a:ext cx="580103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89A45AC-0A90-083C-9581-95B9FE6B8392}"/>
              </a:ext>
            </a:extLst>
          </p:cNvPr>
          <p:cNvSpPr txBox="1"/>
          <p:nvPr/>
        </p:nvSpPr>
        <p:spPr>
          <a:xfrm>
            <a:off x="5559972" y="1376855"/>
            <a:ext cx="1008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old table</a:t>
            </a:r>
          </a:p>
        </p:txBody>
      </p:sp>
    </p:spTree>
    <p:extLst>
      <p:ext uri="{BB962C8B-B14F-4D97-AF65-F5344CB8AC3E}">
        <p14:creationId xmlns:p14="http://schemas.microsoft.com/office/powerpoint/2010/main" val="703264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9AC14BFB-591D-E48E-BD5C-0AB41796BB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214" y="1793837"/>
            <a:ext cx="4363131" cy="31165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0E789C-4B82-9C9E-5F44-C6A843BCDEDA}"/>
              </a:ext>
            </a:extLst>
          </p:cNvPr>
          <p:cNvSpPr txBox="1"/>
          <p:nvPr/>
        </p:nvSpPr>
        <p:spPr>
          <a:xfrm>
            <a:off x="2676495" y="2274246"/>
            <a:ext cx="1552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Bulkmodulus</a:t>
            </a:r>
            <a:endParaRPr lang="en-US"/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CD743A78-29B0-E157-D60D-92DCC52EB4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0565" y="1790720"/>
            <a:ext cx="4363131" cy="31196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11D282E-EB1E-7CA9-C86B-91C8C1EA3F9E}"/>
              </a:ext>
            </a:extLst>
          </p:cNvPr>
          <p:cNvSpPr txBox="1"/>
          <p:nvPr/>
        </p:nvSpPr>
        <p:spPr>
          <a:xfrm>
            <a:off x="7039626" y="2274246"/>
            <a:ext cx="10323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Bandgap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C14EDE-E4D9-2501-E25F-CACABE134525}"/>
              </a:ext>
            </a:extLst>
          </p:cNvPr>
          <p:cNvSpPr txBox="1"/>
          <p:nvPr/>
        </p:nvSpPr>
        <p:spPr>
          <a:xfrm>
            <a:off x="2594198" y="4648748"/>
            <a:ext cx="8116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Discover augmentation. The plot shows the </a:t>
            </a:r>
            <a:r>
              <a:rPr lang="en-US" sz="1400" err="1"/>
              <a:t>umap</a:t>
            </a:r>
            <a:r>
              <a:rPr lang="en-US" sz="1400"/>
              <a:t> embedding of the most novel points added by discover. Novel regions are hardly populated.</a:t>
            </a:r>
          </a:p>
        </p:txBody>
      </p:sp>
    </p:spTree>
    <p:extLst>
      <p:ext uri="{BB962C8B-B14F-4D97-AF65-F5344CB8AC3E}">
        <p14:creationId xmlns:p14="http://schemas.microsoft.com/office/powerpoint/2010/main" val="1486448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DF57C9EE-F860-7FC3-4D23-F5ED27F85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" y="3853089"/>
            <a:ext cx="5886450" cy="2869906"/>
          </a:xfrm>
          <a:prstGeom prst="rect">
            <a:avLst/>
          </a:prstGeom>
        </p:spPr>
      </p:pic>
      <p:pic>
        <p:nvPicPr>
          <p:cNvPr id="9" name="Picture 8" descr="Chart, box and whisker chart&#10;&#10;Description automatically generated">
            <a:extLst>
              <a:ext uri="{FF2B5EF4-FFF2-40B4-BE49-F238E27FC236}">
                <a16:creationId xmlns:a16="http://schemas.microsoft.com/office/drawing/2014/main" id="{B5BAE21F-3269-107A-3EE9-B464167049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1124" y="3858185"/>
            <a:ext cx="4404679" cy="2798109"/>
          </a:xfrm>
          <a:prstGeom prst="rect">
            <a:avLst/>
          </a:prstGeom>
        </p:spPr>
      </p:pic>
      <p:pic>
        <p:nvPicPr>
          <p:cNvPr id="11" name="Picture 10" descr="Chart, bar chart&#10;&#10;Description automatically generated">
            <a:extLst>
              <a:ext uri="{FF2B5EF4-FFF2-40B4-BE49-F238E27FC236}">
                <a16:creationId xmlns:a16="http://schemas.microsoft.com/office/drawing/2014/main" id="{82BBF812-89C2-2825-7ED8-E6BDB815AC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550" y="429185"/>
            <a:ext cx="5886450" cy="2869906"/>
          </a:xfrm>
          <a:prstGeom prst="rect">
            <a:avLst/>
          </a:prstGeom>
        </p:spPr>
      </p:pic>
      <p:pic>
        <p:nvPicPr>
          <p:cNvPr id="13" name="Picture 12" descr="Chart, box and whisker chart&#10;&#10;Description automatically generated">
            <a:extLst>
              <a:ext uri="{FF2B5EF4-FFF2-40B4-BE49-F238E27FC236}">
                <a16:creationId xmlns:a16="http://schemas.microsoft.com/office/drawing/2014/main" id="{E4E71DF1-C135-5FE6-6521-E06E31881C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3819" y="429184"/>
            <a:ext cx="4517702" cy="286990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9CCDB83-86A8-C5DD-7A79-B8561931E9E2}"/>
              </a:ext>
            </a:extLst>
          </p:cNvPr>
          <p:cNvSpPr txBox="1"/>
          <p:nvPr/>
        </p:nvSpPr>
        <p:spPr>
          <a:xfrm>
            <a:off x="6083041" y="59853"/>
            <a:ext cx="969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CONCAT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91098F-504C-980F-DD99-DC788235F25D}"/>
              </a:ext>
            </a:extLst>
          </p:cNvPr>
          <p:cNvSpPr txBox="1"/>
          <p:nvPr/>
        </p:nvSpPr>
        <p:spPr>
          <a:xfrm>
            <a:off x="6071435" y="3483757"/>
            <a:ext cx="776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DISCO</a:t>
            </a:r>
          </a:p>
        </p:txBody>
      </p:sp>
    </p:spTree>
    <p:extLst>
      <p:ext uri="{BB962C8B-B14F-4D97-AF65-F5344CB8AC3E}">
        <p14:creationId xmlns:p14="http://schemas.microsoft.com/office/powerpoint/2010/main" val="3618199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242</Words>
  <Application>Microsoft Macintosh PowerPoint</Application>
  <PresentationFormat>Widescreen</PresentationFormat>
  <Paragraphs>41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backup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 Felice, Giovanni</dc:creator>
  <cp:lastModifiedBy>De Felice, Giovanni</cp:lastModifiedBy>
  <cp:revision>1</cp:revision>
  <dcterms:created xsi:type="dcterms:W3CDTF">2023-02-18T15:02:43Z</dcterms:created>
  <dcterms:modified xsi:type="dcterms:W3CDTF">2023-05-15T15:06:10Z</dcterms:modified>
</cp:coreProperties>
</file>