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3" r:id="rId4"/>
    <p:sldId id="274" r:id="rId5"/>
    <p:sldId id="275" r:id="rId6"/>
    <p:sldId id="276" r:id="rId7"/>
    <p:sldId id="278" r:id="rId8"/>
    <p:sldId id="277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23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5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14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70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4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842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215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3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750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43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646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C894-E352-4336-9E8E-9041FE79C81D}" type="datetimeFigureOut">
              <a:rPr lang="es-AR" smtClean="0"/>
              <a:t>31/5/2022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489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12776"/>
            <a:ext cx="9036496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b="1" u="sng" dirty="0" smtClean="0"/>
              <a:t>PYTHON PARA NO PROGRAMADORES</a:t>
            </a:r>
          </a:p>
          <a:p>
            <a:pPr marL="0" indent="0" algn="ctr">
              <a:buNone/>
            </a:pPr>
            <a:endParaRPr lang="es-AR" sz="4000" dirty="0"/>
          </a:p>
          <a:p>
            <a:pPr marL="0" indent="0" algn="ctr">
              <a:buNone/>
            </a:pPr>
            <a:r>
              <a:rPr lang="es-AR" sz="4000" b="1" dirty="0" smtClean="0"/>
              <a:t>PROFESOR: CARLOS CERNOCKY</a:t>
            </a:r>
          </a:p>
          <a:p>
            <a:pPr marL="0" indent="0">
              <a:buNone/>
            </a:pPr>
            <a:endParaRPr lang="es-AR" sz="4000" b="1" dirty="0"/>
          </a:p>
          <a:p>
            <a:pPr marL="0" indent="0">
              <a:buNone/>
            </a:pPr>
            <a:r>
              <a:rPr lang="es-AR" sz="4000" b="1" dirty="0" smtClean="0"/>
              <a:t>HORARIOS:</a:t>
            </a:r>
          </a:p>
          <a:p>
            <a:pPr marL="0" indent="0">
              <a:buNone/>
            </a:pPr>
            <a:r>
              <a:rPr lang="es-AR" sz="4000" b="1" dirty="0" smtClean="0"/>
              <a:t> </a:t>
            </a:r>
            <a:r>
              <a:rPr lang="es-AR" sz="4000" b="1" dirty="0" smtClean="0"/>
              <a:t>MARTES</a:t>
            </a:r>
            <a:r>
              <a:rPr lang="es-AR" b="1" dirty="0" smtClean="0"/>
              <a:t> </a:t>
            </a:r>
            <a:r>
              <a:rPr lang="es-AR" b="1" dirty="0" smtClean="0"/>
              <a:t>Y </a:t>
            </a:r>
            <a:r>
              <a:rPr lang="es-AR" b="1" dirty="0" smtClean="0"/>
              <a:t>JUEVES </a:t>
            </a:r>
            <a:r>
              <a:rPr lang="es-AR" b="1" dirty="0" smtClean="0"/>
              <a:t>DE 20:00 HS A 22:00 HS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0156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u="sng" dirty="0" smtClean="0"/>
              <a:t>FUNCIONES: </a:t>
            </a:r>
          </a:p>
          <a:p>
            <a:pPr marL="0" indent="0">
              <a:buNone/>
            </a:pPr>
            <a:endParaRPr lang="es-AR" b="1" u="sng" dirty="0" smtClean="0"/>
          </a:p>
          <a:p>
            <a:pPr marL="0" indent="0">
              <a:buNone/>
            </a:pPr>
            <a:r>
              <a:rPr lang="es-AR" dirty="0"/>
              <a:t>Las funciones nos permiten agrupar una o más líneas de código </a:t>
            </a:r>
            <a:r>
              <a:rPr lang="es-AR" dirty="0" smtClean="0"/>
              <a:t>bajo un </a:t>
            </a:r>
            <a:r>
              <a:rPr lang="es-AR" dirty="0"/>
              <a:t>mismo nombre.</a:t>
            </a:r>
          </a:p>
          <a:p>
            <a:pPr marL="0" indent="0">
              <a:buNone/>
            </a:pPr>
            <a:r>
              <a:rPr lang="es-AR" b="1" u="sng" dirty="0" smtClean="0"/>
              <a:t>VENTAJAS:</a:t>
            </a:r>
          </a:p>
          <a:p>
            <a:r>
              <a:rPr lang="es-AR" dirty="0" smtClean="0"/>
              <a:t>Código mas fácil de leer y comprender</a:t>
            </a:r>
          </a:p>
          <a:p>
            <a:r>
              <a:rPr lang="es-AR" dirty="0" smtClean="0"/>
              <a:t>Se puede usar el mismo código mas de una vez</a:t>
            </a:r>
          </a:p>
        </p:txBody>
      </p:sp>
    </p:spTree>
    <p:extLst>
      <p:ext uri="{BB962C8B-B14F-4D97-AF65-F5344CB8AC3E}">
        <p14:creationId xmlns:p14="http://schemas.microsoft.com/office/powerpoint/2010/main" val="42651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556792"/>
            <a:ext cx="866164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u="sng" dirty="0" smtClean="0"/>
              <a:t>Funciones: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/>
              <a:t>creación de una función requiere de la palabra reservada </a:t>
            </a:r>
            <a:r>
              <a:rPr lang="es-AR" dirty="0" err="1" smtClean="0"/>
              <a:t>def</a:t>
            </a:r>
            <a:r>
              <a:rPr lang="es-AR" dirty="0" smtClean="0"/>
              <a:t>, seguida </a:t>
            </a:r>
            <a:r>
              <a:rPr lang="es-AR" dirty="0"/>
              <a:t>de un nombre a elección, un par de paréntesis </a:t>
            </a:r>
            <a:r>
              <a:rPr lang="es-AR" dirty="0" smtClean="0"/>
              <a:t>y </a:t>
            </a:r>
            <a:r>
              <a:rPr lang="es-AR" dirty="0"/>
              <a:t>dos puntos. El bloque de </a:t>
            </a:r>
            <a:r>
              <a:rPr lang="es-AR" dirty="0" smtClean="0"/>
              <a:t>código dentro </a:t>
            </a:r>
            <a:r>
              <a:rPr lang="es-AR" dirty="0"/>
              <a:t>de la función debe tener sangría, tal como ocurría con </a:t>
            </a:r>
            <a:r>
              <a:rPr lang="es-AR" dirty="0" smtClean="0"/>
              <a:t>los bucles </a:t>
            </a:r>
            <a:r>
              <a:rPr lang="es-AR" dirty="0"/>
              <a:t>y los condicionales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dirty="0" err="1"/>
              <a:t>d</a:t>
            </a:r>
            <a:r>
              <a:rPr lang="es-AR" dirty="0" err="1" smtClean="0"/>
              <a:t>ef</a:t>
            </a:r>
            <a:r>
              <a:rPr lang="es-AR" dirty="0" smtClean="0"/>
              <a:t> </a:t>
            </a:r>
            <a:r>
              <a:rPr lang="es-AR" dirty="0" err="1" smtClean="0"/>
              <a:t>nombre_funcion</a:t>
            </a:r>
            <a:r>
              <a:rPr lang="es-AR" dirty="0" smtClean="0"/>
              <a:t> (</a:t>
            </a:r>
            <a:r>
              <a:rPr lang="es-AR" dirty="0" err="1" smtClean="0"/>
              <a:t>parametros</a:t>
            </a:r>
            <a:r>
              <a:rPr lang="es-AR" dirty="0" smtClean="0"/>
              <a:t>):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sentencias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025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 smtClean="0"/>
              <a:t>Argumentos o parámetros:</a:t>
            </a:r>
          </a:p>
          <a:p>
            <a:pPr marL="0" indent="0">
              <a:buNone/>
            </a:pPr>
            <a:r>
              <a:rPr lang="es-AR" dirty="0" smtClean="0"/>
              <a:t>En los paréntesis de la función se indica </a:t>
            </a:r>
            <a:r>
              <a:rPr lang="es-AR" dirty="0"/>
              <a:t>aquellas variables </a:t>
            </a:r>
            <a:r>
              <a:rPr lang="es-AR" dirty="0" smtClean="0"/>
              <a:t>que </a:t>
            </a:r>
            <a:r>
              <a:rPr lang="es-AR" dirty="0"/>
              <a:t>serán “llenadas” por el usuario al momento de llamar a la función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dirty="0" err="1"/>
              <a:t>def</a:t>
            </a:r>
            <a:r>
              <a:rPr lang="es-AR" dirty="0"/>
              <a:t> </a:t>
            </a:r>
            <a:r>
              <a:rPr lang="es-AR" dirty="0" err="1"/>
              <a:t>imprimir_elementos</a:t>
            </a:r>
            <a:r>
              <a:rPr lang="es-AR" dirty="0"/>
              <a:t>(lista):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/>
              <a:t>elemento in lista: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		</a:t>
            </a:r>
            <a:r>
              <a:rPr lang="es-AR" dirty="0" err="1" smtClean="0"/>
              <a:t>print</a:t>
            </a:r>
            <a:r>
              <a:rPr lang="es-AR" dirty="0" smtClean="0"/>
              <a:t>(elemento</a:t>
            </a:r>
            <a:r>
              <a:rPr lang="es-AR" dirty="0"/>
              <a:t>)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25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u="sng" dirty="0" smtClean="0"/>
              <a:t>Cantidad de Argumentos:</a:t>
            </a:r>
          </a:p>
          <a:p>
            <a:pPr marL="0" indent="0">
              <a:buNone/>
            </a:pPr>
            <a:r>
              <a:rPr lang="es-AR" dirty="0"/>
              <a:t>Una función puede tener múltiples argumentos, la cantidad que nosotros precisemos. Para indicar más de uno, separamos sus nombres por comas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imprimir_suma</a:t>
            </a:r>
            <a:r>
              <a:rPr lang="pt-BR" dirty="0"/>
              <a:t>(a, b</a:t>
            </a:r>
            <a:r>
              <a:rPr lang="pt-BR" dirty="0" smtClean="0"/>
              <a:t>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 </a:t>
            </a:r>
            <a:r>
              <a:rPr lang="pt-BR" dirty="0" err="1"/>
              <a:t>print</a:t>
            </a:r>
            <a:r>
              <a:rPr lang="pt-BR" dirty="0"/>
              <a:t>("Resultado</a:t>
            </a:r>
            <a:r>
              <a:rPr lang="pt-BR" dirty="0" smtClean="0"/>
              <a:t>:")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 </a:t>
            </a:r>
            <a:r>
              <a:rPr lang="pt-BR" dirty="0" err="1"/>
              <a:t>print</a:t>
            </a:r>
            <a:r>
              <a:rPr lang="pt-BR" dirty="0"/>
              <a:t>(a + b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err="1" smtClean="0"/>
              <a:t>imprimir_suma</a:t>
            </a:r>
            <a:r>
              <a:rPr lang="pt-BR" dirty="0" smtClean="0"/>
              <a:t>(7</a:t>
            </a:r>
            <a:r>
              <a:rPr lang="pt-BR" dirty="0"/>
              <a:t>, 5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err="1" smtClean="0"/>
              <a:t>imprimir_suma</a:t>
            </a:r>
            <a:r>
              <a:rPr lang="pt-BR" dirty="0"/>
              <a:t>(-5, 3.5)</a:t>
            </a:r>
            <a:endParaRPr lang="es-AR" b="1" u="sng" dirty="0"/>
          </a:p>
          <a:p>
            <a:pPr marL="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423845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b="1" u="sng" dirty="0" smtClean="0"/>
              <a:t>Valores de retorno de una función:</a:t>
            </a:r>
          </a:p>
          <a:p>
            <a:pPr marL="0" indent="0">
              <a:buNone/>
            </a:pPr>
            <a:r>
              <a:rPr lang="es-AR" dirty="0"/>
              <a:t>Las funciones pueden opcionalmente tener un </a:t>
            </a:r>
            <a:r>
              <a:rPr lang="es-AR" dirty="0" smtClean="0"/>
              <a:t>resultado.</a:t>
            </a:r>
          </a:p>
          <a:p>
            <a:pPr marL="0" indent="0">
              <a:buNone/>
            </a:pPr>
            <a:r>
              <a:rPr lang="es-AR" dirty="0"/>
              <a:t>El resultado de una función se </a:t>
            </a:r>
            <a:r>
              <a:rPr lang="es-AR" dirty="0" smtClean="0"/>
              <a:t>establece usando </a:t>
            </a:r>
            <a:r>
              <a:rPr lang="es-AR" dirty="0"/>
              <a:t>la palabra reservada </a:t>
            </a:r>
            <a:r>
              <a:rPr lang="es-AR" b="1" dirty="0" err="1"/>
              <a:t>return</a:t>
            </a:r>
            <a:r>
              <a:rPr lang="es-AR" dirty="0"/>
              <a:t>. De </a:t>
            </a:r>
            <a:r>
              <a:rPr lang="es-AR" dirty="0" smtClean="0"/>
              <a:t>ahí que </a:t>
            </a:r>
            <a:r>
              <a:rPr lang="es-AR" dirty="0"/>
              <a:t>a ese resultado también se lo </a:t>
            </a:r>
            <a:r>
              <a:rPr lang="es-AR" dirty="0" smtClean="0"/>
              <a:t>conozca como </a:t>
            </a:r>
            <a:r>
              <a:rPr lang="es-AR" dirty="0"/>
              <a:t>valor de retorno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dirty="0" err="1"/>
              <a:t>def</a:t>
            </a:r>
            <a:r>
              <a:rPr lang="es-AR" dirty="0"/>
              <a:t> rango(desde, hasta</a:t>
            </a:r>
            <a:r>
              <a:rPr lang="es-AR" dirty="0" smtClean="0"/>
              <a:t>):</a:t>
            </a:r>
          </a:p>
          <a:p>
            <a:pPr marL="0" indent="0">
              <a:buNone/>
            </a:pPr>
            <a:r>
              <a:rPr lang="es-AR" dirty="0" smtClean="0"/>
              <a:t>|	</a:t>
            </a:r>
            <a:r>
              <a:rPr lang="es-AR" dirty="0" err="1" smtClean="0"/>
              <a:t>numeros</a:t>
            </a:r>
            <a:r>
              <a:rPr lang="es-AR" dirty="0" smtClean="0"/>
              <a:t> </a:t>
            </a:r>
            <a:r>
              <a:rPr lang="es-AR" dirty="0"/>
              <a:t>= </a:t>
            </a:r>
            <a:r>
              <a:rPr lang="es-AR" dirty="0" smtClean="0"/>
              <a:t>[]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while</a:t>
            </a:r>
            <a:r>
              <a:rPr lang="es-AR" dirty="0" smtClean="0"/>
              <a:t> </a:t>
            </a:r>
            <a:r>
              <a:rPr lang="es-AR" dirty="0"/>
              <a:t>desde &lt; hasta</a:t>
            </a:r>
            <a:r>
              <a:rPr lang="es-AR" dirty="0" smtClean="0"/>
              <a:t>: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dirty="0" err="1" smtClean="0"/>
              <a:t>numeros.append</a:t>
            </a:r>
            <a:r>
              <a:rPr lang="es-AR" dirty="0" smtClean="0"/>
              <a:t>(desde)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desde </a:t>
            </a:r>
            <a:r>
              <a:rPr lang="es-AR" dirty="0"/>
              <a:t>= desde + </a:t>
            </a:r>
            <a:r>
              <a:rPr lang="es-AR" dirty="0" smtClean="0"/>
              <a:t>1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r>
              <a:rPr lang="es-AR" dirty="0"/>
              <a:t>	</a:t>
            </a:r>
            <a:r>
              <a:rPr lang="es-AR" dirty="0" err="1" smtClean="0"/>
              <a:t>return</a:t>
            </a:r>
            <a:r>
              <a:rPr lang="es-AR" dirty="0" smtClean="0"/>
              <a:t> </a:t>
            </a:r>
            <a:r>
              <a:rPr lang="es-AR" dirty="0" err="1" smtClean="0"/>
              <a:t>numeros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lista </a:t>
            </a:r>
            <a:r>
              <a:rPr lang="es-AR" dirty="0"/>
              <a:t>= rango(1, 6) 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print</a:t>
            </a:r>
            <a:r>
              <a:rPr lang="es-AR" dirty="0" smtClean="0"/>
              <a:t>(lista</a:t>
            </a:r>
            <a:r>
              <a:rPr lang="es-AR" dirty="0"/>
              <a:t>)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350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Variables </a:t>
            </a:r>
            <a:r>
              <a:rPr lang="es-AR" b="1" smtClean="0"/>
              <a:t>y ámbito:</a:t>
            </a:r>
          </a:p>
          <a:p>
            <a:pPr marL="0" indent="0">
              <a:buNone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99647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7763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233</Words>
  <Application>Microsoft Office PowerPoint</Application>
  <PresentationFormat>Presentación en pantalla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EDUCACIÓN IT</dc:title>
  <dc:creator>carlosdc</dc:creator>
  <cp:lastModifiedBy>carlosdc</cp:lastModifiedBy>
  <cp:revision>80</cp:revision>
  <dcterms:created xsi:type="dcterms:W3CDTF">2022-02-22T11:26:57Z</dcterms:created>
  <dcterms:modified xsi:type="dcterms:W3CDTF">2022-06-01T01:04:19Z</dcterms:modified>
</cp:coreProperties>
</file>