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34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6/6/2022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23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6/6/2022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956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6/6/2022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14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6/6/2022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70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6/6/2022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14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6/6/2022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842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6/6/2022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215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6/6/2022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3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6/6/2022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750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6/6/2022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43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894-E352-4336-9E8E-9041FE79C81D}" type="datetimeFigureOut">
              <a:rPr lang="es-AR" smtClean="0"/>
              <a:t>6/6/2022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646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C894-E352-4336-9E8E-9041FE79C81D}" type="datetimeFigureOut">
              <a:rPr lang="es-AR" smtClean="0"/>
              <a:t>6/6/2022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25E8-3BEE-4B50-A8A3-A018E403D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489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12776"/>
            <a:ext cx="9036496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000" b="1" u="sng" dirty="0" smtClean="0"/>
              <a:t>PYTHON PARA NO PROGRAMADORES</a:t>
            </a:r>
          </a:p>
          <a:p>
            <a:pPr marL="0" indent="0" algn="ctr">
              <a:buNone/>
            </a:pPr>
            <a:endParaRPr lang="es-AR" sz="4000" dirty="0"/>
          </a:p>
          <a:p>
            <a:pPr marL="0" indent="0" algn="ctr">
              <a:buNone/>
            </a:pPr>
            <a:r>
              <a:rPr lang="es-AR" sz="4000" b="1" dirty="0" smtClean="0"/>
              <a:t>PROFESOR: CARLOS CERNOCKY</a:t>
            </a:r>
          </a:p>
          <a:p>
            <a:pPr marL="0" indent="0">
              <a:buNone/>
            </a:pPr>
            <a:endParaRPr lang="es-AR" sz="4000" b="1" dirty="0"/>
          </a:p>
          <a:p>
            <a:pPr marL="0" indent="0">
              <a:buNone/>
            </a:pPr>
            <a:r>
              <a:rPr lang="es-AR" sz="4000" b="1" dirty="0" smtClean="0"/>
              <a:t>HORARIOS:</a:t>
            </a:r>
          </a:p>
          <a:p>
            <a:pPr marL="0" indent="0">
              <a:buNone/>
            </a:pPr>
            <a:r>
              <a:rPr lang="es-AR" sz="4000" b="1" smtClean="0"/>
              <a:t> </a:t>
            </a:r>
            <a:r>
              <a:rPr lang="es-AR" b="1" smtClean="0"/>
              <a:t>MIÉRCOLES </a:t>
            </a:r>
            <a:r>
              <a:rPr lang="es-AR" b="1" dirty="0" smtClean="0"/>
              <a:t>Y VIERNES DE 20:00 HS A 22:00 HS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0156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u="sng" dirty="0" smtClean="0"/>
              <a:t>PARADIGMAS DE PROGRAMACIÓN:</a:t>
            </a:r>
          </a:p>
          <a:p>
            <a:pPr marL="0" indent="0">
              <a:buNone/>
            </a:pPr>
            <a:r>
              <a:rPr lang="es-AR" dirty="0"/>
              <a:t>Todo paradigma decide plantear algún nuevo concepto abstracto de forma de pensar o resolver un problema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b="1" u="sng" dirty="0"/>
          </a:p>
          <a:p>
            <a:pPr marL="0" indent="0">
              <a:buNone/>
            </a:pPr>
            <a:endParaRPr lang="es-AR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2651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916" y="1412776"/>
            <a:ext cx="8964488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b="1" u="sng" dirty="0" smtClean="0"/>
              <a:t>PARADIGMA ORIENTADO A OBJETO</a:t>
            </a:r>
          </a:p>
          <a:p>
            <a:pPr marL="0" indent="0">
              <a:buNone/>
            </a:pPr>
            <a:r>
              <a:rPr lang="es-AR" dirty="0" smtClean="0"/>
              <a:t>El </a:t>
            </a:r>
            <a:r>
              <a:rPr lang="es-AR" dirty="0"/>
              <a:t>paradigma de programación orientada a objetos (</a:t>
            </a:r>
            <a:r>
              <a:rPr lang="es-AR" dirty="0" smtClean="0"/>
              <a:t>POO) plantea </a:t>
            </a:r>
            <a:r>
              <a:rPr lang="es-AR" dirty="0"/>
              <a:t>que todo sistema o proceso informático </a:t>
            </a:r>
            <a:r>
              <a:rPr lang="es-AR" dirty="0" smtClean="0"/>
              <a:t>puede modelarse </a:t>
            </a:r>
            <a:r>
              <a:rPr lang="es-AR" dirty="0"/>
              <a:t>(pensarlo) como "</a:t>
            </a:r>
            <a:r>
              <a:rPr lang="es-AR" b="1" dirty="0"/>
              <a:t>objetos</a:t>
            </a:r>
            <a:r>
              <a:rPr lang="es-AR" dirty="0"/>
              <a:t>" cotidianos.</a:t>
            </a:r>
          </a:p>
          <a:p>
            <a:pPr marL="0" indent="0">
              <a:buNone/>
            </a:pPr>
            <a:r>
              <a:rPr lang="es-AR" dirty="0" smtClean="0"/>
              <a:t>Los </a:t>
            </a:r>
            <a:r>
              <a:rPr lang="es-AR" dirty="0"/>
              <a:t>objetos con características similares, se dice que fueron creados por la misma </a:t>
            </a:r>
            <a:r>
              <a:rPr lang="es-AR" b="1" dirty="0"/>
              <a:t>clase</a:t>
            </a:r>
            <a:r>
              <a:rPr lang="es-AR" dirty="0"/>
              <a:t> (por la misma fábrica, para traerlo a algo más tangible). Los </a:t>
            </a:r>
            <a:r>
              <a:rPr lang="es-AR" b="1" dirty="0"/>
              <a:t>objetos</a:t>
            </a:r>
            <a:r>
              <a:rPr lang="es-AR" dirty="0"/>
              <a:t> son entidades que combinan </a:t>
            </a:r>
            <a:r>
              <a:rPr lang="es-AR" b="1" dirty="0"/>
              <a:t>características</a:t>
            </a:r>
            <a:r>
              <a:rPr lang="es-AR" dirty="0"/>
              <a:t> (variables) y </a:t>
            </a:r>
            <a:r>
              <a:rPr lang="es-AR" b="1" dirty="0"/>
              <a:t>métodos</a:t>
            </a:r>
            <a:r>
              <a:rPr lang="es-AR" dirty="0"/>
              <a:t> (funciones). </a:t>
            </a:r>
          </a:p>
        </p:txBody>
      </p:sp>
    </p:spTree>
    <p:extLst>
      <p:ext uri="{BB962C8B-B14F-4D97-AF65-F5344CB8AC3E}">
        <p14:creationId xmlns:p14="http://schemas.microsoft.com/office/powerpoint/2010/main" val="114821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TIPOS DE APLICACIONES:</a:t>
            </a:r>
          </a:p>
          <a:p>
            <a:r>
              <a:rPr lang="es-AR" dirty="0" smtClean="0"/>
              <a:t>Consola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Escritorio --</a:t>
            </a:r>
            <a:r>
              <a:rPr lang="es-AR" b="1" dirty="0" smtClean="0">
                <a:solidFill>
                  <a:srgbClr val="FF0000"/>
                </a:solidFill>
                <a:sym typeface="Wingdings" pitchFamily="2" charset="2"/>
              </a:rPr>
              <a:t> TKINTER</a:t>
            </a:r>
            <a:endParaRPr lang="es-AR" b="1" dirty="0" smtClean="0">
              <a:solidFill>
                <a:srgbClr val="FF0000"/>
              </a:solidFill>
            </a:endParaRPr>
          </a:p>
          <a:p>
            <a:r>
              <a:rPr lang="es-AR" dirty="0" smtClean="0"/>
              <a:t>Web (necesitan un navegador)</a:t>
            </a:r>
          </a:p>
          <a:p>
            <a:r>
              <a:rPr lang="es-AR" dirty="0" smtClean="0"/>
              <a:t>Celulares, </a:t>
            </a:r>
            <a:r>
              <a:rPr lang="es-AR" dirty="0" err="1" smtClean="0"/>
              <a:t>tablets</a:t>
            </a:r>
            <a:r>
              <a:rPr lang="es-AR" dirty="0" smtClean="0"/>
              <a:t>, etc.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89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344" y="1340768"/>
            <a:ext cx="9026152" cy="5429682"/>
          </a:xfrm>
        </p:spPr>
        <p:txBody>
          <a:bodyPr/>
          <a:lstStyle/>
          <a:p>
            <a:pPr marL="0" indent="0">
              <a:buNone/>
            </a:pPr>
            <a:r>
              <a:rPr lang="es-AR" b="1" dirty="0" smtClean="0"/>
              <a:t>Componentes de una interfaz gráfica (</a:t>
            </a:r>
            <a:r>
              <a:rPr lang="es-AR" b="1" dirty="0" err="1" smtClean="0"/>
              <a:t>widgets</a:t>
            </a:r>
            <a:r>
              <a:rPr lang="es-AR" b="1" dirty="0" smtClean="0"/>
              <a:t>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36339"/>
            <a:ext cx="5616624" cy="48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9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u="sng" dirty="0" err="1" smtClean="0"/>
              <a:t>Widgets</a:t>
            </a:r>
            <a:r>
              <a:rPr lang="es-AR" b="1" u="sng" dirty="0" smtClean="0"/>
              <a:t> o controles que utilizaremos: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 smtClean="0"/>
              <a:t>Etiquetas</a:t>
            </a:r>
          </a:p>
          <a:p>
            <a:r>
              <a:rPr lang="es-AR" dirty="0"/>
              <a:t>C</a:t>
            </a:r>
            <a:r>
              <a:rPr lang="es-AR" dirty="0" smtClean="0"/>
              <a:t>ajas </a:t>
            </a:r>
            <a:r>
              <a:rPr lang="es-AR" dirty="0"/>
              <a:t>de </a:t>
            </a:r>
            <a:r>
              <a:rPr lang="es-AR" dirty="0" smtClean="0"/>
              <a:t>texto</a:t>
            </a:r>
          </a:p>
          <a:p>
            <a:r>
              <a:rPr lang="es-AR" dirty="0" smtClean="0"/>
              <a:t>Botones</a:t>
            </a:r>
          </a:p>
          <a:p>
            <a:r>
              <a:rPr lang="es-AR" dirty="0" smtClean="0"/>
              <a:t>Ventana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574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u="sng" dirty="0" smtClean="0"/>
              <a:t>Herramienta para elaborar aplicaciones de escritorio:</a:t>
            </a:r>
          </a:p>
          <a:p>
            <a:pPr marL="0" indent="0">
              <a:buNone/>
            </a:pPr>
            <a:r>
              <a:rPr lang="es-AR" dirty="0" smtClean="0"/>
              <a:t>Haremos </a:t>
            </a:r>
            <a:r>
              <a:rPr lang="es-AR" dirty="0"/>
              <a:t>uso de una </a:t>
            </a:r>
            <a:r>
              <a:rPr lang="es-AR" dirty="0" smtClean="0"/>
              <a:t>librería llamada </a:t>
            </a:r>
            <a:r>
              <a:rPr lang="es-AR" dirty="0" err="1"/>
              <a:t>Tcl</a:t>
            </a:r>
            <a:r>
              <a:rPr lang="es-AR" dirty="0"/>
              <a:t>/</a:t>
            </a:r>
            <a:r>
              <a:rPr lang="es-AR" dirty="0" err="1"/>
              <a:t>Tk</a:t>
            </a:r>
            <a:r>
              <a:rPr lang="es-AR" dirty="0"/>
              <a:t> o simplemente </a:t>
            </a:r>
            <a:r>
              <a:rPr lang="es-AR" dirty="0" err="1" smtClean="0"/>
              <a:t>Tk</a:t>
            </a:r>
            <a:r>
              <a:rPr lang="es-AR" dirty="0" smtClean="0"/>
              <a:t> (</a:t>
            </a:r>
            <a:r>
              <a:rPr lang="es-AR" dirty="0" err="1" smtClean="0"/>
              <a:t>tkinter</a:t>
            </a:r>
            <a:r>
              <a:rPr lang="es-AR" dirty="0" smtClean="0"/>
              <a:t>)</a:t>
            </a:r>
          </a:p>
          <a:p>
            <a:pPr marL="0" indent="0">
              <a:buNone/>
            </a:pPr>
            <a:r>
              <a:rPr lang="es-AR" dirty="0" smtClean="0"/>
              <a:t>El </a:t>
            </a:r>
            <a:r>
              <a:rPr lang="es-AR" dirty="0"/>
              <a:t>archivo de código de </a:t>
            </a:r>
            <a:r>
              <a:rPr lang="es-AR" dirty="0" smtClean="0"/>
              <a:t>fuente deberá </a:t>
            </a:r>
            <a:r>
              <a:rPr lang="es-AR" dirty="0"/>
              <a:t>empezar con la siguiente línea:</a:t>
            </a:r>
          </a:p>
          <a:p>
            <a:pPr marL="0" indent="0">
              <a:buNone/>
            </a:pPr>
            <a:r>
              <a:rPr lang="es-AR" b="1" dirty="0" err="1"/>
              <a:t>import</a:t>
            </a:r>
            <a:r>
              <a:rPr lang="es-AR" b="1" dirty="0"/>
              <a:t> </a:t>
            </a:r>
            <a:r>
              <a:rPr lang="es-AR" b="1" dirty="0" err="1"/>
              <a:t>tkinter</a:t>
            </a:r>
            <a:r>
              <a:rPr lang="es-AR" b="1" dirty="0"/>
              <a:t> as </a:t>
            </a:r>
            <a:r>
              <a:rPr lang="es-AR" b="1" dirty="0" err="1" smtClean="0"/>
              <a:t>tk</a:t>
            </a:r>
            <a:endParaRPr lang="es-AR" b="1" dirty="0" smtClean="0"/>
          </a:p>
          <a:p>
            <a:pPr marL="0" indent="0">
              <a:buNone/>
            </a:pPr>
            <a:r>
              <a:rPr lang="es-AR" dirty="0" smtClean="0"/>
              <a:t>Todas </a:t>
            </a:r>
            <a:r>
              <a:rPr lang="es-AR" dirty="0"/>
              <a:t>las funciones que nos </a:t>
            </a:r>
            <a:r>
              <a:rPr lang="es-AR" dirty="0" smtClean="0"/>
              <a:t>provee </a:t>
            </a:r>
            <a:r>
              <a:rPr lang="es-AR" dirty="0" err="1" smtClean="0"/>
              <a:t>Tk</a:t>
            </a:r>
            <a:r>
              <a:rPr lang="es-AR" dirty="0" smtClean="0"/>
              <a:t> </a:t>
            </a:r>
            <a:r>
              <a:rPr lang="es-AR" dirty="0"/>
              <a:t>serán accesibles en nuestro código con </a:t>
            </a:r>
            <a:r>
              <a:rPr lang="es-AR" dirty="0" smtClean="0"/>
              <a:t>el prefijo </a:t>
            </a:r>
            <a:r>
              <a:rPr lang="es-AR" dirty="0" err="1"/>
              <a:t>tk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899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6" y="116632"/>
            <a:ext cx="4645882" cy="6741368"/>
          </a:xfrm>
        </p:spPr>
      </p:pic>
    </p:spTree>
    <p:extLst>
      <p:ext uri="{BB962C8B-B14F-4D97-AF65-F5344CB8AC3E}">
        <p14:creationId xmlns:p14="http://schemas.microsoft.com/office/powerpoint/2010/main" val="363721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es-AR" b="1" u="sng" dirty="0" smtClean="0"/>
              <a:t>UBICACIÓN DE CONTROLES CON PLACE()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42009"/>
            <a:ext cx="5359698" cy="46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24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216</Words>
  <Application>Microsoft Office PowerPoint</Application>
  <PresentationFormat>Presentación en pantalla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EDUCACIÓN IT</dc:title>
  <dc:creator>carlosdc</dc:creator>
  <cp:lastModifiedBy>carlosdc</cp:lastModifiedBy>
  <cp:revision>84</cp:revision>
  <dcterms:created xsi:type="dcterms:W3CDTF">2022-02-22T11:26:57Z</dcterms:created>
  <dcterms:modified xsi:type="dcterms:W3CDTF">2022-06-07T01:18:37Z</dcterms:modified>
</cp:coreProperties>
</file>