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00BA9-F8A7-FCB2-60F4-4479E1091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97D05E-D74E-B7EF-FA91-1DD92918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3C3DA8-527C-7DFD-65F8-114C5109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571C3C-790B-355D-D346-4F361393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BB02F4-8D1A-E78C-9602-67DD6872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200C9-88F5-14A3-38DD-D3F038DC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4CF686-0D23-D966-45FD-8E2685F00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C846E-73DB-2706-4438-9A295C77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B5DFCE-F2CE-31F7-D6AE-2580532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3C240-7A59-49EF-FE5D-C590784F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A787B4-3E56-6DD7-320A-6DEBA9703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7DB454-12EC-8246-EE2E-A1C1BD8E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561D6E-FDEF-B98F-B9CB-451F64EF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43C72A-B0E7-6B80-34A7-93A80B8F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812AB-64CA-572B-BE07-C64FAA9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081296-56D6-ABE0-664A-E9FC8396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8CB2E8-2D84-79AA-4AD3-D70B6036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B4BAB9-C510-50BF-CD3D-B2386231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9BA47-17AE-894D-B352-206F00FE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B4E4C4-B6E9-23E3-6B17-172728E5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F5551-BB26-5A99-9B30-7D47EFAC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E4F8B2-F5C4-097B-C1BE-061C7B15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04E11-05C4-82D2-147B-AC70E5E1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36E28E-E858-73CF-57DE-635A1626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C484A6-9A5D-33C1-90A5-CA31DAF2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CA0D5-8CE7-249E-CEC3-3D5A6393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00069-650E-B56D-6C7E-9E7F32802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F1F43C-8FCA-CA73-2E3C-908E001E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07B7BF-B72B-3CB5-FE02-2FCD4DC2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8D99AD-239F-6633-FF4D-F049038C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582DA8-CB8B-8CD7-A2FE-B7375433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4DACB-E4D6-7309-54EA-94894918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B2FF08-0C64-52D7-7AB6-C344B2A6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2A7566-AA15-F4D9-DF06-E6E74D67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E1FDA5-F7A4-B933-397A-884DB189A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7E59BD-18D3-C021-6A43-5EDC29F2D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C27165-5975-3BBB-946E-9BBC965E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A19330B-90B4-C442-D03B-56E7D0BF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511CAC-D4FC-B714-4F58-ABAE530E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8436D-AB8E-8E53-E354-41CCEE8B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6A1DF3-3256-1CE9-00AC-1B80C2C8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89DE1D-8228-EACB-13B0-BB0163C9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9BC43-871E-17CC-4B54-367AFBC4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CA3B85-3E0F-DE25-41D1-CD4AF433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F6C9C2-5DBF-6075-8259-838A5A49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2D4023-92E3-93A0-746B-0C48136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B3366-A4FA-82D6-E12B-A4FF3994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DE002-F693-A019-7AF5-8F7C6DB4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B99C34-68B8-B17E-76B7-357724F8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837D51-66CE-EFC8-0E1C-CED47A4D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6B64FF-412B-B8BA-9282-CC21593C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472259-6971-613F-372B-AEDE2A8D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B766F-E866-C3BB-0FC4-FC45F035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B512F4-05CC-04A9-30A7-ED2FC293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C59559-3D15-7EB0-31B3-6B082EB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6DBE67-E32B-6075-09C7-780D0387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390F34-5316-B6E1-C5ED-686D7F1D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62A3C0-DB21-1639-D713-DA749FA1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FDAE42E-DD94-76DE-CAFC-55E30EAB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5A707F-C840-A563-F86B-D015E634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E653EB-658B-7A0A-E6F4-6BAA09676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B3C8-689E-4100-8D19-38915FBBF440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E80FEF-7977-70F4-6488-F71E2EB2A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A9282-0AD1-B8E3-E196-6749B7A9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E37C-F0C8-4F31-8018-752B199A4C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0BE05-931A-02A7-600F-BAE52633A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RESUME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134799-8A61-1363-1BCD-11CFF825F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and Developer Manual</a:t>
            </a:r>
          </a:p>
        </p:txBody>
      </p:sp>
    </p:spTree>
    <p:extLst>
      <p:ext uri="{BB962C8B-B14F-4D97-AF65-F5344CB8AC3E}">
        <p14:creationId xmlns:p14="http://schemas.microsoft.com/office/powerpoint/2010/main" val="354620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Descriptions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DesignPatterns_descriptions</a:t>
            </a:r>
            <a:r>
              <a:rPr lang="en-US" dirty="0"/>
              <a:t> tells the list of the description and how to insert them for each available design pattern. In the following slides the meaning of the different column are listed: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5765B1B9-5412-09EE-65A6-9065BFF3B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30926"/>
              </p:ext>
            </p:extLst>
          </p:nvPr>
        </p:nvGraphicFramePr>
        <p:xfrm>
          <a:off x="51132" y="2052734"/>
          <a:ext cx="12144724" cy="276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329280" imgH="2811960" progId="PBrush">
                  <p:embed/>
                </p:oleObj>
              </mc:Choice>
              <mc:Fallback>
                <p:oleObj name="Bitmap Image" r:id="rId2" imgW="12329280" imgH="2811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132" y="2052734"/>
                        <a:ext cx="12144724" cy="2761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85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Descriptions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DesignPatterns_descriptions</a:t>
            </a:r>
            <a:r>
              <a:rPr lang="en-US" dirty="0"/>
              <a:t> tells the list of the description and how to insert them for each available design pattern. In the following slides the meaning of the different column are listed: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88A23C84-8385-FF92-0C1B-694408219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44104"/>
              </p:ext>
            </p:extLst>
          </p:nvPr>
        </p:nvGraphicFramePr>
        <p:xfrm>
          <a:off x="101384" y="1801653"/>
          <a:ext cx="11989232" cy="273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329280" imgH="2819520" progId="PBrush">
                  <p:embed/>
                </p:oleObj>
              </mc:Choice>
              <mc:Fallback>
                <p:oleObj name="Bitmap Image" r:id="rId2" imgW="12329280" imgH="28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384" y="1801653"/>
                        <a:ext cx="11989232" cy="2733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45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The database is a simple Access file located in the project: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83984F-5929-7584-4C17-568D8C76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23" y="1241240"/>
            <a:ext cx="3962953" cy="2162477"/>
          </a:xfrm>
          <a:prstGeom prst="rect">
            <a:avLst/>
          </a:prstGeom>
        </p:spPr>
      </p:pic>
      <p:sp>
        <p:nvSpPr>
          <p:cNvPr id="7" name="Sottotitolo 4">
            <a:extLst>
              <a:ext uri="{FF2B5EF4-FFF2-40B4-BE49-F238E27FC236}">
                <a16:creationId xmlns:a16="http://schemas.microsoft.com/office/drawing/2014/main" id="{37E7D4A8-08AC-692E-DACE-368BE48EE5A4}"/>
              </a:ext>
            </a:extLst>
          </p:cNvPr>
          <p:cNvSpPr txBox="1">
            <a:spLocks/>
          </p:cNvSpPr>
          <p:nvPr/>
        </p:nvSpPr>
        <p:spPr>
          <a:xfrm>
            <a:off x="-1" y="3403717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Main tables are the following: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0C4A61-9C06-1DEA-39B8-F19BCDCC3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523" y="3797240"/>
            <a:ext cx="370574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Design Patterns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 this table the list of all design patterns showed in the main page is contained: for each of them: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designType_ID</a:t>
            </a:r>
            <a:r>
              <a:rPr lang="en-US" dirty="0"/>
              <a:t> specifies the </a:t>
            </a:r>
            <a:r>
              <a:rPr lang="en-US" dirty="0" err="1"/>
              <a:t>DesignType</a:t>
            </a:r>
            <a:r>
              <a:rPr lang="en-US" dirty="0"/>
              <a:t> (</a:t>
            </a:r>
            <a:r>
              <a:rPr lang="en-US" dirty="0" err="1"/>
              <a:t>Behavioural</a:t>
            </a:r>
            <a:r>
              <a:rPr lang="en-US" dirty="0"/>
              <a:t>, Structural or Creational)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HasExample</a:t>
            </a:r>
            <a:r>
              <a:rPr lang="en-US" dirty="0"/>
              <a:t> flag just tells if the DEMO button (and hence a demo) should be given: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A0842CD-0D00-85AD-CC13-99F2BEFE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2277782"/>
            <a:ext cx="841174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9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Descriptions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DesignPatterns_descriptions</a:t>
            </a:r>
            <a:r>
              <a:rPr lang="en-US" dirty="0"/>
              <a:t> tells the list of the description and how to insert them for each available design pattern. In the following slides the meaning of the different column are listed: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C31E3629-F03F-C212-83C0-E76CE776E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09831"/>
              </p:ext>
            </p:extLst>
          </p:nvPr>
        </p:nvGraphicFramePr>
        <p:xfrm>
          <a:off x="91145" y="1697472"/>
          <a:ext cx="12025822" cy="2743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321720" imgH="2819520" progId="PBrush">
                  <p:embed/>
                </p:oleObj>
              </mc:Choice>
              <mc:Fallback>
                <p:oleObj name="Bitmap Image" r:id="rId2" imgW="12321720" imgH="2819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145" y="1697472"/>
                        <a:ext cx="12025822" cy="2743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5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Descriptions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DesignPatterns_descriptions</a:t>
            </a:r>
            <a:r>
              <a:rPr lang="en-US" dirty="0"/>
              <a:t> tells the list of the description and how to insert them for each available design pattern. In the following slides the meaning of the different column are listed: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AB9BEB19-9173-75A8-B16E-7759A5E5A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64655"/>
              </p:ext>
            </p:extLst>
          </p:nvPr>
        </p:nvGraphicFramePr>
        <p:xfrm>
          <a:off x="68826" y="2076061"/>
          <a:ext cx="12036843" cy="274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214800" imgH="2796480" progId="PBrush">
                  <p:embed/>
                </p:oleObj>
              </mc:Choice>
              <mc:Fallback>
                <p:oleObj name="Bitmap Image" r:id="rId2" imgW="12214800" imgH="2796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826" y="2076061"/>
                        <a:ext cx="12036843" cy="274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01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Descriptions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DesignPatterns_descriptions</a:t>
            </a:r>
            <a:r>
              <a:rPr lang="en-US" dirty="0"/>
              <a:t> tells the list of the description and how to insert them for each available design pattern. In the following slides the meaning of the different column are listed: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368360DC-3C7C-D81C-DCC1-4B341E053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05861"/>
              </p:ext>
            </p:extLst>
          </p:nvPr>
        </p:nvGraphicFramePr>
        <p:xfrm>
          <a:off x="114492" y="2052735"/>
          <a:ext cx="11968651" cy="275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298680" imgH="2834640" progId="PBrush">
                  <p:embed/>
                </p:oleObj>
              </mc:Choice>
              <mc:Fallback>
                <p:oleObj name="Bitmap Image" r:id="rId2" imgW="12298680" imgH="283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492" y="2052735"/>
                        <a:ext cx="11968651" cy="2750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12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Descriptions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DesignPatterns_descriptions</a:t>
            </a:r>
            <a:r>
              <a:rPr lang="en-US" dirty="0"/>
              <a:t> tells the list of the description and how to insert them for each available design pattern. In the following slides the meaning of the different column are listed: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E6155128-838D-7393-A01A-09EEC196F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72262"/>
              </p:ext>
            </p:extLst>
          </p:nvPr>
        </p:nvGraphicFramePr>
        <p:xfrm>
          <a:off x="80023" y="1769315"/>
          <a:ext cx="12031954" cy="272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276000" imgH="2788920" progId="PBrush">
                  <p:embed/>
                </p:oleObj>
              </mc:Choice>
              <mc:Fallback>
                <p:oleObj name="Bitmap Image" r:id="rId2" imgW="12276000" imgH="2788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023" y="1769315"/>
                        <a:ext cx="12031954" cy="2725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72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Descriptions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DesignPatterns_descriptions</a:t>
            </a:r>
            <a:r>
              <a:rPr lang="en-US" dirty="0"/>
              <a:t> tells the list of the description and how to insert them for each available design pattern. In the following slides the meaning of the different column are listed: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7D13B2C7-B9AA-1143-3AFB-D9BB88D42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311416"/>
              </p:ext>
            </p:extLst>
          </p:nvPr>
        </p:nvGraphicFramePr>
        <p:xfrm>
          <a:off x="128065" y="2052735"/>
          <a:ext cx="11990159" cy="276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336840" imgH="2849760" progId="PBrush">
                  <p:embed/>
                </p:oleObj>
              </mc:Choice>
              <mc:Fallback>
                <p:oleObj name="Bitmap Image" r:id="rId2" imgW="12336840" imgH="284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065" y="2052735"/>
                        <a:ext cx="11990159" cy="2761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94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0C5D46B-3819-EF28-DD58-8DEB76AA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66717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Console Project – Database description – Descriptions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DEE21A0-76A7-B5DE-92CF-4C310F21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717"/>
            <a:ext cx="12192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DesignPatterns_descriptions</a:t>
            </a:r>
            <a:r>
              <a:rPr lang="en-US" dirty="0"/>
              <a:t> tells the list of the description and how to insert them for each available design pattern. In the following slides the meaning of the different column are listed: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30A623EF-0CF4-7D5D-61EE-3CFB00C83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90127"/>
              </p:ext>
            </p:extLst>
          </p:nvPr>
        </p:nvGraphicFramePr>
        <p:xfrm>
          <a:off x="21504" y="2024743"/>
          <a:ext cx="12162738" cy="2808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306240" imgH="2849760" progId="PBrush">
                  <p:embed/>
                </p:oleObj>
              </mc:Choice>
              <mc:Fallback>
                <p:oleObj name="Bitmap Image" r:id="rId2" imgW="12306240" imgH="284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04" y="2024743"/>
                        <a:ext cx="12162738" cy="2808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584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Bitmap Image</vt:lpstr>
      <vt:lpstr>Design Patterns RESUME</vt:lpstr>
      <vt:lpstr>Console Project – Database description</vt:lpstr>
      <vt:lpstr>Console Project – Database description – Design Patterns</vt:lpstr>
      <vt:lpstr>Console Project – Database description – Descriptions</vt:lpstr>
      <vt:lpstr>Console Project – Database description – Descriptions</vt:lpstr>
      <vt:lpstr>Console Project – Database description – Descriptions</vt:lpstr>
      <vt:lpstr>Console Project – Database description – Descriptions</vt:lpstr>
      <vt:lpstr>Console Project – Database description – Descriptions</vt:lpstr>
      <vt:lpstr>Console Project – Database description – Descriptions</vt:lpstr>
      <vt:lpstr>Console Project – Database description – Descriptions</vt:lpstr>
      <vt:lpstr>Console Project – Database description – 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RESUME</dc:title>
  <dc:creator>Federico Nigro</dc:creator>
  <cp:lastModifiedBy>Federico Nigro</cp:lastModifiedBy>
  <cp:revision>3</cp:revision>
  <dcterms:created xsi:type="dcterms:W3CDTF">2022-07-30T08:18:54Z</dcterms:created>
  <dcterms:modified xsi:type="dcterms:W3CDTF">2022-07-30T09:08:48Z</dcterms:modified>
</cp:coreProperties>
</file>