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00BA9-F8A7-FCB2-60F4-4479E1091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97D05E-D74E-B7EF-FA91-1DD92918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C3DA8-527C-7DFD-65F8-114C5109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571C3C-790B-355D-D346-4F361393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BB02F4-8D1A-E78C-9602-67DD6872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200C9-88F5-14A3-38DD-D3F038DC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4CF686-0D23-D966-45FD-8E2685F0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C846E-73DB-2706-4438-9A295C7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5DFCE-F2CE-31F7-D6AE-2580532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3C240-7A59-49EF-FE5D-C590784F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A787B4-3E56-6DD7-320A-6DEBA9703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7DB454-12EC-8246-EE2E-A1C1BD8E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561D6E-FDEF-B98F-B9CB-451F64EF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3C72A-B0E7-6B80-34A7-93A80B8F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812AB-64CA-572B-BE07-C64FAA9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81296-56D6-ABE0-664A-E9FC839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CB2E8-2D84-79AA-4AD3-D70B6036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4BAB9-C510-50BF-CD3D-B2386231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9BA47-17AE-894D-B352-206F00FE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B4E4C4-B6E9-23E3-6B17-172728E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F5551-BB26-5A99-9B30-7D47EFAC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4F8B2-F5C4-097B-C1BE-061C7B15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04E11-05C4-82D2-147B-AC70E5E1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6E28E-E858-73CF-57DE-635A162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C484A6-9A5D-33C1-90A5-CA31DAF2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CA0D5-8CE7-249E-CEC3-3D5A639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00069-650E-B56D-6C7E-9E7F3280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F1F43C-8FCA-CA73-2E3C-908E001E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7B7BF-B72B-3CB5-FE02-2FCD4DC2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8D99AD-239F-6633-FF4D-F049038C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582DA8-CB8B-8CD7-A2FE-B7375433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4DACB-E4D6-7309-54EA-94894918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B2FF08-0C64-52D7-7AB6-C344B2A6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2A7566-AA15-F4D9-DF06-E6E74D67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E1FDA5-F7A4-B933-397A-884DB189A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7E59BD-18D3-C021-6A43-5EDC29F2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C27165-5975-3BBB-946E-9BBC965E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19330B-90B4-C442-D03B-56E7D0B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511CAC-D4FC-B714-4F58-ABAE530E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8436D-AB8E-8E53-E354-41CCEE8B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6A1DF3-3256-1CE9-00AC-1B80C2C8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89DE1D-8228-EACB-13B0-BB0163C9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9BC43-871E-17CC-4B54-367AFBC4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CA3B85-3E0F-DE25-41D1-CD4AF43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F6C9C2-5DBF-6075-8259-838A5A49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2D4023-92E3-93A0-746B-0C48136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B3366-A4FA-82D6-E12B-A4FF399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DE002-F693-A019-7AF5-8F7C6DB4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B99C34-68B8-B17E-76B7-357724F8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837D51-66CE-EFC8-0E1C-CED47A4D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B64FF-412B-B8BA-9282-CC21593C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72259-6971-613F-372B-AEDE2A8D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B766F-E866-C3BB-0FC4-FC45F035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B512F4-05CC-04A9-30A7-ED2FC293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C59559-3D15-7EB0-31B3-6B082EB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6DBE67-E32B-6075-09C7-780D0387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390F34-5316-B6E1-C5ED-686D7F1D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62A3C0-DB21-1639-D713-DA749FA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DAE42E-DD94-76DE-CAFC-55E30EAB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A707F-C840-A563-F86B-D015E634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653EB-658B-7A0A-E6F4-6BAA0967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80FEF-7977-70F4-6488-F71E2EB2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A9282-0AD1-B8E3-E196-6749B7A9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0BE05-931A-02A7-600F-BAE52633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RESUME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34799-8A61-1363-1BCD-11CFF825F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and Developer Manual</a:t>
            </a:r>
          </a:p>
        </p:txBody>
      </p:sp>
    </p:spTree>
    <p:extLst>
      <p:ext uri="{BB962C8B-B14F-4D97-AF65-F5344CB8AC3E}">
        <p14:creationId xmlns:p14="http://schemas.microsoft.com/office/powerpoint/2010/main" val="35462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demo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Demo is contained in another instance of the application: it could vary depending on the selected pattern.</a:t>
            </a:r>
          </a:p>
          <a:p>
            <a:pPr algn="l"/>
            <a:r>
              <a:rPr lang="en-US" dirty="0"/>
              <a:t>Usually a DEMO is made such that it is stopped at each line or block of lines of relevant code, given precise information to the user concerning what is happening: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8FAD49A0-9D1B-6E39-FCE3-374467C04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46157"/>
              </p:ext>
            </p:extLst>
          </p:nvPr>
        </p:nvGraphicFramePr>
        <p:xfrm>
          <a:off x="3160352" y="2322479"/>
          <a:ext cx="5526448" cy="439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46800" imgH="5760720" progId="PBrush">
                  <p:embed/>
                </p:oleObj>
              </mc:Choice>
              <mc:Fallback>
                <p:oleObj name="Bitmap Image" r:id="rId2" imgW="7246800" imgH="576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0352" y="2322479"/>
                        <a:ext cx="5526448" cy="4393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84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demo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But sometimes it could be also represented by a different application with a different logic. In any case instructions are presented to the user: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385586-B0C9-3839-D82A-9E932EC3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161998"/>
            <a:ext cx="826885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demo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But sometimes it could be also represented by a different application with a different logic. In any case instructions are presented to the user: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787097-763B-2108-DD7C-02DBB5AA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1508272"/>
            <a:ext cx="8573620" cy="50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demo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But sometimes it could be also represented by a different application with a different logic. In any case instructions are presented to the user: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CDAEDE-EB78-ED18-1DCF-97C64A99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8" y="1645450"/>
            <a:ext cx="8059066" cy="47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application overview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The application is simply divided in 3 tab sections in which the main design patterns categories are presented.</a:t>
            </a:r>
          </a:p>
          <a:p>
            <a:pPr algn="l"/>
            <a:r>
              <a:rPr lang="en-US" dirty="0"/>
              <a:t>For each category there are the list (buttons) of available design patterns </a:t>
            </a:r>
          </a:p>
        </p:txBody>
      </p:sp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13DE8C98-8157-2872-A0FE-FD397A34B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6795"/>
              </p:ext>
            </p:extLst>
          </p:nvPr>
        </p:nvGraphicFramePr>
        <p:xfrm>
          <a:off x="187325" y="2322479"/>
          <a:ext cx="118173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04800" imgH="3322440" progId="PBrush">
                  <p:embed/>
                </p:oleObj>
              </mc:Choice>
              <mc:Fallback>
                <p:oleObj name="Bitmap Image" r:id="rId2" imgW="14104800" imgH="3322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25" y="2322479"/>
                        <a:ext cx="11817350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5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fixed buttons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Exit and minimize buttons are always available in the context: you can minimize the application (which is set to full screen) or exit from it at anytime 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4CB48337-4C5B-4997-66C9-97957446E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47359"/>
              </p:ext>
            </p:extLst>
          </p:nvPr>
        </p:nvGraphicFramePr>
        <p:xfrm>
          <a:off x="165100" y="1855788"/>
          <a:ext cx="118618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58080" imgH="3764160" progId="PBrush">
                  <p:embed/>
                </p:oleObj>
              </mc:Choice>
              <mc:Fallback>
                <p:oleObj name="Bitmap Image" r:id="rId2" imgW="14158080" imgH="376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100" y="1855788"/>
                        <a:ext cx="118618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page description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For each of the available pattern there are 2 types of pages. The first one in the description page, in which only a main description is shown.</a:t>
            </a:r>
          </a:p>
          <a:p>
            <a:pPr algn="l"/>
            <a:r>
              <a:rPr lang="en-US" dirty="0"/>
              <a:t>The description page has the following view (blue screen and gray characters):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053C2B-6848-22C6-8432-14C82EC3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618"/>
            <a:ext cx="12192000" cy="14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example description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The second available page is a page of example. In this context a brief description of the example is given and a second view renders the class of the example at hand.</a:t>
            </a:r>
          </a:p>
          <a:p>
            <a:pPr algn="l"/>
            <a:r>
              <a:rPr lang="en-US" dirty="0"/>
              <a:t>The example page has the following characteristics: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38A0F563-E88B-3D63-6FBC-A835AEF93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91442"/>
              </p:ext>
            </p:extLst>
          </p:nvPr>
        </p:nvGraphicFramePr>
        <p:xfrm>
          <a:off x="254794" y="2022508"/>
          <a:ext cx="11682412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681640" imgH="4168080" progId="PBrush">
                  <p:embed/>
                </p:oleObj>
              </mc:Choice>
              <mc:Fallback>
                <p:oleObj name="Bitmap Image" r:id="rId2" imgW="11681640" imgH="416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794" y="2022508"/>
                        <a:ext cx="11682412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wrong button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When the current example has a counterexample, it is often showed clicking on the wrong button.</a:t>
            </a:r>
          </a:p>
          <a:p>
            <a:pPr algn="l"/>
            <a:r>
              <a:rPr lang="en-US" dirty="0"/>
              <a:t>Another instance of the application will start showed a console with the wrong class case: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CB162606-8EF7-E99C-96FC-5A1C693FC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53534"/>
              </p:ext>
            </p:extLst>
          </p:nvPr>
        </p:nvGraphicFramePr>
        <p:xfrm>
          <a:off x="330135" y="1974010"/>
          <a:ext cx="1123315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403520" imgH="5684400" progId="PBrush">
                  <p:embed/>
                </p:oleObj>
              </mc:Choice>
              <mc:Fallback>
                <p:oleObj name="Bitmap Image" r:id="rId2" imgW="13403520" imgH="568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135" y="1974010"/>
                        <a:ext cx="11233150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90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</a:t>
            </a:r>
            <a:r>
              <a:rPr lang="en-US" sz="4000" dirty="0" err="1"/>
              <a:t>prev</a:t>
            </a:r>
            <a:r>
              <a:rPr lang="en-US" sz="4000" dirty="0"/>
              <a:t> – next buttons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For moving forward and behind in the demo, the previous and next page buttons are rendered in the page (previous on left and next on right). Sometimes they change a bit when passing from a description to an example page and </a:t>
            </a:r>
            <a:r>
              <a:rPr lang="en-US" dirty="0" err="1"/>
              <a:t>viceversa</a:t>
            </a:r>
            <a:r>
              <a:rPr lang="en-US" dirty="0"/>
              <a:t>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90831719-5D3B-38A4-0D8A-CB240FDD7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65977"/>
              </p:ext>
            </p:extLst>
          </p:nvPr>
        </p:nvGraphicFramePr>
        <p:xfrm>
          <a:off x="1158081" y="1908208"/>
          <a:ext cx="9875838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875520" imgH="4282560" progId="PBrush">
                  <p:embed/>
                </p:oleObj>
              </mc:Choice>
              <mc:Fallback>
                <p:oleObj name="Bitmap Image" r:id="rId2" imgW="9875520" imgH="4282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8081" y="1908208"/>
                        <a:ext cx="9875838" cy="428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7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Main button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For the presentation the main button is always available: with it, it is always possible to come back to the original context (the tabular page with all the alternatives available):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F80AF610-9259-F18A-37D3-648C4AEE5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29656"/>
              </p:ext>
            </p:extLst>
          </p:nvPr>
        </p:nvGraphicFramePr>
        <p:xfrm>
          <a:off x="826294" y="1725646"/>
          <a:ext cx="10539412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538640" imgH="4465440" progId="PBrush">
                  <p:embed/>
                </p:oleObj>
              </mc:Choice>
              <mc:Fallback>
                <p:oleObj name="Bitmap Image" r:id="rId2" imgW="10538640" imgH="44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6294" y="1725646"/>
                        <a:ext cx="10539412" cy="446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43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demo button 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When concluding the presentation part, it will be possible seeing the demo too. This is available on the last page of each of the presented patterns: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C8EE5C89-97EB-098C-969A-865340FD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84577"/>
              </p:ext>
            </p:extLst>
          </p:nvPr>
        </p:nvGraphicFramePr>
        <p:xfrm>
          <a:off x="1597025" y="2493963"/>
          <a:ext cx="89995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99280" imgH="1866960" progId="PBrush">
                  <p:embed/>
                </p:oleObj>
              </mc:Choice>
              <mc:Fallback>
                <p:oleObj name="Bitmap Image" r:id="rId2" imgW="8999280" imgH="186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7025" y="2493963"/>
                        <a:ext cx="8999538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325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Bitmap Image</vt:lpstr>
      <vt:lpstr>Design Patterns RESUME</vt:lpstr>
      <vt:lpstr>Console Project – application overview</vt:lpstr>
      <vt:lpstr>Console Project – fixed buttons </vt:lpstr>
      <vt:lpstr>Console Project – page description </vt:lpstr>
      <vt:lpstr>Console Project – example description </vt:lpstr>
      <vt:lpstr>Console Project – wrong button </vt:lpstr>
      <vt:lpstr>Console Project – prev – next buttons </vt:lpstr>
      <vt:lpstr>Console Project – Main button</vt:lpstr>
      <vt:lpstr>Console Project – demo button </vt:lpstr>
      <vt:lpstr>Console Project – demo</vt:lpstr>
      <vt:lpstr>Console Project – demo</vt:lpstr>
      <vt:lpstr>Console Project – demo</vt:lpstr>
      <vt:lpstr>Console Project –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RESUME</dc:title>
  <dc:creator>Federico Nigro</dc:creator>
  <cp:lastModifiedBy>Federico Nigro</cp:lastModifiedBy>
  <cp:revision>1</cp:revision>
  <dcterms:created xsi:type="dcterms:W3CDTF">2022-07-30T08:18:54Z</dcterms:created>
  <dcterms:modified xsi:type="dcterms:W3CDTF">2022-07-30T08:47:27Z</dcterms:modified>
</cp:coreProperties>
</file>