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9dc42a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9dc42a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9dc42a5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9dc42a5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9dc42a5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19dc42a5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19dc42a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19dc42a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19dc42a5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19dc42a5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Comparación de modelos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sobre los cuales comparar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Para comparar distintos modelos de machine learning, deben entrenarse y testearse sobre los mismos conjuntos de datos.</a:t>
            </a:r>
            <a:r>
              <a:rPr lang="es-419" sz="1500"/>
              <a:t> de entrenamiento y de prueba.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Métricas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Elegir una métrica que, a nuestro criterio, sea la más representativa del problema.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Ordenar todos los modelos en función de esta métrica (del conjunto de </a:t>
            </a:r>
            <a:r>
              <a:rPr b="1" lang="es-419" sz="1500"/>
              <a:t>prueba</a:t>
            </a:r>
            <a:r>
              <a:rPr lang="es-419" sz="1500"/>
              <a:t>), de mejor desempeño a menor desempeño.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Elegir más de una métrica es un problema: qué pasa si para un modelo X, la métrica A tiene un valor de 0.8 y la métrica B tiene un valor de 0.9, y para un modelo Y la métrica A tiene un valor de 0.9 y la métrica B tiene un valor de 0.8? (no significa que no se puedan observar, pero a la hora de tomar decisiones es importante).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Complejidad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Algoritmos más complejos pueden dar mejores métricas pero tener mayor varianza.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Tradeoff entre Varianza y Resultados (¿modelo con métrica 1% peor pero 10% menor varianza?).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Interpretabilidad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Similar a complejidad, mientras más “caja negra” es un modelo, se pierde interpretabilidad. En algunos casos es preferible ceder en métrica para poder interpretar mejor los resultados.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Costo computacional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Modelos pueden descartarse por elevado costo computacional, no sólo para entrenar en primera instancia sino para re-entrenar durante el tiempo.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¿Y si la respuesta del modelo es necesaria en términos de nanosegundos?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