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777F6-2915-4D94-8342-ACEC0E2C3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3C971-9047-4FE5-AE46-130B29856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7B3318-7EFD-41C1-A5C6-D99B3F18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20642-992D-4012-9F4C-A6D2CF4B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14A13-1D5D-4440-9898-2E5E0E7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412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6B6EA-A29B-407C-BE9F-1A1E413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83A224-4BA5-4A1A-AD4C-837B2C3F0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795944-4CE7-4922-91CB-BB14DCAF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4AB9C-AEB6-483A-8093-0DF60716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6D5C71-E5AB-44A2-AFCE-2367AE22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02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7B152E-6446-453D-8B86-0727833EE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61BB2C-E84F-4F3A-859C-88106B6AF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4E603-BDDF-48C6-8BC4-3739F8ED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0ABD3-2B5F-427B-91ED-F155E512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57843-55F8-4CEB-846B-55B6D3A7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510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354D4-6A61-4A1B-B24F-0A551EC4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5FE44-3DB2-4CFC-AF43-447C01F1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6C569-AAA4-4550-91CD-C5F74FED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CFAA-0EEE-4DAB-BA67-67F5342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9B3FCA-C690-458C-BCCE-6A62FF09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59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ED8E4-5792-46A4-9D28-C7CBCC38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65A495-000A-4D58-8E82-55D62A757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03D11-E4E4-4FC7-8FAC-39671A84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37105-7452-4E39-BC79-F5BD7085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03347-6847-49ED-AB5D-49BDC09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81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B33F-262A-4D54-A5BD-53FD232A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F8229-ECC0-4B4B-AD0A-D9BA03891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B657AB-2466-43B9-9419-D1373AA1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FB77E4-3ED5-4CFD-94C8-7893F8A4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793ED-D6E2-4BF3-8B01-F108A7C3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FD7C3-9F67-4C5F-BEBF-986F3C06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935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9DED-06AB-4C46-9205-3ADBC055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F00F7-7249-4F38-968F-737407A8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BEA56-2ED5-4A3F-B331-5AF8DBBA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DDEFB9-2E61-4CD6-AC81-919859389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2A14E7-102A-44FC-BD71-AF7D3934A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3BA2A7-BDA9-4B02-B83F-8DE1B0CC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374AA2-D636-4FC4-9738-307DB0CF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377B11-4178-42DB-836E-5974A6A7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99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B58E-5A1B-411E-8872-CCCF32DC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FF226B-D618-4D8D-97D1-720F380F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02F6BE-91E4-4563-950C-BADD5E1E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305356-EC3F-4DE2-81B3-BA9CCFE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26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CE4D86-ED47-45BB-9809-2F244356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FF8827-8948-4AA1-8373-3C12BEA2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5E0C73-B503-46DF-9055-B9D53FAA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469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5203B-5013-43BF-9E88-2B6B79C2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91F9C-5FE8-440A-BF55-FB0B617D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B02577-CE2B-4A9F-9D2B-BC32CBBB5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961CD6-E2C8-4197-A345-A6E39A87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7BFDA-BB35-4849-A15B-C3073509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8767BF-C060-4939-9FA3-B348D86B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1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7A38E-234C-48C1-905B-151C5E60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992C56-5422-459A-BBFC-D4FA7A96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C6401-8B4B-4FBF-9178-3820465B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7D04C-2DB7-453A-950A-B9C6E65B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6A47E-02D8-4F74-B5F5-B93D4670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96B58-E06D-42D6-8217-97888F3B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7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907767-CA25-44BC-83EE-A7526B03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BB19F-D86F-4973-899C-36154AF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140DB-8290-4415-AE45-26D58D237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A1E8-1A52-4751-94B9-A971DBB142FB}" type="datetimeFigureOut">
              <a:rPr lang="es-AR" smtClean="0"/>
              <a:t>22/04/2022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CB1BF-7181-4A8A-97AF-9A5EEA1A2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67077-A4B1-4F8B-9835-2F211A083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476C-5D3A-4183-AE19-F57DEC8433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87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1DF96-C0E9-4BE8-AE4E-1E4E9B38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370"/>
            <a:ext cx="9144000" cy="1386376"/>
          </a:xfrm>
        </p:spPr>
        <p:txBody>
          <a:bodyPr>
            <a:normAutofit/>
          </a:bodyPr>
          <a:lstStyle/>
          <a:p>
            <a:r>
              <a:rPr lang="es-AR" sz="3000" dirty="0"/>
              <a:t>Universidad Tecnológica Nacional</a:t>
            </a:r>
            <a:br>
              <a:rPr lang="es-AR" sz="3000" dirty="0"/>
            </a:br>
            <a:r>
              <a:rPr lang="es-AR" sz="3000" dirty="0"/>
              <a:t>Facultad Regional Córdoba</a:t>
            </a:r>
            <a:br>
              <a:rPr lang="es-AR" sz="3000" dirty="0"/>
            </a:br>
            <a:r>
              <a:rPr lang="es-AR" sz="3000" dirty="0"/>
              <a:t>Ingeniería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DD786F-25A9-4CB9-BD79-71BE6BEA0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8746"/>
            <a:ext cx="9144000" cy="4486884"/>
          </a:xfrm>
        </p:spPr>
        <p:txBody>
          <a:bodyPr>
            <a:normAutofit lnSpcReduction="10000"/>
          </a:bodyPr>
          <a:lstStyle/>
          <a:p>
            <a:r>
              <a:rPr lang="es-AR" dirty="0"/>
              <a:t>Grupo 7</a:t>
            </a:r>
          </a:p>
          <a:p>
            <a:r>
              <a:rPr lang="es-AR" b="1" u="sng" dirty="0"/>
              <a:t>Docentes:</a:t>
            </a:r>
            <a:endParaRPr lang="es-AR" dirty="0"/>
          </a:p>
          <a:p>
            <a:pPr lvl="0"/>
            <a:r>
              <a:rPr lang="es-AR" dirty="0"/>
              <a:t>Adjunto</a:t>
            </a:r>
            <a:r>
              <a:rPr lang="es-AR" b="1" dirty="0"/>
              <a:t>:</a:t>
            </a:r>
            <a:r>
              <a:rPr lang="es-AR" dirty="0"/>
              <a:t> Ing. Laura Covaro</a:t>
            </a:r>
          </a:p>
          <a:p>
            <a:pPr lvl="0"/>
            <a:r>
              <a:rPr lang="es-AR" dirty="0"/>
              <a:t>Auxiliares de Trabajos Prácticos</a:t>
            </a:r>
            <a:r>
              <a:rPr lang="es-AR" b="1" dirty="0"/>
              <a:t>:</a:t>
            </a:r>
            <a:endParaRPr lang="es-AR" dirty="0"/>
          </a:p>
          <a:p>
            <a:pPr lvl="1"/>
            <a:r>
              <a:rPr lang="es-AR" dirty="0"/>
              <a:t>Ing Gerardo Boiero </a:t>
            </a:r>
          </a:p>
          <a:p>
            <a:pPr lvl="1"/>
            <a:r>
              <a:rPr lang="es-AR" dirty="0"/>
              <a:t> Ing. Mickaela Crespo</a:t>
            </a:r>
          </a:p>
          <a:p>
            <a:r>
              <a:rPr lang="es-AR" b="1" u="sng" dirty="0"/>
              <a:t>Integrantes</a:t>
            </a:r>
            <a:endParaRPr lang="es-AR" dirty="0"/>
          </a:p>
          <a:p>
            <a:pPr lvl="0"/>
            <a:r>
              <a:rPr lang="es-AR" dirty="0"/>
              <a:t>76251 - Borquez Franco</a:t>
            </a:r>
          </a:p>
          <a:p>
            <a:pPr lvl="0"/>
            <a:r>
              <a:rPr lang="es-AR" dirty="0"/>
              <a:t>79833 – Alonso Leandro</a:t>
            </a:r>
          </a:p>
          <a:p>
            <a:pPr lvl="0"/>
            <a:r>
              <a:rPr lang="es-AR" dirty="0"/>
              <a:t>55177 - Solterman Federico</a:t>
            </a:r>
          </a:p>
          <a:p>
            <a:pPr lvl="0"/>
            <a:r>
              <a:rPr lang="es-AR" dirty="0"/>
              <a:t>57572 - Amado Marco</a:t>
            </a:r>
          </a:p>
        </p:txBody>
      </p:sp>
    </p:spTree>
    <p:extLst>
      <p:ext uri="{BB962C8B-B14F-4D97-AF65-F5344CB8AC3E}">
        <p14:creationId xmlns:p14="http://schemas.microsoft.com/office/powerpoint/2010/main" val="923168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Universidad Tecnológica Nacional Facultad Regional Córdoba Ingeniería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Ingeniería de Software</dc:title>
  <dc:creator>Fran Borquez</dc:creator>
  <cp:lastModifiedBy>Fran Borquez</cp:lastModifiedBy>
  <cp:revision>2</cp:revision>
  <dcterms:created xsi:type="dcterms:W3CDTF">2022-04-22T16:49:32Z</dcterms:created>
  <dcterms:modified xsi:type="dcterms:W3CDTF">2022-04-22T16:50:59Z</dcterms:modified>
</cp:coreProperties>
</file>