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22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70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89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71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52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210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71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28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20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198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096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02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11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644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23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96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492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73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9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11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13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15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6" name="Rectangle 17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19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1DF96-C0E9-4BE8-AE4E-1E4E9B38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542714"/>
            <a:ext cx="11538856" cy="188628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900" b="1" u="sng" dirty="0">
                <a:solidFill>
                  <a:schemeClr val="tx1"/>
                </a:solidFill>
              </a:rPr>
              <a:t>Catedra:</a:t>
            </a:r>
            <a:br>
              <a:rPr lang="en-US" sz="3900" u="sng" dirty="0">
                <a:solidFill>
                  <a:schemeClr val="tx1"/>
                </a:solidFill>
              </a:rPr>
            </a:br>
            <a:r>
              <a:rPr lang="en-US" sz="3900" dirty="0">
                <a:solidFill>
                  <a:schemeClr val="tx1"/>
                </a:solidFill>
              </a:rPr>
              <a:t>Ingeniería de Software</a:t>
            </a:r>
            <a:br>
              <a:rPr lang="en-US" sz="3900" dirty="0">
                <a:solidFill>
                  <a:schemeClr val="tx1"/>
                </a:solidFill>
              </a:rPr>
            </a:br>
            <a:r>
              <a:rPr lang="en-US" sz="2800" b="1" u="sng" dirty="0">
                <a:solidFill>
                  <a:schemeClr val="tx1"/>
                </a:solidFill>
              </a:rPr>
              <a:t>Tema</a:t>
            </a:r>
            <a:r>
              <a:rPr lang="en-US" sz="2800" dirty="0">
                <a:solidFill>
                  <a:schemeClr val="tx1"/>
                </a:solidFill>
              </a:rPr>
              <a:t>: Nexus</a:t>
            </a:r>
            <a:br>
              <a:rPr lang="en-US" sz="3900" dirty="0">
                <a:solidFill>
                  <a:schemeClr val="tx1"/>
                </a:solidFill>
              </a:rPr>
            </a:br>
            <a:r>
              <a:rPr lang="en-US" sz="2400" b="1" u="sng" dirty="0">
                <a:solidFill>
                  <a:schemeClr val="tx1"/>
                </a:solidFill>
              </a:rPr>
              <a:t>Grupo 7</a:t>
            </a:r>
            <a:br>
              <a:rPr lang="en-US" sz="4000" b="1" u="sng" dirty="0">
                <a:solidFill>
                  <a:schemeClr val="tx1"/>
                </a:solidFill>
              </a:rPr>
            </a:br>
            <a:br>
              <a:rPr lang="en-US" sz="3900" dirty="0">
                <a:solidFill>
                  <a:schemeClr val="tx1"/>
                </a:solidFill>
              </a:rPr>
            </a:b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DD786F-25A9-4CB9-BD79-71BE6BEA0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69366"/>
            <a:ext cx="6096000" cy="318863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buFont typeface="Wingdings 3" charset="2"/>
              <a:buChar char=""/>
            </a:pPr>
            <a:r>
              <a:rPr lang="en-US" b="1" dirty="0">
                <a:solidFill>
                  <a:schemeClr val="tx1"/>
                </a:solidFill>
              </a:rPr>
              <a:t>Integrantes: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76251 - Borquez Franco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79833 – Alonso Leandro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55177 - Solterman Federico</a:t>
            </a:r>
          </a:p>
          <a:p>
            <a:pPr lvl="0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57572 - Amado Marco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C0E33147-643E-4702-964A-A3BC7A34CC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942" t="37601" r="18750" b="29221"/>
          <a:stretch/>
        </p:blipFill>
        <p:spPr>
          <a:xfrm>
            <a:off x="3030226" y="0"/>
            <a:ext cx="6131547" cy="1542713"/>
          </a:xfrm>
          <a:prstGeom prst="rect">
            <a:avLst/>
          </a:prstGeom>
        </p:spPr>
      </p:pic>
      <p:sp>
        <p:nvSpPr>
          <p:cNvPr id="50" name="Subtítulo 2">
            <a:extLst>
              <a:ext uri="{FF2B5EF4-FFF2-40B4-BE49-F238E27FC236}">
                <a16:creationId xmlns:a16="http://schemas.microsoft.com/office/drawing/2014/main" id="{21EC7F8E-A779-42C9-82DF-4E6B11948E24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6094412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b="1" u="sng" dirty="0">
                <a:solidFill>
                  <a:schemeClr val="tx1"/>
                </a:solidFill>
              </a:rPr>
              <a:t>Docentes: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Adjunto:  Ing. Laura Covaro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Auxiliares de Trabajos Prácticos: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Ing Gerardo Boiero </a:t>
            </a:r>
          </a:p>
          <a:p>
            <a:pPr lvl="1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 Ing. Mickaela Crespo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51C0592-4293-45C8-93A7-BFF073344C32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316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030D1-5B0B-4F59-BEE7-8AAFC5B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2282D-5FBB-4C8F-9D03-F32BD60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FE7A52-85A8-4FD0-9202-7E82F0AE8687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117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4379A-D0BD-4B76-82C0-1AEAFC8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DEC48-2178-4A1E-8526-16722C3C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7A5340-DD8E-4006-968F-47A08E262DED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88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F590B-767C-447C-865B-36E54482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C2D6F-53A1-4159-8650-A098590E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FC8AB5-2E44-4E85-BC01-7A709B1C314E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45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7F98-D5B3-4014-BFCD-53213DB1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54042-11F5-47E9-9A45-E3432EC9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1FDD3D-E524-48C1-970F-74B4E9AD0831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92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5920B-482D-4B5D-800F-223EE174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E24BB-73C5-465A-A586-CE709CB0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C2C1CF-59E4-4CC6-84BB-28CCAE3BF789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8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F2BA-EC45-4110-A764-58C7A10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AA9E-23B5-41BD-ACA4-2266B6F2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DE6958-5094-4C1E-BCD8-CD819C255E9F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859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0220A-67E4-4504-9452-73DAD96C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EC504A-F27F-442A-8B1A-EEEBE8FF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F443BBA-490C-40A3-8125-0E1AF8E6FEF0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3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D85A-0FCC-4B10-ABC6-C7606B72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0009F-7DC7-4A73-89C3-3E66665C3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667D52-DCE1-4C82-9CC7-3ADCCD6C7EA0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94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F3A7F-8049-4F72-BE70-588FE34D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7B605-6150-4821-8108-8FCF7F17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0D4E4DF-14E2-412C-B91C-D89C3454571C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14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B80B-2AD3-493C-A5B9-C703DFF5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3407E-4670-404A-96A8-3A8B8700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303968-65AD-4832-9F08-BE22E0816F9C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481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0E300-4715-4BB9-9DC9-857E2E45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/>
              <a:t>Agenda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871FD-7EF5-4680-AD89-8889F2FF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D28C43-3D7E-4DA0-B22D-A60160915E72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7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0CFFD-D5DC-4B29-94C4-DE4B6C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 err="1"/>
              <a:t>Conclusion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4CCA7-EDFD-40D2-998D-4A951F78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u="sng" dirty="0" err="1"/>
              <a:t>Bibliografia</a:t>
            </a:r>
            <a:endParaRPr lang="es-AR" b="1" u="sng" dirty="0"/>
          </a:p>
          <a:p>
            <a:r>
              <a:rPr lang="es-AR" b="1" u="sng" dirty="0"/>
              <a:t>PECHA CUCHA</a:t>
            </a:r>
            <a:endParaRPr lang="es-AR" dirty="0"/>
          </a:p>
          <a:p>
            <a:r>
              <a:rPr lang="es-AR" dirty="0"/>
              <a:t>20 DIAPOSITIVAS</a:t>
            </a:r>
          </a:p>
          <a:p>
            <a:r>
              <a:rPr lang="es-AR" dirty="0"/>
              <a:t>6.40 MINUTOS</a:t>
            </a:r>
          </a:p>
          <a:p>
            <a:r>
              <a:rPr lang="es-AR" dirty="0"/>
              <a:t>AUTOMATICO EL PASE DE DIAPOSITIVA</a:t>
            </a:r>
          </a:p>
          <a:p>
            <a:r>
              <a:rPr lang="es-AR" dirty="0"/>
              <a:t>IMAGEN SENSILLA DE GRAN TAMAÑO</a:t>
            </a:r>
          </a:p>
          <a:p>
            <a:r>
              <a:rPr lang="es-AR" dirty="0"/>
              <a:t>SE PUEDE REPETIR IMAGEN</a:t>
            </a:r>
          </a:p>
          <a:p>
            <a:r>
              <a:rPr lang="es-AR" dirty="0"/>
              <a:t>TEXTO LIMITADO</a:t>
            </a:r>
          </a:p>
          <a:p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8BE60B-3C21-4BA6-84A2-EC8A851A8FCD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78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5A136-3472-40D6-99E9-7FC60E4B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985DEC-09F2-490B-AA41-FFBA0DC6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BF26C3-7FC9-401E-966D-C56F1FB72A7D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51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2FE8-054A-4FBD-B61E-E8C35995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7F031-A6D6-42F9-8A4F-3B8961EE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C4F650-2773-49F3-82AC-0FF918CD9A88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45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2BEFE-1A67-4B69-AEEB-7D5079E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FD240-45E3-4849-9E8B-D4797D6A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0C2A28-1723-4A13-846B-16300D356160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02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732A1-3539-465A-B037-C2587B2A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14B06-83C4-4E1D-B188-8C55534B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AF4E35-9750-4071-B44E-19C0B84245E0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83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5FEE-0568-461D-91EC-7026686C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9CE22-F5B4-458B-A136-E9E62E1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46A9E1-858F-4285-AF77-5887DB4030D0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32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339C-1691-410A-AD1E-DF2E946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908AD-D8CC-4607-B157-5334779C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A18791-3D83-4E7E-B2C2-C0E3412B2F72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162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01FC8-2B31-4573-9587-6C3A92FB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31722-2A77-43E4-AB35-4D8EF73B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C76F60-6B83-4659-83C1-CD489638721F}"/>
              </a:ext>
            </a:extLst>
          </p:cNvPr>
          <p:cNvSpPr/>
          <p:nvPr/>
        </p:nvSpPr>
        <p:spPr>
          <a:xfrm>
            <a:off x="0" y="6709906"/>
            <a:ext cx="12192000" cy="14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57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8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Panorámica</PresentationFormat>
  <Paragraphs>22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Catedra: Ingeniería de Software Tema: Nexus Grupo 7  </vt:lpstr>
      <vt:lpstr>Agenda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Catedra: Ingeniería de Software Tema: Nexus Grupo 7  </dc:title>
  <dc:creator>Fran Borquez</dc:creator>
  <cp:lastModifiedBy>Fran Borquez</cp:lastModifiedBy>
  <cp:revision>5</cp:revision>
  <dcterms:created xsi:type="dcterms:W3CDTF">2022-04-22T17:01:25Z</dcterms:created>
  <dcterms:modified xsi:type="dcterms:W3CDTF">2022-04-22T17:53:11Z</dcterms:modified>
</cp:coreProperties>
</file>