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C9BA"/>
    <a:srgbClr val="0D0D0A"/>
    <a:srgbClr val="222623"/>
    <a:srgbClr val="34403B"/>
    <a:srgbClr val="1822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72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8E8737-E6F1-4A6D-9701-5D78647ADC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D1B4283-50A2-419D-B31D-92792E53A1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F31B6C0-DB0D-429C-903B-64392C12B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B6064-E4BD-4CF6-982B-133A72689463}" type="datetimeFigureOut">
              <a:rPr lang="es-AR" smtClean="0"/>
              <a:t>14/7/2025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7DEB759-9872-4B96-BE9B-E5C5BB079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4F0BD8A-73AE-4034-908A-237456D17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6860F-F0E0-4F64-AC49-E1AA52049CA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09451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849942-6BB0-4200-995A-44EFE583C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DF2D78E-EA14-4F69-BF62-4F0DF97966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164EE4E-30D5-4C15-80C9-5E731035D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B6064-E4BD-4CF6-982B-133A72689463}" type="datetimeFigureOut">
              <a:rPr lang="es-AR" smtClean="0"/>
              <a:t>14/7/2025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CD191AB-F3EF-4FDC-A53D-1BB3305F6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7748608-745F-4893-A1FE-8F17B668E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6860F-F0E0-4F64-AC49-E1AA52049CA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93899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EDDE844-C198-4307-BDA4-6940C30F0C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B541F86-F732-49ED-BFFB-2F0FFE7684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B07E074-8E29-4B00-B04D-0603AB416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B6064-E4BD-4CF6-982B-133A72689463}" type="datetimeFigureOut">
              <a:rPr lang="es-AR" smtClean="0"/>
              <a:t>14/7/2025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09047F0-13DA-4D43-A846-72F5DB15D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C68B37A-C4AB-4066-B29A-36A51A591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6860F-F0E0-4F64-AC49-E1AA52049CA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47644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C3E791-D902-4475-B5CD-F6408AA23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A4E3232-4F04-41EA-B9AB-0C3AC3F466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D9FFB06-7B62-4A3D-B505-1C4A19446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B6064-E4BD-4CF6-982B-133A72689463}" type="datetimeFigureOut">
              <a:rPr lang="es-AR" smtClean="0"/>
              <a:t>14/7/2025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DDADDBC-EE3A-4B7E-8EF2-C0426807A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6ADDFC4-D5E3-4B98-8462-EB29820B0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6860F-F0E0-4F64-AC49-E1AA52049CA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29034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D93CD1-8D1A-4900-817A-D0C70B869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8EB9BFC-1DA2-4D6B-86C0-E0A2AB0263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2F7E131-4483-4081-AF5B-7996326C5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B6064-E4BD-4CF6-982B-133A72689463}" type="datetimeFigureOut">
              <a:rPr lang="es-AR" smtClean="0"/>
              <a:t>14/7/2025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441FDA7-BC98-484C-8472-D64145F74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760F86F-13DF-4D1D-B91A-4CF4AED59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6860F-F0E0-4F64-AC49-E1AA52049CA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54556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23403D-6259-4BF5-92F6-7704AFD3E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766EE22-ECCF-4E37-A59A-118ECBB3FF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C1BA37F-CEC1-4952-BDE5-0A3DF50A56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A3C809C-33B2-40F0-B413-5BD5523F7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B6064-E4BD-4CF6-982B-133A72689463}" type="datetimeFigureOut">
              <a:rPr lang="es-AR" smtClean="0"/>
              <a:t>14/7/2025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8B612CD-C55B-46F2-A467-CB6B14BE4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2C66F4A-ED7F-47CB-BEC9-4C53AB83C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6860F-F0E0-4F64-AC49-E1AA52049CA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63193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4DCC02-8449-4F12-A9AD-B959A76F9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CB47FEF-0A3A-4248-A7F3-F612559818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4B8FD3D-3C3F-4D3F-BD52-B4954DDB97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0744A8D-025E-456E-BD33-55C8CD9B09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503E076-4F54-468F-B22B-8E5722BC01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73CDC5E-3D67-4AE8-938B-8FED177B1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B6064-E4BD-4CF6-982B-133A72689463}" type="datetimeFigureOut">
              <a:rPr lang="es-AR" smtClean="0"/>
              <a:t>14/7/2025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55E2AA3-1C7A-46FB-93D6-4C83D29AA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E4E4059-8733-4BF5-86C5-02C2C62E4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6860F-F0E0-4F64-AC49-E1AA52049CA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14795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EBD8BC-9292-417B-8A9B-5F0E56986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08733B0-75B9-4FC6-833B-42C25B126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B6064-E4BD-4CF6-982B-133A72689463}" type="datetimeFigureOut">
              <a:rPr lang="es-AR" smtClean="0"/>
              <a:t>14/7/2025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03D3B26-43C3-46E5-8ADB-CB6EAF87F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EB5ADD4-99B8-47FB-8CC7-D91070679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6860F-F0E0-4F64-AC49-E1AA52049CA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80894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71F570A-ED1C-4B5B-9087-D8D7DEACE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B6064-E4BD-4CF6-982B-133A72689463}" type="datetimeFigureOut">
              <a:rPr lang="es-AR" smtClean="0"/>
              <a:t>14/7/2025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99F211E-3F58-428E-85E0-1ABFBAF85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0D85B03-260F-44B3-AD53-F301DB74C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6860F-F0E0-4F64-AC49-E1AA52049CA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40060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FC5BB9-B047-4318-85F8-8C601F189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F23B04A-3284-4E4D-BE87-C7181568D6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6A11E6F-36BC-437C-B28A-EF9D31F72F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E892592-9F04-487C-A117-745EFD330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B6064-E4BD-4CF6-982B-133A72689463}" type="datetimeFigureOut">
              <a:rPr lang="es-AR" smtClean="0"/>
              <a:t>14/7/2025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A9E1EB1-5421-4A4E-BDE8-16540B9AF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C1ACBC5-AD27-4DF3-AE7E-9F15AA7B0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6860F-F0E0-4F64-AC49-E1AA52049CA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64261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596B64-8D02-410C-9837-BA63502B9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DF7CC39-33EB-4DCE-AE32-DDCD361789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2509047-D39A-446A-8188-B2590D76BA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92EDB95-938E-446C-B52C-6314E3BEB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B6064-E4BD-4CF6-982B-133A72689463}" type="datetimeFigureOut">
              <a:rPr lang="es-AR" smtClean="0"/>
              <a:t>14/7/2025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27702EB-D7CE-4345-A045-654E207AB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D9D0BC3-2BBD-4A81-8D65-7B9C597BE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66860F-F0E0-4F64-AC49-E1AA52049CA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03621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5DDCF0E-B2C2-4D76-B104-85DAEC0E7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FBDB833-8B84-45B9-9E5F-7C02E69A0F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48C189B-B1B0-49F0-B8F4-B46B4FB0AB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6B6064-E4BD-4CF6-982B-133A72689463}" type="datetimeFigureOut">
              <a:rPr lang="es-AR" smtClean="0"/>
              <a:t>14/7/2025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1AB3FA5-74FA-48F3-BE19-494DB16EE1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514F4F1-97AA-4797-97CC-6FE87FEE8C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66860F-F0E0-4F64-AC49-E1AA52049CA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72328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0D0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A1656476-2026-45AE-920F-003ED1FCD9EE}"/>
              </a:ext>
            </a:extLst>
          </p:cNvPr>
          <p:cNvSpPr/>
          <p:nvPr/>
        </p:nvSpPr>
        <p:spPr>
          <a:xfrm>
            <a:off x="121548" y="2254521"/>
            <a:ext cx="1893735" cy="4411240"/>
          </a:xfrm>
          <a:prstGeom prst="roundRect">
            <a:avLst/>
          </a:prstGeom>
          <a:solidFill>
            <a:srgbClr val="182226"/>
          </a:solidFill>
          <a:ln>
            <a:noFill/>
          </a:ln>
          <a:effectLst>
            <a:glow rad="12700">
              <a:schemeClr val="accent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5202517C-6074-4ACC-A225-CD9072FADA33}"/>
              </a:ext>
            </a:extLst>
          </p:cNvPr>
          <p:cNvSpPr/>
          <p:nvPr/>
        </p:nvSpPr>
        <p:spPr>
          <a:xfrm>
            <a:off x="121549" y="487446"/>
            <a:ext cx="1893735" cy="1677863"/>
          </a:xfrm>
          <a:prstGeom prst="roundRect">
            <a:avLst/>
          </a:prstGeom>
          <a:solidFill>
            <a:srgbClr val="182226"/>
          </a:solidFill>
          <a:ln>
            <a:noFill/>
          </a:ln>
          <a:effectLst>
            <a:glow rad="12700">
              <a:schemeClr val="accent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28" name="Rectángulo: esquinas redondeadas 27">
            <a:extLst>
              <a:ext uri="{FF2B5EF4-FFF2-40B4-BE49-F238E27FC236}">
                <a16:creationId xmlns:a16="http://schemas.microsoft.com/office/drawing/2014/main" id="{5907B94E-352A-4A94-BDA9-D9506E423FB5}"/>
              </a:ext>
            </a:extLst>
          </p:cNvPr>
          <p:cNvSpPr/>
          <p:nvPr/>
        </p:nvSpPr>
        <p:spPr>
          <a:xfrm>
            <a:off x="7954253" y="487446"/>
            <a:ext cx="4116198" cy="1949048"/>
          </a:xfrm>
          <a:prstGeom prst="roundRect">
            <a:avLst/>
          </a:prstGeom>
          <a:solidFill>
            <a:srgbClr val="182226"/>
          </a:solidFill>
          <a:ln>
            <a:noFill/>
          </a:ln>
          <a:effectLst>
            <a:glow rad="12700">
              <a:schemeClr val="accent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29" name="Rectángulo: esquinas redondeadas 28">
            <a:extLst>
              <a:ext uri="{FF2B5EF4-FFF2-40B4-BE49-F238E27FC236}">
                <a16:creationId xmlns:a16="http://schemas.microsoft.com/office/drawing/2014/main" id="{7359D3F2-63E0-4E78-80A7-A27EEDD1FE00}"/>
              </a:ext>
            </a:extLst>
          </p:cNvPr>
          <p:cNvSpPr/>
          <p:nvPr/>
        </p:nvSpPr>
        <p:spPr>
          <a:xfrm>
            <a:off x="2541934" y="462780"/>
            <a:ext cx="1526787" cy="813731"/>
          </a:xfrm>
          <a:prstGeom prst="roundRect">
            <a:avLst/>
          </a:prstGeom>
          <a:solidFill>
            <a:srgbClr val="182226"/>
          </a:solidFill>
          <a:ln>
            <a:noFill/>
          </a:ln>
          <a:effectLst>
            <a:glow rad="12700">
              <a:schemeClr val="accent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30" name="Rectángulo: esquinas redondeadas 29">
            <a:extLst>
              <a:ext uri="{FF2B5EF4-FFF2-40B4-BE49-F238E27FC236}">
                <a16:creationId xmlns:a16="http://schemas.microsoft.com/office/drawing/2014/main" id="{A0144E5A-542C-4BD7-BBEE-4AF60AE1A090}"/>
              </a:ext>
            </a:extLst>
          </p:cNvPr>
          <p:cNvSpPr/>
          <p:nvPr/>
        </p:nvSpPr>
        <p:spPr>
          <a:xfrm>
            <a:off x="4331546" y="462780"/>
            <a:ext cx="1526787" cy="813731"/>
          </a:xfrm>
          <a:prstGeom prst="roundRect">
            <a:avLst/>
          </a:prstGeom>
          <a:solidFill>
            <a:srgbClr val="182226"/>
          </a:solidFill>
          <a:ln>
            <a:noFill/>
          </a:ln>
          <a:effectLst>
            <a:glow rad="12700">
              <a:schemeClr val="accent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31" name="Rectángulo: esquinas redondeadas 30">
            <a:extLst>
              <a:ext uri="{FF2B5EF4-FFF2-40B4-BE49-F238E27FC236}">
                <a16:creationId xmlns:a16="http://schemas.microsoft.com/office/drawing/2014/main" id="{C213E52B-6DA6-42C5-965C-8CBD98A57E57}"/>
              </a:ext>
            </a:extLst>
          </p:cNvPr>
          <p:cNvSpPr/>
          <p:nvPr/>
        </p:nvSpPr>
        <p:spPr>
          <a:xfrm>
            <a:off x="6153350" y="462781"/>
            <a:ext cx="1526787" cy="813731"/>
          </a:xfrm>
          <a:prstGeom prst="roundRect">
            <a:avLst/>
          </a:prstGeom>
          <a:solidFill>
            <a:srgbClr val="182226"/>
          </a:solidFill>
          <a:ln>
            <a:noFill/>
          </a:ln>
          <a:effectLst>
            <a:glow rad="12700">
              <a:schemeClr val="accent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34" name="Rectángulo: esquinas redondeadas 33">
            <a:extLst>
              <a:ext uri="{FF2B5EF4-FFF2-40B4-BE49-F238E27FC236}">
                <a16:creationId xmlns:a16="http://schemas.microsoft.com/office/drawing/2014/main" id="{D761C438-C9A9-488B-8FFA-2FFD91C3243F}"/>
              </a:ext>
            </a:extLst>
          </p:cNvPr>
          <p:cNvSpPr/>
          <p:nvPr/>
        </p:nvSpPr>
        <p:spPr>
          <a:xfrm>
            <a:off x="2181186" y="1479339"/>
            <a:ext cx="5589861" cy="2779557"/>
          </a:xfrm>
          <a:prstGeom prst="roundRect">
            <a:avLst/>
          </a:prstGeom>
          <a:solidFill>
            <a:srgbClr val="182226"/>
          </a:solidFill>
          <a:ln>
            <a:noFill/>
          </a:ln>
          <a:effectLst>
            <a:glow rad="12700">
              <a:schemeClr val="accent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35" name="Rectángulo: esquinas redondeadas 34">
            <a:extLst>
              <a:ext uri="{FF2B5EF4-FFF2-40B4-BE49-F238E27FC236}">
                <a16:creationId xmlns:a16="http://schemas.microsoft.com/office/drawing/2014/main" id="{6B68F178-0529-4AB9-A53D-49D6B0EC01F6}"/>
              </a:ext>
            </a:extLst>
          </p:cNvPr>
          <p:cNvSpPr/>
          <p:nvPr/>
        </p:nvSpPr>
        <p:spPr>
          <a:xfrm>
            <a:off x="2181186" y="4460141"/>
            <a:ext cx="5589861" cy="2209106"/>
          </a:xfrm>
          <a:prstGeom prst="roundRect">
            <a:avLst/>
          </a:prstGeom>
          <a:solidFill>
            <a:srgbClr val="182226"/>
          </a:solidFill>
          <a:ln>
            <a:noFill/>
          </a:ln>
          <a:effectLst>
            <a:glow rad="12700">
              <a:schemeClr val="accent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36" name="Rectángulo: esquinas redondeadas 35">
            <a:extLst>
              <a:ext uri="{FF2B5EF4-FFF2-40B4-BE49-F238E27FC236}">
                <a16:creationId xmlns:a16="http://schemas.microsoft.com/office/drawing/2014/main" id="{2D9C65CD-8F60-491C-B2B0-D15AEE01D3B8}"/>
              </a:ext>
            </a:extLst>
          </p:cNvPr>
          <p:cNvSpPr/>
          <p:nvPr/>
        </p:nvSpPr>
        <p:spPr>
          <a:xfrm>
            <a:off x="7954253" y="4716713"/>
            <a:ext cx="4116198" cy="1949048"/>
          </a:xfrm>
          <a:prstGeom prst="roundRect">
            <a:avLst/>
          </a:prstGeom>
          <a:solidFill>
            <a:srgbClr val="182226"/>
          </a:solidFill>
          <a:ln>
            <a:noFill/>
          </a:ln>
          <a:effectLst>
            <a:glow rad="12700">
              <a:schemeClr val="accent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37" name="Rectángulo: esquinas redondeadas 36">
            <a:extLst>
              <a:ext uri="{FF2B5EF4-FFF2-40B4-BE49-F238E27FC236}">
                <a16:creationId xmlns:a16="http://schemas.microsoft.com/office/drawing/2014/main" id="{382188DC-25B5-4A0F-BF03-463374EA08E6}"/>
              </a:ext>
            </a:extLst>
          </p:cNvPr>
          <p:cNvSpPr/>
          <p:nvPr/>
        </p:nvSpPr>
        <p:spPr>
          <a:xfrm>
            <a:off x="7954253" y="2603822"/>
            <a:ext cx="4116198" cy="1949048"/>
          </a:xfrm>
          <a:prstGeom prst="roundRect">
            <a:avLst/>
          </a:prstGeom>
          <a:solidFill>
            <a:srgbClr val="182226"/>
          </a:solidFill>
          <a:ln>
            <a:noFill/>
          </a:ln>
          <a:effectLst>
            <a:glow rad="12700">
              <a:schemeClr val="accent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pic>
        <p:nvPicPr>
          <p:cNvPr id="39" name="Imagen 38">
            <a:extLst>
              <a:ext uri="{FF2B5EF4-FFF2-40B4-BE49-F238E27FC236}">
                <a16:creationId xmlns:a16="http://schemas.microsoft.com/office/drawing/2014/main" id="{EA70CD9E-EDFA-4EB9-989D-73A5A884F4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8978" y="50393"/>
            <a:ext cx="425022" cy="425022"/>
          </a:xfrm>
          <a:prstGeom prst="rect">
            <a:avLst/>
          </a:prstGeom>
        </p:spPr>
      </p:pic>
      <p:sp>
        <p:nvSpPr>
          <p:cNvPr id="40" name="CuadroTexto 39">
            <a:extLst>
              <a:ext uri="{FF2B5EF4-FFF2-40B4-BE49-F238E27FC236}">
                <a16:creationId xmlns:a16="http://schemas.microsoft.com/office/drawing/2014/main" id="{DE752971-C63B-421B-9F40-C5F5CA73F46D}"/>
              </a:ext>
            </a:extLst>
          </p:cNvPr>
          <p:cNvSpPr txBox="1"/>
          <p:nvPr/>
        </p:nvSpPr>
        <p:spPr>
          <a:xfrm>
            <a:off x="10012352" y="63041"/>
            <a:ext cx="2749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Gorosito G. Federico</a:t>
            </a:r>
            <a:endParaRPr lang="es-A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105753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4</Words>
  <Application>Microsoft Office PowerPoint</Application>
  <PresentationFormat>Panorámica</PresentationFormat>
  <Paragraphs>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Fede</dc:creator>
  <cp:lastModifiedBy>Fede</cp:lastModifiedBy>
  <cp:revision>4</cp:revision>
  <dcterms:created xsi:type="dcterms:W3CDTF">2025-07-14T22:32:12Z</dcterms:created>
  <dcterms:modified xsi:type="dcterms:W3CDTF">2025-07-14T22:58:26Z</dcterms:modified>
</cp:coreProperties>
</file>