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767DB-5F3F-4E3C-8D41-91AA1870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325E12-9757-4C6E-B2AB-EF44FFF1C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8571E6-24CB-4B15-9AB5-E5271E7C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3B56CC-485E-4CD3-A3DE-28474996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31AD2F-2AEB-4C5E-96F7-457C866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15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3055F-96E6-4DC0-8CCE-53D1510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14457E-BB99-435B-B85C-30F9DB9DF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53CD5C-4F55-47BE-BFF4-2A190DE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226A8D-19B7-4878-9680-923B7F47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4A26D7-924C-411F-BEA8-CCB8B0A2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93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BFD424-1616-4056-A81A-5215D5E0E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DA0FF9-7D2A-41EF-BFE3-E8C85601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381EC3-1E41-4F84-B079-F57C068E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F0C70A-00B1-416B-9F8A-A3CEC566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380CBA-D91A-4418-B4AD-EA3E2012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1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3EF51-BE2D-48EA-AD1D-0039F31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6B6294-DB29-4923-ABF2-062862ED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FC1E1-F381-4EE0-973E-BE648D93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CE2FC-C870-4848-BD3C-94B18595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B54EEA-8122-4D05-9E88-375F05EF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0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CB34E-084C-4D9D-BC01-C8D65B97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5D49E4-47C9-4083-A2A2-4951BF76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864453-2519-409E-912D-F16904F9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0E1E55-9BE2-4147-89FB-2115C9F5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F269DE-F862-491D-BD73-9CF3CEF9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7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B7F7C-8946-43B3-9A2C-699FAD29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43FC48-62D5-493A-A5E6-85B4E5DF7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0A9D69-C88E-4FEA-A915-7ABCA6955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1E8FB4-FDD1-4A3D-B47D-C4B2888B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3BA852-7C00-4CFD-B5B6-5FCD3C98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FF228C-3833-482D-A06F-CC2C53A3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14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4234-FA26-4448-8FE9-326D3A0B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822E4A-0D33-4F6D-B15A-3A076B42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C876B9-8108-4987-839E-F4725795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817721-C7BA-4D34-9ACB-51012AA4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43CF46C-0574-4312-AB9E-223156DEF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524F4C-CE33-4421-9593-E0838F6B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9ACD3D-2D70-4771-BD41-F725019E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456717-C396-4F90-A896-608AD2EA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EAA53-A0F1-4D9B-B266-3DEA9D6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9F5848-EEE8-4713-8245-D0D6D917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B593D9-2895-4623-8FC2-655545B4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BBF3B6-9F4E-418A-8C46-43A8FEB7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D1C65B-E862-472D-B6C5-4B19F4DB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3CC7C4-9C1F-4F53-8699-0016E526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FC622D-2341-4365-A384-9D41AD60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1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64730-85A6-4100-A630-00F2E6C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390CF-EDDC-431E-946F-7AB73A0D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60BC58-5D82-465E-A626-133A93E6F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FB487F-1848-4D0E-96AD-F40C47F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4E4DB7-BA8D-4966-8F9F-DE1826E3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216676-7924-4D97-A701-522887B6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1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F2E690-2758-4B0A-8744-B46966B9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2D68C6-D128-4373-9B38-7C783A849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04C3FE-E4F4-4768-BFC2-DB204326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B7C68A-F532-429B-BC8A-3252498B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DFA078-F5EF-46FD-B1E4-F16FBA3B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275CA1-A6A2-4A69-A424-599AE91A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0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514259-D78C-4524-9D2A-74F29D94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AC0A00-5D70-46A1-8411-DA923629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0F376B-C48F-403B-B09A-38BD4FA2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588F-626D-4983-AF85-ADC548EEAB5B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94B971-92C0-4E09-8862-FCE83E95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0C524-0EB5-4720-B874-5B547C0E9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D5CF-FF02-4925-89EF-A38269B329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60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0FF8DF1-71FA-44A7-84D5-B7FAFEC0164E}"/>
              </a:ext>
            </a:extLst>
          </p:cNvPr>
          <p:cNvSpPr/>
          <p:nvPr/>
        </p:nvSpPr>
        <p:spPr>
          <a:xfrm>
            <a:off x="578840" y="268448"/>
            <a:ext cx="11132191" cy="6333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2267D65-1092-4C35-86CE-46CAAEC63E43}"/>
              </a:ext>
            </a:extLst>
          </p:cNvPr>
          <p:cNvSpPr/>
          <p:nvPr/>
        </p:nvSpPr>
        <p:spPr>
          <a:xfrm>
            <a:off x="578840" y="268448"/>
            <a:ext cx="11132191" cy="302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it-I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</a:t>
            </a: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Logs Navigator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272C595-6454-44E9-98CE-909714394B9D}"/>
              </a:ext>
            </a:extLst>
          </p:cNvPr>
          <p:cNvSpPr/>
          <p:nvPr/>
        </p:nvSpPr>
        <p:spPr>
          <a:xfrm>
            <a:off x="578840" y="570451"/>
            <a:ext cx="11132191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9168B3F-897B-4CE1-8EA7-EB350B70AE12}"/>
              </a:ext>
            </a:extLst>
          </p:cNvPr>
          <p:cNvSpPr/>
          <p:nvPr/>
        </p:nvSpPr>
        <p:spPr>
          <a:xfrm>
            <a:off x="578840" y="570451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53D5E5C-6827-4E1B-B956-A8115A61EC39}"/>
              </a:ext>
            </a:extLst>
          </p:cNvPr>
          <p:cNvSpPr/>
          <p:nvPr/>
        </p:nvSpPr>
        <p:spPr>
          <a:xfrm>
            <a:off x="1719743" y="570450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27A9AB-5B72-4F02-A4C2-7D508D495DB5}"/>
              </a:ext>
            </a:extLst>
          </p:cNvPr>
          <p:cNvSpPr/>
          <p:nvPr/>
        </p:nvSpPr>
        <p:spPr>
          <a:xfrm>
            <a:off x="10570128" y="570450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6828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0FF8DF1-71FA-44A7-84D5-B7FAFEC0164E}"/>
              </a:ext>
            </a:extLst>
          </p:cNvPr>
          <p:cNvSpPr/>
          <p:nvPr/>
        </p:nvSpPr>
        <p:spPr>
          <a:xfrm>
            <a:off x="578840" y="272646"/>
            <a:ext cx="11132191" cy="6333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2267D65-1092-4C35-86CE-46CAAEC63E43}"/>
              </a:ext>
            </a:extLst>
          </p:cNvPr>
          <p:cNvSpPr/>
          <p:nvPr/>
        </p:nvSpPr>
        <p:spPr>
          <a:xfrm>
            <a:off x="578840" y="268446"/>
            <a:ext cx="11132191" cy="302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it-I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</a:t>
            </a: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Logs Navigator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272C595-6454-44E9-98CE-909714394B9D}"/>
              </a:ext>
            </a:extLst>
          </p:cNvPr>
          <p:cNvSpPr/>
          <p:nvPr/>
        </p:nvSpPr>
        <p:spPr>
          <a:xfrm>
            <a:off x="578840" y="570451"/>
            <a:ext cx="11132191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9168B3F-897B-4CE1-8EA7-EB350B70AE12}"/>
              </a:ext>
            </a:extLst>
          </p:cNvPr>
          <p:cNvSpPr/>
          <p:nvPr/>
        </p:nvSpPr>
        <p:spPr>
          <a:xfrm>
            <a:off x="578840" y="570451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53D5E5C-6827-4E1B-B956-A8115A61EC39}"/>
              </a:ext>
            </a:extLst>
          </p:cNvPr>
          <p:cNvSpPr/>
          <p:nvPr/>
        </p:nvSpPr>
        <p:spPr>
          <a:xfrm>
            <a:off x="1719743" y="570450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Download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27A9AB-5B72-4F02-A4C2-7D508D495DB5}"/>
              </a:ext>
            </a:extLst>
          </p:cNvPr>
          <p:cNvSpPr/>
          <p:nvPr/>
        </p:nvSpPr>
        <p:spPr>
          <a:xfrm>
            <a:off x="10570128" y="570450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Logout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10DECC3-D129-4F0B-BA73-72EACD69F102}"/>
              </a:ext>
            </a:extLst>
          </p:cNvPr>
          <p:cNvSpPr/>
          <p:nvPr/>
        </p:nvSpPr>
        <p:spPr>
          <a:xfrm>
            <a:off x="2860646" y="570450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D37788-5604-4B33-8F27-30AD15D49EC4}"/>
              </a:ext>
            </a:extLst>
          </p:cNvPr>
          <p:cNvSpPr/>
          <p:nvPr/>
        </p:nvSpPr>
        <p:spPr>
          <a:xfrm>
            <a:off x="949354" y="872453"/>
            <a:ext cx="770389" cy="15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908B4C8-EF73-41AA-B896-495E1FD4B6FE}"/>
              </a:ext>
            </a:extLst>
          </p:cNvPr>
          <p:cNvSpPr/>
          <p:nvPr/>
        </p:nvSpPr>
        <p:spPr>
          <a:xfrm>
            <a:off x="949354" y="1031846"/>
            <a:ext cx="770389" cy="15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5D2D1A8-8435-4794-8291-21A095EFCB63}"/>
              </a:ext>
            </a:extLst>
          </p:cNvPr>
          <p:cNvSpPr/>
          <p:nvPr/>
        </p:nvSpPr>
        <p:spPr>
          <a:xfrm>
            <a:off x="949354" y="1191238"/>
            <a:ext cx="770389" cy="15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A5813F6-4255-421B-BF00-28D9A081ED79}"/>
              </a:ext>
            </a:extLst>
          </p:cNvPr>
          <p:cNvSpPr/>
          <p:nvPr/>
        </p:nvSpPr>
        <p:spPr>
          <a:xfrm>
            <a:off x="2090257" y="872453"/>
            <a:ext cx="770389" cy="15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D941DEE-9945-46A3-9555-36B59B567C12}"/>
              </a:ext>
            </a:extLst>
          </p:cNvPr>
          <p:cNvSpPr/>
          <p:nvPr/>
        </p:nvSpPr>
        <p:spPr>
          <a:xfrm>
            <a:off x="2090257" y="1029048"/>
            <a:ext cx="770389" cy="15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5F18133-79A3-4737-AC0F-888B1FA945D9}"/>
              </a:ext>
            </a:extLst>
          </p:cNvPr>
          <p:cNvSpPr/>
          <p:nvPr/>
        </p:nvSpPr>
        <p:spPr>
          <a:xfrm>
            <a:off x="2090257" y="1188435"/>
            <a:ext cx="770389" cy="15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7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0FF8DF1-71FA-44A7-84D5-B7FAFEC0164E}"/>
              </a:ext>
            </a:extLst>
          </p:cNvPr>
          <p:cNvSpPr/>
          <p:nvPr/>
        </p:nvSpPr>
        <p:spPr>
          <a:xfrm>
            <a:off x="578840" y="272646"/>
            <a:ext cx="11132191" cy="6333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2267D65-1092-4C35-86CE-46CAAEC63E43}"/>
              </a:ext>
            </a:extLst>
          </p:cNvPr>
          <p:cNvSpPr/>
          <p:nvPr/>
        </p:nvSpPr>
        <p:spPr>
          <a:xfrm>
            <a:off x="578840" y="268446"/>
            <a:ext cx="11132191" cy="302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it-I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</a:t>
            </a: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Logs Navigator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272C595-6454-44E9-98CE-909714394B9D}"/>
              </a:ext>
            </a:extLst>
          </p:cNvPr>
          <p:cNvSpPr/>
          <p:nvPr/>
        </p:nvSpPr>
        <p:spPr>
          <a:xfrm>
            <a:off x="578840" y="570451"/>
            <a:ext cx="11132191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9168B3F-897B-4CE1-8EA7-EB350B70AE12}"/>
              </a:ext>
            </a:extLst>
          </p:cNvPr>
          <p:cNvSpPr/>
          <p:nvPr/>
        </p:nvSpPr>
        <p:spPr>
          <a:xfrm>
            <a:off x="578840" y="570451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53D5E5C-6827-4E1B-B956-A8115A61EC39}"/>
              </a:ext>
            </a:extLst>
          </p:cNvPr>
          <p:cNvSpPr/>
          <p:nvPr/>
        </p:nvSpPr>
        <p:spPr>
          <a:xfrm>
            <a:off x="1719743" y="570450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27A9AB-5B72-4F02-A4C2-7D508D495DB5}"/>
              </a:ext>
            </a:extLst>
          </p:cNvPr>
          <p:cNvSpPr/>
          <p:nvPr/>
        </p:nvSpPr>
        <p:spPr>
          <a:xfrm>
            <a:off x="10570128" y="570450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  <a:endParaRPr lang="it-I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10DECC3-D129-4F0B-BA73-72EACD69F102}"/>
              </a:ext>
            </a:extLst>
          </p:cNvPr>
          <p:cNvSpPr/>
          <p:nvPr/>
        </p:nvSpPr>
        <p:spPr>
          <a:xfrm>
            <a:off x="2860646" y="570450"/>
            <a:ext cx="1140903" cy="302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C783678-A063-4730-963A-BF33073DFEFD}"/>
              </a:ext>
            </a:extLst>
          </p:cNvPr>
          <p:cNvSpPr/>
          <p:nvPr/>
        </p:nvSpPr>
        <p:spPr>
          <a:xfrm>
            <a:off x="662730" y="1208014"/>
            <a:ext cx="3338819" cy="529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LISTA DEI FILE NELLA CARTELLA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906D4B-E213-4403-B29F-FF2F0A9E9575}"/>
              </a:ext>
            </a:extLst>
          </p:cNvPr>
          <p:cNvSpPr txBox="1"/>
          <p:nvPr/>
        </p:nvSpPr>
        <p:spPr>
          <a:xfrm>
            <a:off x="1824605" y="880840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97A15A4-DF33-48C5-9236-D4EB40D0441A}"/>
              </a:ext>
            </a:extLst>
          </p:cNvPr>
          <p:cNvCxnSpPr>
            <a:cxnSpLocks/>
          </p:cNvCxnSpPr>
          <p:nvPr/>
        </p:nvCxnSpPr>
        <p:spPr>
          <a:xfrm>
            <a:off x="4177717" y="880840"/>
            <a:ext cx="0" cy="572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30FB2432-E0CC-4CDA-B7A4-FA02952F4996}"/>
              </a:ext>
            </a:extLst>
          </p:cNvPr>
          <p:cNvSpPr/>
          <p:nvPr/>
        </p:nvSpPr>
        <p:spPr>
          <a:xfrm>
            <a:off x="10175846" y="1208014"/>
            <a:ext cx="1437309" cy="264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Ricerca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3038459-A51A-4275-B0FB-05B8A728C9A2}"/>
              </a:ext>
            </a:extLst>
          </p:cNvPr>
          <p:cNvGrpSpPr/>
          <p:nvPr/>
        </p:nvGrpSpPr>
        <p:grpSpPr>
          <a:xfrm>
            <a:off x="4353886" y="6274963"/>
            <a:ext cx="7259268" cy="226504"/>
            <a:chOff x="4710413" y="5742263"/>
            <a:chExt cx="6497279" cy="226504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AC927BDF-FAC3-40DD-A270-D9F1BD0A6BFE}"/>
                </a:ext>
              </a:extLst>
            </p:cNvPr>
            <p:cNvSpPr/>
            <p:nvPr/>
          </p:nvSpPr>
          <p:spPr>
            <a:xfrm>
              <a:off x="4808288" y="5796792"/>
              <a:ext cx="6350466" cy="117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>
              <a:extLst>
                <a:ext uri="{FF2B5EF4-FFF2-40B4-BE49-F238E27FC236}">
                  <a16:creationId xmlns:a16="http://schemas.microsoft.com/office/drawing/2014/main" id="{5B5C6C8A-0C32-4C1D-9800-E484C8FE5CDD}"/>
                </a:ext>
              </a:extLst>
            </p:cNvPr>
            <p:cNvSpPr/>
            <p:nvPr/>
          </p:nvSpPr>
          <p:spPr>
            <a:xfrm>
              <a:off x="10761678" y="5742263"/>
              <a:ext cx="446014" cy="226504"/>
            </a:xfrm>
            <a:prstGeom prst="rightArrow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Freccia a destra 23">
              <a:extLst>
                <a:ext uri="{FF2B5EF4-FFF2-40B4-BE49-F238E27FC236}">
                  <a16:creationId xmlns:a16="http://schemas.microsoft.com/office/drawing/2014/main" id="{8DC6ACBC-0A30-4D05-A8AD-EFA4F95B2F2F}"/>
                </a:ext>
              </a:extLst>
            </p:cNvPr>
            <p:cNvSpPr/>
            <p:nvPr/>
          </p:nvSpPr>
          <p:spPr>
            <a:xfrm rot="10800000">
              <a:off x="4710413" y="5742263"/>
              <a:ext cx="446014" cy="226504"/>
            </a:xfrm>
            <a:prstGeom prst="rightArrow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9" name="Immagine 28" descr="Immagine che contiene testo, gara di atletica, sport&#10;&#10;Descrizione generata automaticamente">
            <a:extLst>
              <a:ext uri="{FF2B5EF4-FFF2-40B4-BE49-F238E27FC236}">
                <a16:creationId xmlns:a16="http://schemas.microsoft.com/office/drawing/2014/main" id="{DE8F43A8-D38D-4C06-A75C-0352AFB25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0"/>
          <a:stretch/>
        </p:blipFill>
        <p:spPr>
          <a:xfrm>
            <a:off x="4353886" y="1206369"/>
            <a:ext cx="267936" cy="264249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C4391E83-A0E7-4084-8F96-5BA51FB6F940}"/>
              </a:ext>
            </a:extLst>
          </p:cNvPr>
          <p:cNvGrpSpPr/>
          <p:nvPr/>
        </p:nvGrpSpPr>
        <p:grpSpPr>
          <a:xfrm rot="16200000">
            <a:off x="-1870744" y="3739844"/>
            <a:ext cx="5293454" cy="226504"/>
            <a:chOff x="4710413" y="5742263"/>
            <a:chExt cx="6497279" cy="226504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1CEF5517-45F0-459E-AC32-AA405D48CC7B}"/>
                </a:ext>
              </a:extLst>
            </p:cNvPr>
            <p:cNvSpPr/>
            <p:nvPr/>
          </p:nvSpPr>
          <p:spPr>
            <a:xfrm>
              <a:off x="4808288" y="5796792"/>
              <a:ext cx="6350466" cy="117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Freccia a destra 31">
              <a:extLst>
                <a:ext uri="{FF2B5EF4-FFF2-40B4-BE49-F238E27FC236}">
                  <a16:creationId xmlns:a16="http://schemas.microsoft.com/office/drawing/2014/main" id="{D7446F94-20EA-4820-A3FC-2F64F6D90A8F}"/>
                </a:ext>
              </a:extLst>
            </p:cNvPr>
            <p:cNvSpPr/>
            <p:nvPr/>
          </p:nvSpPr>
          <p:spPr>
            <a:xfrm>
              <a:off x="10761678" y="5742263"/>
              <a:ext cx="446014" cy="226504"/>
            </a:xfrm>
            <a:prstGeom prst="rightArrow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Freccia a destra 32">
              <a:extLst>
                <a:ext uri="{FF2B5EF4-FFF2-40B4-BE49-F238E27FC236}">
                  <a16:creationId xmlns:a16="http://schemas.microsoft.com/office/drawing/2014/main" id="{875B07A6-F7D3-4887-AC57-BE7A1E924D42}"/>
                </a:ext>
              </a:extLst>
            </p:cNvPr>
            <p:cNvSpPr/>
            <p:nvPr/>
          </p:nvSpPr>
          <p:spPr>
            <a:xfrm rot="10800000">
              <a:off x="4710413" y="5742263"/>
              <a:ext cx="446014" cy="226504"/>
            </a:xfrm>
            <a:prstGeom prst="rightArrow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B37FAC07-8B13-4768-AC5E-1F7CE74CB88F}"/>
              </a:ext>
            </a:extLst>
          </p:cNvPr>
          <p:cNvGrpSpPr/>
          <p:nvPr/>
        </p:nvGrpSpPr>
        <p:grpSpPr>
          <a:xfrm>
            <a:off x="4353885" y="1575124"/>
            <a:ext cx="7259271" cy="4926343"/>
            <a:chOff x="4353885" y="1575124"/>
            <a:chExt cx="7259271" cy="4926343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ADD8615-9703-4B33-A869-9B6F887E61F2}"/>
                </a:ext>
              </a:extLst>
            </p:cNvPr>
            <p:cNvSpPr/>
            <p:nvPr/>
          </p:nvSpPr>
          <p:spPr>
            <a:xfrm>
              <a:off x="4353886" y="1577130"/>
              <a:ext cx="7259270" cy="492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TABELLA</a:t>
              </a: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40328C3E-E8BB-42C2-A758-3F017D9BF0C6}"/>
                </a:ext>
              </a:extLst>
            </p:cNvPr>
            <p:cNvSpPr/>
            <p:nvPr/>
          </p:nvSpPr>
          <p:spPr>
            <a:xfrm>
              <a:off x="4353885" y="1578028"/>
              <a:ext cx="730354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3435CB8-DE1A-489A-85FB-3A8031B8F6CC}"/>
                </a:ext>
              </a:extLst>
            </p:cNvPr>
            <p:cNvSpPr/>
            <p:nvPr/>
          </p:nvSpPr>
          <p:spPr>
            <a:xfrm>
              <a:off x="5831236" y="1576236"/>
              <a:ext cx="730354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1ACD692-2928-4CE0-BBA3-2B9C86085FAB}"/>
                </a:ext>
              </a:extLst>
            </p:cNvPr>
            <p:cNvSpPr/>
            <p:nvPr/>
          </p:nvSpPr>
          <p:spPr>
            <a:xfrm>
              <a:off x="6537425" y="1576236"/>
              <a:ext cx="730354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4253550-B656-46F5-9B3D-50EEEA8480E6}"/>
                </a:ext>
              </a:extLst>
            </p:cNvPr>
            <p:cNvSpPr/>
            <p:nvPr/>
          </p:nvSpPr>
          <p:spPr>
            <a:xfrm>
              <a:off x="7261045" y="1575124"/>
              <a:ext cx="730354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647814FB-0521-4A2C-8DEE-352CB0255A42}"/>
                </a:ext>
              </a:extLst>
            </p:cNvPr>
            <p:cNvSpPr/>
            <p:nvPr/>
          </p:nvSpPr>
          <p:spPr>
            <a:xfrm>
              <a:off x="7986494" y="1575125"/>
              <a:ext cx="730354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98AA912C-CE86-4080-BD97-41D4B4F79126}"/>
                </a:ext>
              </a:extLst>
            </p:cNvPr>
            <p:cNvSpPr/>
            <p:nvPr/>
          </p:nvSpPr>
          <p:spPr>
            <a:xfrm>
              <a:off x="8716790" y="1575125"/>
              <a:ext cx="730354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240DAA0E-812E-455C-80A9-B27EE2DE199D}"/>
                </a:ext>
              </a:extLst>
            </p:cNvPr>
            <p:cNvSpPr/>
            <p:nvPr/>
          </p:nvSpPr>
          <p:spPr>
            <a:xfrm>
              <a:off x="9442181" y="1580322"/>
              <a:ext cx="730354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8F9EEFDA-EBFE-4F72-8224-22D1EDB50D66}"/>
                </a:ext>
              </a:extLst>
            </p:cNvPr>
            <p:cNvSpPr/>
            <p:nvPr/>
          </p:nvSpPr>
          <p:spPr>
            <a:xfrm>
              <a:off x="10175846" y="1576236"/>
              <a:ext cx="730354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8B6C86D-602D-4AE3-90CB-0FCFB84E9438}"/>
                </a:ext>
              </a:extLst>
            </p:cNvPr>
            <p:cNvSpPr/>
            <p:nvPr/>
          </p:nvSpPr>
          <p:spPr>
            <a:xfrm>
              <a:off x="10882800" y="1578028"/>
              <a:ext cx="730354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BD08C09-EAE2-457A-9C56-1491F1F2A20C}"/>
                </a:ext>
              </a:extLst>
            </p:cNvPr>
            <p:cNvSpPr/>
            <p:nvPr/>
          </p:nvSpPr>
          <p:spPr>
            <a:xfrm>
              <a:off x="5077225" y="1576235"/>
              <a:ext cx="828711" cy="2265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317264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Fedele Simone De Feo</dc:creator>
  <cp:lastModifiedBy>Fedele Simone De Feo</cp:lastModifiedBy>
  <cp:revision>5</cp:revision>
  <dcterms:created xsi:type="dcterms:W3CDTF">2020-12-19T15:59:18Z</dcterms:created>
  <dcterms:modified xsi:type="dcterms:W3CDTF">2020-12-19T16:18:23Z</dcterms:modified>
</cp:coreProperties>
</file>