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91" r:id="rId7"/>
    <p:sldId id="292" r:id="rId8"/>
    <p:sldId id="293" r:id="rId9"/>
    <p:sldId id="294" r:id="rId10"/>
    <p:sldId id="278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279" r:id="rId19"/>
    <p:sldId id="280" r:id="rId20"/>
    <p:sldId id="281" r:id="rId21"/>
    <p:sldId id="282" r:id="rId22"/>
    <p:sldId id="284" r:id="rId23"/>
    <p:sldId id="287" r:id="rId24"/>
    <p:sldId id="290" r:id="rId25"/>
    <p:sldId id="283" r:id="rId26"/>
    <p:sldId id="285" r:id="rId27"/>
    <p:sldId id="286" r:id="rId28"/>
    <p:sldId id="289" r:id="rId29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" xmlns:p14="http://schemas.microsoft.com/office/powerpoint/2010/main" xmlns:pr="smNativeData" dt="1594605507" val="976" rev64="64" revOS="3"/>
      <pr:smFileRevision xmlns="" xmlns:p14="http://schemas.microsoft.com/office/powerpoint/2010/main" xmlns:pr="smNativeData" dt="1594605507" val="0"/>
      <pr:guideOptions xmlns="" xmlns:p14="http://schemas.microsoft.com/office/powerpoint/2010/main" xmlns:pr="smNativeData" dt="1594605507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210" y="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" d="100"/>
        <a:sy n="9" d="100"/>
      </p:scale>
      <p:origin x="0" y="0"/>
    </p:cViewPr>
  </p:sorterViewPr>
  <p:notesViewPr>
    <p:cSldViewPr snapToGrid="0">
      <p:cViewPr>
        <p:scale>
          <a:sx n="68" d="100"/>
          <a:sy n="68" d="100"/>
        </p:scale>
        <p:origin x="380" y="3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8D7BE8-EB01-4342-8B1E-394FF1D45428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B742B2-09EE-0845-AA13-C5462E862AA2}">
      <dgm:prSet phldrT="[Text]"/>
      <dgm:spPr/>
      <dgm:t>
        <a:bodyPr/>
        <a:lstStyle/>
        <a:p>
          <a:r>
            <a:rPr lang="en-US" dirty="0"/>
            <a:t>CSS</a:t>
          </a:r>
        </a:p>
      </dgm:t>
    </dgm:pt>
    <dgm:pt modelId="{59F28801-1BE6-D34E-A75C-048510288E9B}" type="parTrans" cxnId="{C275522F-E61F-B241-A6FF-6107E71A7F60}">
      <dgm:prSet/>
      <dgm:spPr/>
      <dgm:t>
        <a:bodyPr/>
        <a:lstStyle/>
        <a:p>
          <a:endParaRPr lang="en-US"/>
        </a:p>
      </dgm:t>
    </dgm:pt>
    <dgm:pt modelId="{AECAA5F7-CF0E-004B-B1A9-EA1A4BF472C2}" type="sibTrans" cxnId="{C275522F-E61F-B241-A6FF-6107E71A7F60}">
      <dgm:prSet/>
      <dgm:spPr/>
      <dgm:t>
        <a:bodyPr/>
        <a:lstStyle/>
        <a:p>
          <a:endParaRPr lang="en-US"/>
        </a:p>
      </dgm:t>
    </dgm:pt>
    <dgm:pt modelId="{4A93269B-7D56-804E-B6B3-226DAFCF2F87}">
      <dgm:prSet phldrT="[Text]"/>
      <dgm:spPr/>
      <dgm:t>
        <a:bodyPr/>
        <a:lstStyle/>
        <a:p>
          <a:r>
            <a:rPr lang="en-US" dirty="0"/>
            <a:t>Tag</a:t>
          </a:r>
        </a:p>
      </dgm:t>
    </dgm:pt>
    <dgm:pt modelId="{F55A92D0-048A-3C42-9025-D77363F97F9D}" type="parTrans" cxnId="{29CDAB27-7601-B24F-9A85-F83D4F7F3B34}">
      <dgm:prSet/>
      <dgm:spPr/>
      <dgm:t>
        <a:bodyPr/>
        <a:lstStyle/>
        <a:p>
          <a:endParaRPr lang="en-US"/>
        </a:p>
      </dgm:t>
    </dgm:pt>
    <dgm:pt modelId="{CF8DD8DC-84BC-884F-9709-F1863153D85E}" type="sibTrans" cxnId="{29CDAB27-7601-B24F-9A85-F83D4F7F3B34}">
      <dgm:prSet/>
      <dgm:spPr/>
      <dgm:t>
        <a:bodyPr/>
        <a:lstStyle/>
        <a:p>
          <a:endParaRPr lang="en-US"/>
        </a:p>
      </dgm:t>
    </dgm:pt>
    <dgm:pt modelId="{128DE543-5477-B04D-839B-51371E8F492C}">
      <dgm:prSet phldrT="[Text]"/>
      <dgm:spPr/>
      <dgm:t>
        <a:bodyPr/>
        <a:lstStyle/>
        <a:p>
          <a:r>
            <a:rPr lang="en-US" dirty="0"/>
            <a:t>attributes</a:t>
          </a:r>
        </a:p>
      </dgm:t>
    </dgm:pt>
    <dgm:pt modelId="{94ABAFFD-45E0-2E4F-9A3D-95D51E07F75E}" type="parTrans" cxnId="{38EF3D3B-0FC8-B044-8A76-45A9F7D28E67}">
      <dgm:prSet/>
      <dgm:spPr/>
      <dgm:t>
        <a:bodyPr/>
        <a:lstStyle/>
        <a:p>
          <a:endParaRPr lang="en-US"/>
        </a:p>
      </dgm:t>
    </dgm:pt>
    <dgm:pt modelId="{5EACEE0E-B51C-8347-B388-2814E8903B27}" type="sibTrans" cxnId="{38EF3D3B-0FC8-B044-8A76-45A9F7D28E67}">
      <dgm:prSet/>
      <dgm:spPr/>
      <dgm:t>
        <a:bodyPr/>
        <a:lstStyle/>
        <a:p>
          <a:endParaRPr lang="en-US"/>
        </a:p>
      </dgm:t>
    </dgm:pt>
    <dgm:pt modelId="{B7E931C4-8346-8940-85FC-89244936AACE}">
      <dgm:prSet phldrT="[Text]"/>
      <dgm:spPr/>
      <dgm:t>
        <a:bodyPr/>
        <a:lstStyle/>
        <a:p>
          <a:r>
            <a:rPr lang="en-US" dirty="0"/>
            <a:t>XPATH</a:t>
          </a:r>
        </a:p>
      </dgm:t>
    </dgm:pt>
    <dgm:pt modelId="{6598285F-D00B-A04A-A274-23C0A5872425}" type="parTrans" cxnId="{F27EC8A5-AD33-D745-9978-44378FCFA960}">
      <dgm:prSet/>
      <dgm:spPr/>
      <dgm:t>
        <a:bodyPr/>
        <a:lstStyle/>
        <a:p>
          <a:endParaRPr lang="en-US"/>
        </a:p>
      </dgm:t>
    </dgm:pt>
    <dgm:pt modelId="{F5C34D94-9457-F648-A1D4-6FB0C62368C7}" type="sibTrans" cxnId="{F27EC8A5-AD33-D745-9978-44378FCFA960}">
      <dgm:prSet/>
      <dgm:spPr/>
      <dgm:t>
        <a:bodyPr/>
        <a:lstStyle/>
        <a:p>
          <a:endParaRPr lang="en-US"/>
        </a:p>
      </dgm:t>
    </dgm:pt>
    <dgm:pt modelId="{AA30B9DA-DA9E-D34F-8E6B-ABCFB3D9F26C}">
      <dgm:prSet phldrT="[Text]"/>
      <dgm:spPr/>
      <dgm:t>
        <a:bodyPr/>
        <a:lstStyle/>
        <a:p>
          <a:r>
            <a:rPr lang="en-US" dirty="0"/>
            <a:t>Absolute</a:t>
          </a:r>
        </a:p>
      </dgm:t>
    </dgm:pt>
    <dgm:pt modelId="{87B98FF1-6600-B946-9420-1E95AE046994}" type="parTrans" cxnId="{17082791-B89F-3046-8DD4-301C22E6189E}">
      <dgm:prSet/>
      <dgm:spPr/>
      <dgm:t>
        <a:bodyPr/>
        <a:lstStyle/>
        <a:p>
          <a:endParaRPr lang="en-US"/>
        </a:p>
      </dgm:t>
    </dgm:pt>
    <dgm:pt modelId="{B4DFCFC4-BC65-1B4F-8BA9-C45B6498C306}" type="sibTrans" cxnId="{17082791-B89F-3046-8DD4-301C22E6189E}">
      <dgm:prSet/>
      <dgm:spPr/>
      <dgm:t>
        <a:bodyPr/>
        <a:lstStyle/>
        <a:p>
          <a:endParaRPr lang="en-US"/>
        </a:p>
      </dgm:t>
    </dgm:pt>
    <dgm:pt modelId="{1598C776-50EB-6E4C-9687-E98CBE825206}">
      <dgm:prSet phldrT="[Text]"/>
      <dgm:spPr/>
      <dgm:t>
        <a:bodyPr/>
        <a:lstStyle/>
        <a:p>
          <a:r>
            <a:rPr lang="en-US" dirty="0"/>
            <a:t>Id</a:t>
          </a:r>
        </a:p>
      </dgm:t>
    </dgm:pt>
    <dgm:pt modelId="{7E7EA5FE-622A-8747-87E1-943B4EC0F84E}" type="parTrans" cxnId="{6126CE7C-B815-BF41-9A17-2EC2A62E6D51}">
      <dgm:prSet/>
      <dgm:spPr/>
      <dgm:t>
        <a:bodyPr/>
        <a:lstStyle/>
        <a:p>
          <a:endParaRPr lang="en-US"/>
        </a:p>
      </dgm:t>
    </dgm:pt>
    <dgm:pt modelId="{1CB4D7E4-4B05-B04A-BA69-CC774616D544}" type="sibTrans" cxnId="{6126CE7C-B815-BF41-9A17-2EC2A62E6D51}">
      <dgm:prSet/>
      <dgm:spPr/>
      <dgm:t>
        <a:bodyPr/>
        <a:lstStyle/>
        <a:p>
          <a:endParaRPr lang="en-US"/>
        </a:p>
      </dgm:t>
    </dgm:pt>
    <dgm:pt modelId="{B0388918-660A-4041-8159-C46DC305A486}">
      <dgm:prSet phldrT="[Text]"/>
      <dgm:spPr/>
      <dgm:t>
        <a:bodyPr/>
        <a:lstStyle/>
        <a:p>
          <a:r>
            <a:rPr lang="en-US" dirty="0"/>
            <a:t>Descendant</a:t>
          </a:r>
        </a:p>
      </dgm:t>
    </dgm:pt>
    <dgm:pt modelId="{1872DB00-791A-CE49-B0DD-581BB57161AA}" type="parTrans" cxnId="{7C4357B9-F700-B748-AB86-9A98F4640243}">
      <dgm:prSet/>
      <dgm:spPr/>
      <dgm:t>
        <a:bodyPr/>
        <a:lstStyle/>
        <a:p>
          <a:endParaRPr lang="en-US"/>
        </a:p>
      </dgm:t>
    </dgm:pt>
    <dgm:pt modelId="{A22C5344-0EAE-9246-AE0B-429CA834113D}" type="sibTrans" cxnId="{7C4357B9-F700-B748-AB86-9A98F4640243}">
      <dgm:prSet/>
      <dgm:spPr/>
      <dgm:t>
        <a:bodyPr/>
        <a:lstStyle/>
        <a:p>
          <a:endParaRPr lang="en-US"/>
        </a:p>
      </dgm:t>
    </dgm:pt>
    <dgm:pt modelId="{714122D5-1E61-4E49-96C9-F1F62BFD206F}">
      <dgm:prSet phldrT="[Text]"/>
      <dgm:spPr/>
      <dgm:t>
        <a:bodyPr/>
        <a:lstStyle/>
        <a:p>
          <a:r>
            <a:rPr lang="en-US" dirty="0"/>
            <a:t>Class</a:t>
          </a:r>
        </a:p>
      </dgm:t>
    </dgm:pt>
    <dgm:pt modelId="{5F65085B-2842-6048-8644-4763013170E4}" type="parTrans" cxnId="{45AC6A80-0FD7-4B48-8F0B-76DEEC0706D0}">
      <dgm:prSet/>
      <dgm:spPr/>
      <dgm:t>
        <a:bodyPr/>
        <a:lstStyle/>
        <a:p>
          <a:endParaRPr lang="en-US"/>
        </a:p>
      </dgm:t>
    </dgm:pt>
    <dgm:pt modelId="{B12AEE2D-EC58-014D-98DE-8CEFC6F911CE}" type="sibTrans" cxnId="{45AC6A80-0FD7-4B48-8F0B-76DEEC0706D0}">
      <dgm:prSet/>
      <dgm:spPr/>
      <dgm:t>
        <a:bodyPr/>
        <a:lstStyle/>
        <a:p>
          <a:endParaRPr lang="en-US"/>
        </a:p>
      </dgm:t>
    </dgm:pt>
    <dgm:pt modelId="{2D14A8CF-2C35-F346-A7C2-DF4BCCF3D2FC}">
      <dgm:prSet phldrT="[Text]"/>
      <dgm:spPr/>
      <dgm:t>
        <a:bodyPr/>
        <a:lstStyle/>
        <a:p>
          <a:r>
            <a:rPr lang="en-US" dirty="0"/>
            <a:t>Comma</a:t>
          </a:r>
        </a:p>
      </dgm:t>
    </dgm:pt>
    <dgm:pt modelId="{69C0273D-F63E-3941-9FB0-E34124AA1BE5}" type="parTrans" cxnId="{74CECED7-CE99-BD4B-8070-4B302070746A}">
      <dgm:prSet/>
      <dgm:spPr/>
      <dgm:t>
        <a:bodyPr/>
        <a:lstStyle/>
        <a:p>
          <a:endParaRPr lang="en-US"/>
        </a:p>
      </dgm:t>
    </dgm:pt>
    <dgm:pt modelId="{A87211D6-BE19-1542-BCEA-561546DB0DEB}" type="sibTrans" cxnId="{74CECED7-CE99-BD4B-8070-4B302070746A}">
      <dgm:prSet/>
      <dgm:spPr/>
      <dgm:t>
        <a:bodyPr/>
        <a:lstStyle/>
        <a:p>
          <a:endParaRPr lang="en-US"/>
        </a:p>
      </dgm:t>
    </dgm:pt>
    <dgm:pt modelId="{1CA9F66E-6908-7843-9663-5E1A1E1A276D}">
      <dgm:prSet phldrT="[Text]"/>
      <dgm:spPr/>
      <dgm:t>
        <a:bodyPr/>
        <a:lstStyle/>
        <a:p>
          <a:r>
            <a:rPr lang="en-US" dirty="0"/>
            <a:t>Universal</a:t>
          </a:r>
        </a:p>
      </dgm:t>
    </dgm:pt>
    <dgm:pt modelId="{AE3AC924-A931-3A4F-954A-001F27FB1FEC}" type="parTrans" cxnId="{036D62B4-C432-C04F-98F2-F5E65B6514B8}">
      <dgm:prSet/>
      <dgm:spPr/>
      <dgm:t>
        <a:bodyPr/>
        <a:lstStyle/>
        <a:p>
          <a:endParaRPr lang="en-US"/>
        </a:p>
      </dgm:t>
    </dgm:pt>
    <dgm:pt modelId="{D4934DE0-2CAC-2640-AA28-9920CE46140D}" type="sibTrans" cxnId="{036D62B4-C432-C04F-98F2-F5E65B6514B8}">
      <dgm:prSet/>
      <dgm:spPr/>
      <dgm:t>
        <a:bodyPr/>
        <a:lstStyle/>
        <a:p>
          <a:endParaRPr lang="en-US"/>
        </a:p>
      </dgm:t>
    </dgm:pt>
    <dgm:pt modelId="{1EDB0F85-DB31-4044-ADAD-73C5351D8047}">
      <dgm:prSet phldrT="[Text]"/>
      <dgm:spPr/>
      <dgm:t>
        <a:bodyPr/>
        <a:lstStyle/>
        <a:p>
          <a:r>
            <a:rPr lang="en-US" dirty="0"/>
            <a:t>Siblings</a:t>
          </a:r>
        </a:p>
      </dgm:t>
    </dgm:pt>
    <dgm:pt modelId="{CC5D5600-C8C9-2A44-830B-88794143DA94}" type="parTrans" cxnId="{022F98B7-AD57-F94F-8172-945472B6627B}">
      <dgm:prSet/>
      <dgm:spPr/>
      <dgm:t>
        <a:bodyPr/>
        <a:lstStyle/>
        <a:p>
          <a:endParaRPr lang="en-US"/>
        </a:p>
      </dgm:t>
    </dgm:pt>
    <dgm:pt modelId="{2CA5B5B5-F7F3-DA43-BF6B-0043D7ECDBC9}" type="sibTrans" cxnId="{022F98B7-AD57-F94F-8172-945472B6627B}">
      <dgm:prSet/>
      <dgm:spPr/>
      <dgm:t>
        <a:bodyPr/>
        <a:lstStyle/>
        <a:p>
          <a:endParaRPr lang="en-US"/>
        </a:p>
      </dgm:t>
    </dgm:pt>
    <dgm:pt modelId="{7B20F58D-CEF2-634A-B9E5-BDCBAB607DB5}">
      <dgm:prSet phldrT="[Text]"/>
      <dgm:spPr/>
      <dgm:t>
        <a:bodyPr/>
        <a:lstStyle/>
        <a:p>
          <a:r>
            <a:rPr lang="en-US" dirty="0"/>
            <a:t>Children</a:t>
          </a:r>
        </a:p>
      </dgm:t>
    </dgm:pt>
    <dgm:pt modelId="{78A6C8D8-084C-F648-AD38-AD7D236F64D7}" type="parTrans" cxnId="{EF79D8E4-A9D2-D644-BEDD-2C6B78F20573}">
      <dgm:prSet/>
      <dgm:spPr/>
      <dgm:t>
        <a:bodyPr/>
        <a:lstStyle/>
        <a:p>
          <a:endParaRPr lang="en-US"/>
        </a:p>
      </dgm:t>
    </dgm:pt>
    <dgm:pt modelId="{AD9790D1-D53F-5A4F-83FA-16B392839D58}" type="sibTrans" cxnId="{EF79D8E4-A9D2-D644-BEDD-2C6B78F20573}">
      <dgm:prSet/>
      <dgm:spPr/>
      <dgm:t>
        <a:bodyPr/>
        <a:lstStyle/>
        <a:p>
          <a:endParaRPr lang="en-US"/>
        </a:p>
      </dgm:t>
    </dgm:pt>
    <dgm:pt modelId="{31EA9EB5-73D3-BE4E-903F-037BD458B79E}">
      <dgm:prSet phldrT="[Text]"/>
      <dgm:spPr/>
      <dgm:t>
        <a:bodyPr/>
        <a:lstStyle/>
        <a:p>
          <a:r>
            <a:rPr lang="en-US" dirty="0"/>
            <a:t>Relative</a:t>
          </a:r>
        </a:p>
      </dgm:t>
    </dgm:pt>
    <dgm:pt modelId="{532D4325-485C-2F41-89CE-086AF240A109}" type="parTrans" cxnId="{033F3F2F-70B7-5848-9077-D0D15804DADF}">
      <dgm:prSet/>
      <dgm:spPr/>
    </dgm:pt>
    <dgm:pt modelId="{8E1AFFA2-22A2-2B49-BAC6-5A0669E0C499}" type="sibTrans" cxnId="{033F3F2F-70B7-5848-9077-D0D15804DADF}">
      <dgm:prSet/>
      <dgm:spPr/>
    </dgm:pt>
    <dgm:pt modelId="{FE0A7760-AB92-A741-B1EB-662429F73DC1}">
      <dgm:prSet phldrT="[Text]"/>
      <dgm:spPr/>
      <dgm:t>
        <a:bodyPr/>
        <a:lstStyle/>
        <a:p>
          <a:r>
            <a:rPr lang="en-US" dirty="0"/>
            <a:t>Text</a:t>
          </a:r>
        </a:p>
      </dgm:t>
    </dgm:pt>
    <dgm:pt modelId="{B7838222-23CA-8D4A-8F28-039F3527F9A5}" type="parTrans" cxnId="{765FB371-183E-384E-A64E-EAAFC3A71F66}">
      <dgm:prSet/>
      <dgm:spPr/>
    </dgm:pt>
    <dgm:pt modelId="{95438B2D-28D0-964C-BBAD-3963E14BBE2A}" type="sibTrans" cxnId="{765FB371-183E-384E-A64E-EAAFC3A71F66}">
      <dgm:prSet/>
      <dgm:spPr/>
    </dgm:pt>
    <dgm:pt modelId="{8A8660A1-151E-9C44-9F64-FD7448D9A81D}">
      <dgm:prSet phldrT="[Text]"/>
      <dgm:spPr/>
      <dgm:t>
        <a:bodyPr/>
        <a:lstStyle/>
        <a:p>
          <a:r>
            <a:rPr lang="en-US" dirty="0"/>
            <a:t>Attribute</a:t>
          </a:r>
        </a:p>
      </dgm:t>
    </dgm:pt>
    <dgm:pt modelId="{1C2BA7D6-C18A-F243-891D-4CF620BE1ED3}" type="parTrans" cxnId="{CAA762F4-5FE1-3940-85DA-70EA415FFA4E}">
      <dgm:prSet/>
      <dgm:spPr/>
    </dgm:pt>
    <dgm:pt modelId="{1090ADA0-4875-0945-BE01-CA6BB499F976}" type="sibTrans" cxnId="{CAA762F4-5FE1-3940-85DA-70EA415FFA4E}">
      <dgm:prSet/>
      <dgm:spPr/>
    </dgm:pt>
    <dgm:pt modelId="{D14119A8-4C98-B147-A331-410B45079F7B}">
      <dgm:prSet phldrT="[Text]"/>
      <dgm:spPr/>
      <dgm:t>
        <a:bodyPr/>
        <a:lstStyle/>
        <a:p>
          <a:r>
            <a:rPr lang="en-US" dirty="0"/>
            <a:t>Siblings</a:t>
          </a:r>
        </a:p>
      </dgm:t>
    </dgm:pt>
    <dgm:pt modelId="{43505A79-808C-C34D-A0AA-F9C1846052AB}" type="parTrans" cxnId="{33771152-D28C-5941-801C-E45704668C36}">
      <dgm:prSet/>
      <dgm:spPr/>
    </dgm:pt>
    <dgm:pt modelId="{931C2C75-01BB-0D48-A2B0-935A90C44968}" type="sibTrans" cxnId="{33771152-D28C-5941-801C-E45704668C36}">
      <dgm:prSet/>
      <dgm:spPr/>
    </dgm:pt>
    <dgm:pt modelId="{7052A419-0B42-BF40-B170-CAAC4965BE16}">
      <dgm:prSet phldrT="[Text]"/>
      <dgm:spPr/>
      <dgm:t>
        <a:bodyPr/>
        <a:lstStyle/>
        <a:p>
          <a:r>
            <a:rPr lang="en-US" dirty="0"/>
            <a:t>Children</a:t>
          </a:r>
        </a:p>
      </dgm:t>
    </dgm:pt>
    <dgm:pt modelId="{297A2051-4455-044D-8CA1-DB8C59306999}" type="parTrans" cxnId="{918A2B1A-6FCD-424B-B7B0-03CED6AF74A7}">
      <dgm:prSet/>
      <dgm:spPr/>
    </dgm:pt>
    <dgm:pt modelId="{D88E5458-44CC-D543-B89C-C71168257F5B}" type="sibTrans" cxnId="{918A2B1A-6FCD-424B-B7B0-03CED6AF74A7}">
      <dgm:prSet/>
      <dgm:spPr/>
    </dgm:pt>
    <dgm:pt modelId="{B97CCF98-3F2F-EF43-B1D8-1457DE671887}">
      <dgm:prSet phldrT="[Text]"/>
      <dgm:spPr/>
      <dgm:t>
        <a:bodyPr/>
        <a:lstStyle/>
        <a:p>
          <a:r>
            <a:rPr lang="en-US" dirty="0"/>
            <a:t>Functions</a:t>
          </a:r>
        </a:p>
      </dgm:t>
    </dgm:pt>
    <dgm:pt modelId="{657BFCBD-4E0D-9148-AD5F-896C5F28B060}" type="parTrans" cxnId="{AE608E15-3E02-914D-84B4-A8B51CDD6B84}">
      <dgm:prSet/>
      <dgm:spPr/>
    </dgm:pt>
    <dgm:pt modelId="{0FAE5A75-9376-744E-9953-0A65DCC301A0}" type="sibTrans" cxnId="{AE608E15-3E02-914D-84B4-A8B51CDD6B84}">
      <dgm:prSet/>
      <dgm:spPr/>
    </dgm:pt>
    <dgm:pt modelId="{D86292E7-DDFB-5B47-8B30-94C70D55ABBF}" type="pres">
      <dgm:prSet presAssocID="{AA8D7BE8-EB01-4342-8B1E-394FF1D45428}" presName="Name0" presStyleCnt="0">
        <dgm:presLayoutVars>
          <dgm:dir/>
          <dgm:animLvl val="lvl"/>
          <dgm:resizeHandles val="exact"/>
        </dgm:presLayoutVars>
      </dgm:prSet>
      <dgm:spPr/>
    </dgm:pt>
    <dgm:pt modelId="{40AACE0E-C780-3642-926F-A08B03A3C9B2}" type="pres">
      <dgm:prSet presAssocID="{BAB742B2-09EE-0845-AA13-C5462E862AA2}" presName="composite" presStyleCnt="0"/>
      <dgm:spPr/>
    </dgm:pt>
    <dgm:pt modelId="{1A5987CB-F326-354E-96F7-33AEA8EEEFD5}" type="pres">
      <dgm:prSet presAssocID="{BAB742B2-09EE-0845-AA13-C5462E862AA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2A9F452-6A49-194D-8AF0-E8167AE552B7}" type="pres">
      <dgm:prSet presAssocID="{BAB742B2-09EE-0845-AA13-C5462E862AA2}" presName="desTx" presStyleLbl="alignAccFollowNode1" presStyleIdx="0" presStyleCnt="2">
        <dgm:presLayoutVars>
          <dgm:bulletEnabled val="1"/>
        </dgm:presLayoutVars>
      </dgm:prSet>
      <dgm:spPr/>
    </dgm:pt>
    <dgm:pt modelId="{8AC3B8B2-4535-0444-9783-52AF8980ABC6}" type="pres">
      <dgm:prSet presAssocID="{AECAA5F7-CF0E-004B-B1A9-EA1A4BF472C2}" presName="space" presStyleCnt="0"/>
      <dgm:spPr/>
    </dgm:pt>
    <dgm:pt modelId="{50E539D7-0689-AC4E-B3DD-2866B2826CF8}" type="pres">
      <dgm:prSet presAssocID="{B7E931C4-8346-8940-85FC-89244936AACE}" presName="composite" presStyleCnt="0"/>
      <dgm:spPr/>
    </dgm:pt>
    <dgm:pt modelId="{27BC17B5-7A5B-5A4F-8C60-9AE59793E953}" type="pres">
      <dgm:prSet presAssocID="{B7E931C4-8346-8940-85FC-89244936AAC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6AFF1ED-C810-B148-B899-509D101DFBBC}" type="pres">
      <dgm:prSet presAssocID="{B7E931C4-8346-8940-85FC-89244936AAC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E608E15-3E02-914D-84B4-A8B51CDD6B84}" srcId="{B7E931C4-8346-8940-85FC-89244936AACE}" destId="{B97CCF98-3F2F-EF43-B1D8-1457DE671887}" srcOrd="6" destOrd="0" parTransId="{657BFCBD-4E0D-9148-AD5F-896C5F28B060}" sibTransId="{0FAE5A75-9376-744E-9953-0A65DCC301A0}"/>
    <dgm:cxn modelId="{918A2B1A-6FCD-424B-B7B0-03CED6AF74A7}" srcId="{B7E931C4-8346-8940-85FC-89244936AACE}" destId="{7052A419-0B42-BF40-B170-CAAC4965BE16}" srcOrd="5" destOrd="0" parTransId="{297A2051-4455-044D-8CA1-DB8C59306999}" sibTransId="{D88E5458-44CC-D543-B89C-C71168257F5B}"/>
    <dgm:cxn modelId="{7F68E91E-3C30-5840-973E-318477572F92}" type="presOf" srcId="{B7E931C4-8346-8940-85FC-89244936AACE}" destId="{27BC17B5-7A5B-5A4F-8C60-9AE59793E953}" srcOrd="0" destOrd="0" presId="urn:microsoft.com/office/officeart/2005/8/layout/hList1"/>
    <dgm:cxn modelId="{72971C20-A055-954F-83D6-F35F14C7B219}" type="presOf" srcId="{BAB742B2-09EE-0845-AA13-C5462E862AA2}" destId="{1A5987CB-F326-354E-96F7-33AEA8EEEFD5}" srcOrd="0" destOrd="0" presId="urn:microsoft.com/office/officeart/2005/8/layout/hList1"/>
    <dgm:cxn modelId="{80D1CA25-A0CC-614A-AC36-358696E243D1}" type="presOf" srcId="{D14119A8-4C98-B147-A331-410B45079F7B}" destId="{E6AFF1ED-C810-B148-B899-509D101DFBBC}" srcOrd="0" destOrd="4" presId="urn:microsoft.com/office/officeart/2005/8/layout/hList1"/>
    <dgm:cxn modelId="{29CDAB27-7601-B24F-9A85-F83D4F7F3B34}" srcId="{BAB742B2-09EE-0845-AA13-C5462E862AA2}" destId="{4A93269B-7D56-804E-B6B3-226DAFCF2F87}" srcOrd="0" destOrd="0" parTransId="{F55A92D0-048A-3C42-9025-D77363F97F9D}" sibTransId="{CF8DD8DC-84BC-884F-9709-F1863153D85E}"/>
    <dgm:cxn modelId="{033F3F2F-70B7-5848-9077-D0D15804DADF}" srcId="{B7E931C4-8346-8940-85FC-89244936AACE}" destId="{31EA9EB5-73D3-BE4E-903F-037BD458B79E}" srcOrd="1" destOrd="0" parTransId="{532D4325-485C-2F41-89CE-086AF240A109}" sibTransId="{8E1AFFA2-22A2-2B49-BAC6-5A0669E0C499}"/>
    <dgm:cxn modelId="{C275522F-E61F-B241-A6FF-6107E71A7F60}" srcId="{AA8D7BE8-EB01-4342-8B1E-394FF1D45428}" destId="{BAB742B2-09EE-0845-AA13-C5462E862AA2}" srcOrd="0" destOrd="0" parTransId="{59F28801-1BE6-D34E-A75C-048510288E9B}" sibTransId="{AECAA5F7-CF0E-004B-B1A9-EA1A4BF472C2}"/>
    <dgm:cxn modelId="{14CA2132-8576-7340-895D-97280F50AB45}" type="presOf" srcId="{AA8D7BE8-EB01-4342-8B1E-394FF1D45428}" destId="{D86292E7-DDFB-5B47-8B30-94C70D55ABBF}" srcOrd="0" destOrd="0" presId="urn:microsoft.com/office/officeart/2005/8/layout/hList1"/>
    <dgm:cxn modelId="{38EF3D3B-0FC8-B044-8A76-45A9F7D28E67}" srcId="{BAB742B2-09EE-0845-AA13-C5462E862AA2}" destId="{128DE543-5477-B04D-839B-51371E8F492C}" srcOrd="8" destOrd="0" parTransId="{94ABAFFD-45E0-2E4F-9A3D-95D51E07F75E}" sibTransId="{5EACEE0E-B51C-8347-B388-2814E8903B27}"/>
    <dgm:cxn modelId="{21BCF660-78F4-C04E-9EC4-968BC46B6C9D}" type="presOf" srcId="{7B20F58D-CEF2-634A-B9E5-BDCBAB607DB5}" destId="{E2A9F452-6A49-194D-8AF0-E8167AE552B7}" srcOrd="0" destOrd="7" presId="urn:microsoft.com/office/officeart/2005/8/layout/hList1"/>
    <dgm:cxn modelId="{EAAAAE67-34E4-EC4A-864E-3781853F41AF}" type="presOf" srcId="{31EA9EB5-73D3-BE4E-903F-037BD458B79E}" destId="{E6AFF1ED-C810-B148-B899-509D101DFBBC}" srcOrd="0" destOrd="1" presId="urn:microsoft.com/office/officeart/2005/8/layout/hList1"/>
    <dgm:cxn modelId="{24C2FC49-7CF9-8740-9ECF-835C0853BF24}" type="presOf" srcId="{8A8660A1-151E-9C44-9F64-FD7448D9A81D}" destId="{E6AFF1ED-C810-B148-B899-509D101DFBBC}" srcOrd="0" destOrd="3" presId="urn:microsoft.com/office/officeart/2005/8/layout/hList1"/>
    <dgm:cxn modelId="{5AF7124B-74D0-7E43-BC12-308E77AE0BFE}" type="presOf" srcId="{AA30B9DA-DA9E-D34F-8E6B-ABCFB3D9F26C}" destId="{E6AFF1ED-C810-B148-B899-509D101DFBBC}" srcOrd="0" destOrd="0" presId="urn:microsoft.com/office/officeart/2005/8/layout/hList1"/>
    <dgm:cxn modelId="{076BA24D-1A7A-0A43-9CB4-5EF6328A80C3}" type="presOf" srcId="{1CA9F66E-6908-7843-9663-5E1A1E1A276D}" destId="{E2A9F452-6A49-194D-8AF0-E8167AE552B7}" srcOrd="0" destOrd="5" presId="urn:microsoft.com/office/officeart/2005/8/layout/hList1"/>
    <dgm:cxn modelId="{84589450-AC10-0F47-8751-6E1085384082}" type="presOf" srcId="{4A93269B-7D56-804E-B6B3-226DAFCF2F87}" destId="{E2A9F452-6A49-194D-8AF0-E8167AE552B7}" srcOrd="0" destOrd="0" presId="urn:microsoft.com/office/officeart/2005/8/layout/hList1"/>
    <dgm:cxn modelId="{765FB371-183E-384E-A64E-EAAFC3A71F66}" srcId="{B7E931C4-8346-8940-85FC-89244936AACE}" destId="{FE0A7760-AB92-A741-B1EB-662429F73DC1}" srcOrd="2" destOrd="0" parTransId="{B7838222-23CA-8D4A-8F28-039F3527F9A5}" sibTransId="{95438B2D-28D0-964C-BBAD-3963E14BBE2A}"/>
    <dgm:cxn modelId="{33771152-D28C-5941-801C-E45704668C36}" srcId="{B7E931C4-8346-8940-85FC-89244936AACE}" destId="{D14119A8-4C98-B147-A331-410B45079F7B}" srcOrd="4" destOrd="0" parTransId="{43505A79-808C-C34D-A0AA-F9C1846052AB}" sibTransId="{931C2C75-01BB-0D48-A2B0-935A90C44968}"/>
    <dgm:cxn modelId="{C31D9078-6E43-EC48-B534-AD5C411D45B0}" type="presOf" srcId="{7052A419-0B42-BF40-B170-CAAC4965BE16}" destId="{E6AFF1ED-C810-B148-B899-509D101DFBBC}" srcOrd="0" destOrd="5" presId="urn:microsoft.com/office/officeart/2005/8/layout/hList1"/>
    <dgm:cxn modelId="{6126CE7C-B815-BF41-9A17-2EC2A62E6D51}" srcId="{BAB742B2-09EE-0845-AA13-C5462E862AA2}" destId="{1598C776-50EB-6E4C-9687-E98CBE825206}" srcOrd="1" destOrd="0" parTransId="{7E7EA5FE-622A-8747-87E1-943B4EC0F84E}" sibTransId="{1CB4D7E4-4B05-B04A-BA69-CC774616D544}"/>
    <dgm:cxn modelId="{45AC6A80-0FD7-4B48-8F0B-76DEEC0706D0}" srcId="{BAB742B2-09EE-0845-AA13-C5462E862AA2}" destId="{714122D5-1E61-4E49-96C9-F1F62BFD206F}" srcOrd="3" destOrd="0" parTransId="{5F65085B-2842-6048-8644-4763013170E4}" sibTransId="{B12AEE2D-EC58-014D-98DE-8CEFC6F911CE}"/>
    <dgm:cxn modelId="{F03B6C81-F59E-E145-B2AD-0AF9C077838C}" type="presOf" srcId="{1598C776-50EB-6E4C-9687-E98CBE825206}" destId="{E2A9F452-6A49-194D-8AF0-E8167AE552B7}" srcOrd="0" destOrd="1" presId="urn:microsoft.com/office/officeart/2005/8/layout/hList1"/>
    <dgm:cxn modelId="{CE7E3484-C794-4344-95F5-66F5871C252E}" type="presOf" srcId="{2D14A8CF-2C35-F346-A7C2-DF4BCCF3D2FC}" destId="{E2A9F452-6A49-194D-8AF0-E8167AE552B7}" srcOrd="0" destOrd="4" presId="urn:microsoft.com/office/officeart/2005/8/layout/hList1"/>
    <dgm:cxn modelId="{17082791-B89F-3046-8DD4-301C22E6189E}" srcId="{B7E931C4-8346-8940-85FC-89244936AACE}" destId="{AA30B9DA-DA9E-D34F-8E6B-ABCFB3D9F26C}" srcOrd="0" destOrd="0" parTransId="{87B98FF1-6600-B946-9420-1E95AE046994}" sibTransId="{B4DFCFC4-BC65-1B4F-8BA9-C45B6498C306}"/>
    <dgm:cxn modelId="{8B954C95-47C9-5C40-8630-1AA054892416}" type="presOf" srcId="{714122D5-1E61-4E49-96C9-F1F62BFD206F}" destId="{E2A9F452-6A49-194D-8AF0-E8167AE552B7}" srcOrd="0" destOrd="3" presId="urn:microsoft.com/office/officeart/2005/8/layout/hList1"/>
    <dgm:cxn modelId="{F27EC8A5-AD33-D745-9978-44378FCFA960}" srcId="{AA8D7BE8-EB01-4342-8B1E-394FF1D45428}" destId="{B7E931C4-8346-8940-85FC-89244936AACE}" srcOrd="1" destOrd="0" parTransId="{6598285F-D00B-A04A-A274-23C0A5872425}" sibTransId="{F5C34D94-9457-F648-A1D4-6FB0C62368C7}"/>
    <dgm:cxn modelId="{036D62B4-C432-C04F-98F2-F5E65B6514B8}" srcId="{BAB742B2-09EE-0845-AA13-C5462E862AA2}" destId="{1CA9F66E-6908-7843-9663-5E1A1E1A276D}" srcOrd="5" destOrd="0" parTransId="{AE3AC924-A931-3A4F-954A-001F27FB1FEC}" sibTransId="{D4934DE0-2CAC-2640-AA28-9920CE46140D}"/>
    <dgm:cxn modelId="{022F98B7-AD57-F94F-8172-945472B6627B}" srcId="{BAB742B2-09EE-0845-AA13-C5462E862AA2}" destId="{1EDB0F85-DB31-4044-ADAD-73C5351D8047}" srcOrd="6" destOrd="0" parTransId="{CC5D5600-C8C9-2A44-830B-88794143DA94}" sibTransId="{2CA5B5B5-F7F3-DA43-BF6B-0043D7ECDBC9}"/>
    <dgm:cxn modelId="{7C4357B9-F700-B748-AB86-9A98F4640243}" srcId="{BAB742B2-09EE-0845-AA13-C5462E862AA2}" destId="{B0388918-660A-4041-8159-C46DC305A486}" srcOrd="2" destOrd="0" parTransId="{1872DB00-791A-CE49-B0DD-581BB57161AA}" sibTransId="{A22C5344-0EAE-9246-AE0B-429CA834113D}"/>
    <dgm:cxn modelId="{DC481DBD-3ADF-E644-BBA9-3BAD72C25E80}" type="presOf" srcId="{128DE543-5477-B04D-839B-51371E8F492C}" destId="{E2A9F452-6A49-194D-8AF0-E8167AE552B7}" srcOrd="0" destOrd="8" presId="urn:microsoft.com/office/officeart/2005/8/layout/hList1"/>
    <dgm:cxn modelId="{7A4822C0-083F-3443-9E13-85B91C30B15D}" type="presOf" srcId="{B97CCF98-3F2F-EF43-B1D8-1457DE671887}" destId="{E6AFF1ED-C810-B148-B899-509D101DFBBC}" srcOrd="0" destOrd="6" presId="urn:microsoft.com/office/officeart/2005/8/layout/hList1"/>
    <dgm:cxn modelId="{0E0696D7-6BE4-B643-AA6E-B0D5A2455184}" type="presOf" srcId="{1EDB0F85-DB31-4044-ADAD-73C5351D8047}" destId="{E2A9F452-6A49-194D-8AF0-E8167AE552B7}" srcOrd="0" destOrd="6" presId="urn:microsoft.com/office/officeart/2005/8/layout/hList1"/>
    <dgm:cxn modelId="{74CECED7-CE99-BD4B-8070-4B302070746A}" srcId="{BAB742B2-09EE-0845-AA13-C5462E862AA2}" destId="{2D14A8CF-2C35-F346-A7C2-DF4BCCF3D2FC}" srcOrd="4" destOrd="0" parTransId="{69C0273D-F63E-3941-9FB0-E34124AA1BE5}" sibTransId="{A87211D6-BE19-1542-BCEA-561546DB0DEB}"/>
    <dgm:cxn modelId="{C30026DA-3550-6742-994A-6013CFD92770}" type="presOf" srcId="{B0388918-660A-4041-8159-C46DC305A486}" destId="{E2A9F452-6A49-194D-8AF0-E8167AE552B7}" srcOrd="0" destOrd="2" presId="urn:microsoft.com/office/officeart/2005/8/layout/hList1"/>
    <dgm:cxn modelId="{EF79D8E4-A9D2-D644-BEDD-2C6B78F20573}" srcId="{BAB742B2-09EE-0845-AA13-C5462E862AA2}" destId="{7B20F58D-CEF2-634A-B9E5-BDCBAB607DB5}" srcOrd="7" destOrd="0" parTransId="{78A6C8D8-084C-F648-AD38-AD7D236F64D7}" sibTransId="{AD9790D1-D53F-5A4F-83FA-16B392839D58}"/>
    <dgm:cxn modelId="{CAA762F4-5FE1-3940-85DA-70EA415FFA4E}" srcId="{B7E931C4-8346-8940-85FC-89244936AACE}" destId="{8A8660A1-151E-9C44-9F64-FD7448D9A81D}" srcOrd="3" destOrd="0" parTransId="{1C2BA7D6-C18A-F243-891D-4CF620BE1ED3}" sibTransId="{1090ADA0-4875-0945-BE01-CA6BB499F976}"/>
    <dgm:cxn modelId="{2A9EF0F7-277F-2545-AF38-09B30AD629E2}" type="presOf" srcId="{FE0A7760-AB92-A741-B1EB-662429F73DC1}" destId="{E6AFF1ED-C810-B148-B899-509D101DFBBC}" srcOrd="0" destOrd="2" presId="urn:microsoft.com/office/officeart/2005/8/layout/hList1"/>
    <dgm:cxn modelId="{7048ECD0-A5C6-F046-9FFF-0AF9488DF3E4}" type="presParOf" srcId="{D86292E7-DDFB-5B47-8B30-94C70D55ABBF}" destId="{40AACE0E-C780-3642-926F-A08B03A3C9B2}" srcOrd="0" destOrd="0" presId="urn:microsoft.com/office/officeart/2005/8/layout/hList1"/>
    <dgm:cxn modelId="{CB694E23-AD98-BA42-A6E9-9345770D0B4A}" type="presParOf" srcId="{40AACE0E-C780-3642-926F-A08B03A3C9B2}" destId="{1A5987CB-F326-354E-96F7-33AEA8EEEFD5}" srcOrd="0" destOrd="0" presId="urn:microsoft.com/office/officeart/2005/8/layout/hList1"/>
    <dgm:cxn modelId="{617D391D-8E01-DB4A-80E3-BF7CC3DFC49C}" type="presParOf" srcId="{40AACE0E-C780-3642-926F-A08B03A3C9B2}" destId="{E2A9F452-6A49-194D-8AF0-E8167AE552B7}" srcOrd="1" destOrd="0" presId="urn:microsoft.com/office/officeart/2005/8/layout/hList1"/>
    <dgm:cxn modelId="{C615F975-0A38-2B40-A544-467B6243FB65}" type="presParOf" srcId="{D86292E7-DDFB-5B47-8B30-94C70D55ABBF}" destId="{8AC3B8B2-4535-0444-9783-52AF8980ABC6}" srcOrd="1" destOrd="0" presId="urn:microsoft.com/office/officeart/2005/8/layout/hList1"/>
    <dgm:cxn modelId="{49FECB96-E1C4-A74E-AAB9-853C7B1AB1B9}" type="presParOf" srcId="{D86292E7-DDFB-5B47-8B30-94C70D55ABBF}" destId="{50E539D7-0689-AC4E-B3DD-2866B2826CF8}" srcOrd="2" destOrd="0" presId="urn:microsoft.com/office/officeart/2005/8/layout/hList1"/>
    <dgm:cxn modelId="{026D1EA2-16FB-AA44-90B8-15FD9C3F941D}" type="presParOf" srcId="{50E539D7-0689-AC4E-B3DD-2866B2826CF8}" destId="{27BC17B5-7A5B-5A4F-8C60-9AE59793E953}" srcOrd="0" destOrd="0" presId="urn:microsoft.com/office/officeart/2005/8/layout/hList1"/>
    <dgm:cxn modelId="{990045EB-13A2-C34D-800A-25672F76F4EC}" type="presParOf" srcId="{50E539D7-0689-AC4E-B3DD-2866B2826CF8}" destId="{E6AFF1ED-C810-B148-B899-509D101DFBB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987CB-F326-354E-96F7-33AEA8EEEFD5}">
      <dsp:nvSpPr>
        <dsp:cNvPr id="0" name=""/>
        <dsp:cNvSpPr/>
      </dsp:nvSpPr>
      <dsp:spPr>
        <a:xfrm>
          <a:off x="39" y="12602"/>
          <a:ext cx="3798093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CSS</a:t>
          </a:r>
        </a:p>
      </dsp:txBody>
      <dsp:txXfrm>
        <a:off x="39" y="12602"/>
        <a:ext cx="3798093" cy="864000"/>
      </dsp:txXfrm>
    </dsp:sp>
    <dsp:sp modelId="{E2A9F452-6A49-194D-8AF0-E8167AE552B7}">
      <dsp:nvSpPr>
        <dsp:cNvPr id="0" name=""/>
        <dsp:cNvSpPr/>
      </dsp:nvSpPr>
      <dsp:spPr>
        <a:xfrm>
          <a:off x="39" y="876602"/>
          <a:ext cx="3798093" cy="4529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Tag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Id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Descendant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Class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Comma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Universal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Siblings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Children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attributes</a:t>
          </a:r>
        </a:p>
      </dsp:txBody>
      <dsp:txXfrm>
        <a:off x="39" y="876602"/>
        <a:ext cx="3798093" cy="4529250"/>
      </dsp:txXfrm>
    </dsp:sp>
    <dsp:sp modelId="{27BC17B5-7A5B-5A4F-8C60-9AE59793E953}">
      <dsp:nvSpPr>
        <dsp:cNvPr id="0" name=""/>
        <dsp:cNvSpPr/>
      </dsp:nvSpPr>
      <dsp:spPr>
        <a:xfrm>
          <a:off x="4329866" y="12602"/>
          <a:ext cx="3798093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XPATH</a:t>
          </a:r>
        </a:p>
      </dsp:txBody>
      <dsp:txXfrm>
        <a:off x="4329866" y="12602"/>
        <a:ext cx="3798093" cy="864000"/>
      </dsp:txXfrm>
    </dsp:sp>
    <dsp:sp modelId="{E6AFF1ED-C810-B148-B899-509D101DFBBC}">
      <dsp:nvSpPr>
        <dsp:cNvPr id="0" name=""/>
        <dsp:cNvSpPr/>
      </dsp:nvSpPr>
      <dsp:spPr>
        <a:xfrm>
          <a:off x="4329866" y="876602"/>
          <a:ext cx="3798093" cy="4529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Absolute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Relative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Text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Attribute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Siblings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Children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Functions</a:t>
          </a:r>
        </a:p>
      </dsp:txBody>
      <dsp:txXfrm>
        <a:off x="4329866" y="876602"/>
        <a:ext cx="3798093" cy="4529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"/>
          <p:cNvSpPr>
            <a:spLocks noGrp="1" noRot="1" noChangeAspect="1" noChangeArrowheads="1"/>
            <a:extLst>
              <a:ext uri="smNativeData">
                <pr:smNativeData xmlns="" xmlns:p14="http://schemas.microsoft.com/office/powerpoint/2010/main" xmlns:pr="smNativeData" val="SMDATA_13_w78LXxMAAAAlAAAACwAAAC0AAAAAAAAAAAAAAAAAAAAAAAA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kjAABQGQAAEAAAACYAAAAIAAAAAQ8AAP8f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635" cy="3429000"/>
          </a:xfrm>
          <a:custGeom>
            <a:avLst/>
            <a:gdLst/>
            <a:ahLst/>
            <a:cxnLst/>
            <a:rect l="0" t="0" r="4572635" b="3429000"/>
            <a:pathLst>
              <a:path w="4572635" h="3429000" fill="none" extrusionOk="0">
                <a:moveTo>
                  <a:pt x="0" y="0"/>
                </a:moveTo>
                <a:lnTo>
                  <a:pt x="4572635" y="0"/>
                </a:lnTo>
                <a:lnTo>
                  <a:pt x="4572635" y="3429000"/>
                </a:lnTo>
                <a:lnTo>
                  <a:pt x="0" y="3429000"/>
                </a:lnTo>
                <a:close/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Shape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Z8AAP8f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9gag.co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0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P8f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hape 141"/>
          <p:cNvSpPr>
            <a:spLocks noGrp="1" noRot="1" noChangeAspect="1" noChangeArrowheads="1"/>
            <a:extLst>
              <a:ext uri="smNativeData">
                <pr:smNativeData xmlns="" xmlns:p14="http://schemas.microsoft.com/office/powerpoint/2010/main" xmlns:pr="smNativeData" val="SMDATA_13_w78LXxMAAAAlAAAACwAAAC0AAAAAAAAAAAAAAAAAAAAAA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7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P8f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hape 148"/>
          <p:cNvSpPr>
            <a:spLocks noGrp="1" noRot="1" noChangeAspect="1" noChangeArrowheads="1"/>
            <a:extLst>
              <a:ext uri="smNativeData">
                <pr:smNativeData xmlns="" xmlns:p14="http://schemas.microsoft.com/office/powerpoint/2010/main" xmlns:pr="smNativeData" val="SMDATA_13_w78LXxMAAAAlAAAACwAAAC0AAAAAAAAAAAAAAAAAAAAAA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GAT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1"/>
          <p:cNvSpPr>
            <a:spLocks noGrp="1" noRot="1" noChangeAspect="1" noChangeArrowheads="1"/>
            <a:extLst>
              <a:ext uri="smNativeData">
                <pr:smNativeData xmlns="" xmlns:p14="http://schemas.microsoft.com/office/powerpoint/2010/main" xmlns:pr="smNativeData" val="SMDATA_13_w78LXxMAAAAlAAAACwAAAC0AAAAAAAAAAAAAAAAAAAAAA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OsZ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kjAABQGQAAEAAAACYAAAAIAAAAAQ8AAA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635" cy="3429000"/>
          </a:xfrm>
          <a:custGeom>
            <a:avLst/>
            <a:gdLst/>
            <a:ahLst/>
            <a:cxnLst/>
            <a:rect l="0" t="0" r="4572635" b="3429000"/>
            <a:pathLst>
              <a:path w="4572635" h="3429000" fill="none" extrusionOk="0">
                <a:moveTo>
                  <a:pt x="0" y="0"/>
                </a:moveTo>
                <a:lnTo>
                  <a:pt x="4572635" y="0"/>
                </a:lnTo>
                <a:lnTo>
                  <a:pt x="4572635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Shape 16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xpath absoluto      xpath relativo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/html/body/h1       //h1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/html/body/p/a      //a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/html/body/ul/li     //li[1]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//fulano[   contains(text(), ‘algun texto’    )   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7"/>
          <p:cNvSpPr>
            <a:spLocks noGrp="1" noRot="1" noChangeAspect="1" noChangeArrowheads="1"/>
            <a:extLst>
              <a:ext uri="smNativeData">
                <pr:smNativeData xmlns="" xmlns:p14="http://schemas.microsoft.com/office/powerpoint/2010/main" xmlns:pr="smNativeData" val="SMDATA_13_w78LXxMAAAAlAAAACwAAAC0AAAAAAAAAAAAAAAAAAAAAA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ON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kj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4572635" b="3429000"/>
            <a:pathLst>
              <a:path w="4572635" h="3429000" fill="none" extrusionOk="0">
                <a:moveTo>
                  <a:pt x="0" y="0"/>
                </a:moveTo>
                <a:lnTo>
                  <a:pt x="4572635" y="0"/>
                </a:lnTo>
                <a:lnTo>
                  <a:pt x="4572635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Shape 168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//h1[ text() = ‘Hello World!’ 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//button[ text() = ‘Click me!’ 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//span[ text()=’8,678’   ]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3"/>
          <p:cNvSpPr>
            <a:spLocks noGrp="1" noRot="1" noChangeAspect="1" noChangeArrowheads="1"/>
            <a:extLst>
              <a:ext uri="smNativeData">
                <pr:smNativeData xmlns="" xmlns:p14="http://schemas.microsoft.com/office/powerpoint/2010/main" xmlns:pr="smNativeData" val="SMDATA_13_w78LXxMAAAAlAAAACwAAAC0AAAAAAAAAAAAAAAAAAAAAA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JnBFRE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kj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4572635" b="3429000"/>
            <a:pathLst>
              <a:path w="4572635" h="3429000" fill="none" extrusionOk="0">
                <a:moveTo>
                  <a:pt x="0" y="0"/>
                </a:moveTo>
                <a:lnTo>
                  <a:pt x="4572635" y="0"/>
                </a:lnTo>
                <a:lnTo>
                  <a:pt x="4572635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Shape 17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//span[  @class = ‘badge-item-love-count’  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//a[ @class = ‘logo’ 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//a[ @href = ‘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http://9gag.com</a:t>
            </a:r>
            <a:r>
              <a:rPr lang="es-es"/>
              <a:t>’ 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contains()  =&gt;  //a[   contains( text() , ‘GAG’)     ]  =&gt; //a[   contains( @class, ‘logo’ )  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starts-with()  =&gt; //a [starts-with(  text(), ‘9’ )]  ⇒ //a[ starts-with(@class, ‘logo’ )]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23"/>
          <p:cNvGrpSpPr>
            <a:extLst>
              <a:ext uri="smNativeData">
                <pr:smNativeData xmlns="" xmlns:p14="http://schemas.microsoft.com/office/powerpoint/2010/main" xmlns:pr="smNativeData" val="SMDATA_7_w78LX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Dz////AEsAADAqAAAQAAAAJgAAAAgAAAD/////AAAAAA=="/>
              </a:ext>
            </a:extLst>
          </p:cNvGrpSpPr>
          <p:nvPr/>
        </p:nvGrpSpPr>
        <p:grpSpPr>
          <a:xfrm>
            <a:off x="0" y="-8255"/>
            <a:ext cx="12192000" cy="6866255"/>
            <a:chOff x="0" y="-8255"/>
            <a:chExt cx="12192000" cy="6866255"/>
          </a:xfrm>
        </p:grpSpPr>
        <p:cxnSp>
          <p:nvCxnSpPr>
            <p:cNvPr id="12" name="Shape 24"/>
            <p:cNvCxnSpPr>
              <a:extLst>
                <a:ext uri="smNativeData">
                  <pr:smNativeData xmlns="" xmlns:p14="http://schemas.microsoft.com/office/powerpoint/2010/main" xmlns:pr="smNativeData" val="SMDATA_13_w78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L+/vw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v7+/AH9/fwAsPEMDzMzMAMDA/wB/f38AAAAAAAAAAAAAAAAAAAAAAAAAAAAhAAAAGAAAABQAAAClOQAAAAAAACVBAAAwKgAAAAAAACYAAAAIAAAA//////////8="/>
                </a:ext>
              </a:extLst>
            </p:cNvCxnSpPr>
            <p:nvPr/>
          </p:nvCxnSpPr>
          <p:spPr>
            <a:xfrm flipH="1">
              <a:off x="6551295" y="2819400"/>
              <a:ext cx="6858000" cy="1219200"/>
            </a:xfrm>
            <a:prstGeom prst="straightConnector1">
              <a:avLst/>
            </a:prstGeom>
            <a:noFill/>
            <a:ln w="9525" cap="flat" cmpd="sng" algn="ctr">
              <a:solidFill>
                <a:srgbClr val="BFBFBF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" name="Shape 25"/>
            <p:cNvCxnSpPr>
              <a:extLst>
                <a:ext uri="smNativeData">
                  <pr:smNativeData xmlns="" xmlns:p14="http://schemas.microsoft.com/office/powerpoint/2010/main" xmlns:pr="smNativeData" val="SMDATA_13_w78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NjY2A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2NjYAH9/fwAsPEMDzMzMAMDA/wB/f38AAAAAAAAAAAAAAAAAAAAAAAAAAAAhAAAAGAAAABQAAACtLQAAphYAAPtKAAAwKgAAAAAAACYAAAAIAAAA//////////8="/>
                </a:ext>
              </a:extLst>
            </p:cNvCxnSpPr>
            <p:nvPr/>
          </p:nvCxnSpPr>
          <p:spPr>
            <a:xfrm>
              <a:off x="8218805" y="2887980"/>
              <a:ext cx="3176270" cy="4763770"/>
            </a:xfrm>
            <a:prstGeom prst="straightConnector1">
              <a:avLst/>
            </a:prstGeom>
            <a:noFill/>
            <a:ln w="9525" cap="flat" cmpd="sng" algn="ctr">
              <a:solidFill>
                <a:srgbClr val="D8D8D8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10" name="Shape 26"/>
            <p:cNvSpPr>
              <a:extLst>
                <a:ext uri="smNativeData">
                  <pr:smNativeData xmlns="" xmlns:p14="http://schemas.microsoft.com/office/powerpoint/2010/main" xmlns:pr="smNativeData" val="SMDATA_13_w78LXxMAAAAlAAAACwAAAA0AAAAAAAAAAAAAAAAAAAAAAAAAAAAAAAAAAAAAAAAAAAEAAABQAAAAAAAAAAAA4D8AAAAAAADgPwAAAAAAAOA/AAAAAAAA4D8AAAAAAADgPwAAAAAAAOA/AAAAAAAA4D8AAAAAAADgPwAAAAAAAOA/AAAAAAAA4D8CAAAAjAAAAAEAAAAAAAAAkMImDP///whI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HgAbQ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B7OAAA8/////tKAAAwKgAAAAAAACYAAAAIAAAA//////////8="/>
                </a:ext>
              </a:extLst>
            </p:cNvSpPr>
            <p:nvPr/>
          </p:nvSpPr>
          <p:spPr>
            <a:xfrm>
              <a:off x="9181465" y="-8255"/>
              <a:ext cx="3007360" cy="6866255"/>
            </a:xfrm>
            <a:custGeom>
              <a:avLst/>
              <a:gdLst/>
              <a:ahLst/>
              <a:cxnLst/>
              <a:rect l="0" t="0" r="3007360" b="6866255"/>
              <a:pathLst>
                <a:path w="3007360" h="6866255">
                  <a:moveTo>
                    <a:pt x="2045531" y="0"/>
                  </a:moveTo>
                  <a:lnTo>
                    <a:pt x="3007360" y="0"/>
                  </a:lnTo>
                  <a:lnTo>
                    <a:pt x="3007360" y="6866197"/>
                  </a:lnTo>
                  <a:lnTo>
                    <a:pt x="0" y="6866197"/>
                  </a:lnTo>
                  <a:lnTo>
                    <a:pt x="2045531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/>
          </p:spPr>
        </p:sp>
        <p:sp>
          <p:nvSpPr>
            <p:cNvPr id="9" name="Shape 27"/>
            <p:cNvSpPr>
              <a:extLst>
                <a:ext uri="smNativeData">
                  <pr:smNativeData xmlns="" xmlns:p14="http://schemas.microsoft.com/office/powerpoint/2010/main" xmlns:pr="smNativeData" val="SMDATA_13_w78LXxMAAAAlAAAACwAAAA0AAAAAAAAAAAAAAAAAAAAAAAAAAAAAAAAAAAAAAAAAAAEAAABQAAAAAAAAAAAA4D8AAAAAAADgPwAAAAAAAOA/AAAAAAAA4D8AAAAAAADgPwAAAAAAAOA/AAAAAAAA4D8AAAAAAADgPwAAAAAAAOA/AAAAAAAA4D8CAAAAjAAAAAEAAAAAAAAAkMImDP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CBQYXI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UOwAA8////wBLAAAwKgAAAAAAACYAAAAIAAAA//////////8="/>
                </a:ext>
              </a:extLst>
            </p:cNvSpPr>
            <p:nvPr/>
          </p:nvSpPr>
          <p:spPr>
            <a:xfrm>
              <a:off x="9603740" y="-8255"/>
              <a:ext cx="2588260" cy="6866255"/>
            </a:xfrm>
            <a:custGeom>
              <a:avLst/>
              <a:gdLst/>
              <a:ahLst/>
              <a:cxnLst/>
              <a:rect l="0" t="0" r="2588260" b="6866255"/>
              <a:pathLst>
                <a:path w="2588260" h="6866255">
                  <a:moveTo>
                    <a:pt x="0" y="0"/>
                  </a:moveTo>
                  <a:lnTo>
                    <a:pt x="2588260" y="0"/>
                  </a:lnTo>
                  <a:lnTo>
                    <a:pt x="2588260" y="6866197"/>
                  </a:lnTo>
                  <a:lnTo>
                    <a:pt x="1209300" y="6866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8" name="Shape 28"/>
            <p:cNvSpPr>
              <a:extLst>
                <a:ext uri="smNativeData">
                  <pr:smNativeData xmlns="" xmlns:p14="http://schemas.microsoft.com/office/powerpoint/2010/main" xmlns:pr="smNativeData" val="SMDATA_13_w78LXxMAAAAlAAAAagAAAA0AAAAAkAAAAJAAAACQAAAAkAAAAAAAAAABAAAAAAAAAAEAAABQAAAAAAAAAAAA8D8AAAAAAADgPwAAAAAAAOA/AAAAAAAA4D8AAAAAAADgPwAAAAAAAOA/AAAAAAAA4D8AAAAAAADgPwAAAAAAAOA/AAAAAAAA4D8CAAAAjAAAAAEAAAAAAAAAVKAhDf///wge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UoCEG////AQAAAAAAAAAAAAAAAAAAAAAAAAAAAAAAAAAAAAAAAAAAAAAAAn9/fwAsPEMDzMzMAMDA/wB/f38AAAAAAAAAAAAAAAAAAAAAAAAAAAAhAAAAGAAAABQAAADzNgAAwBIAAABLAAAwKgAAAAAAACYAAAAIAAAA//////////8="/>
                </a:ext>
              </a:extLst>
            </p:cNvSpPr>
            <p:nvPr/>
          </p:nvSpPr>
          <p:spPr>
            <a:xfrm>
              <a:off x="8932545" y="3048000"/>
              <a:ext cx="3259455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29"/>
            <p:cNvSpPr>
              <a:extLst>
                <a:ext uri="smNativeData">
                  <pr:smNativeData xmlns="" xmlns:p14="http://schemas.microsoft.com/office/powerpoint/2010/main" xmlns:pr="smNativeData" val="SMDATA_13_w78LXxMAAAAlAAAACwAAAA0AAAAAAAAAAAAAAAAAAAAAAAAAAAAAAAAAAAAAAAAAAAEAAABQAAAAAAAAAAAA4D8AAAAAAADgPwAAAAAAAOA/AAAAAAAA4D8AAAAAAADgPwAAAAAAAOA/AAAAAAAA4D8AAAAAAADgPwAAAAAAAOA/AAAAAAAA4D8CAAAAjAAAAAEAAAAAAAAAP3gYAP///wgg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/eBgA////AQAAAAAAAAAAAAAAAAAAAAAAAAAAAAAAAAAAAAAAAAAAAAAAAn9/fwAsPEMDzMzMAMDA/wB/f38AAAAAAAAAAAAAAAAAAAAAAAAAAAAhAAAAGAAAABQAAABsOQAA8/////tKAAAwKgAAAAAAACYAAAAIAAAA//////////8="/>
                </a:ext>
              </a:extLst>
            </p:cNvSpPr>
            <p:nvPr/>
          </p:nvSpPr>
          <p:spPr>
            <a:xfrm>
              <a:off x="9334500" y="-8255"/>
              <a:ext cx="2854325" cy="6866255"/>
            </a:xfrm>
            <a:custGeom>
              <a:avLst/>
              <a:gdLst/>
              <a:ahLst/>
              <a:cxnLst/>
              <a:rect l="0" t="0" r="2854325" b="6866255"/>
              <a:pathLst>
                <a:path w="2854325" h="6866255">
                  <a:moveTo>
                    <a:pt x="0" y="0"/>
                  </a:moveTo>
                  <a:lnTo>
                    <a:pt x="2854325" y="0"/>
                  </a:lnTo>
                  <a:lnTo>
                    <a:pt x="2854325" y="6866197"/>
                  </a:lnTo>
                  <a:lnTo>
                    <a:pt x="2470727" y="6866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8000"/>
              </a:srgbClr>
            </a:solidFill>
            <a:ln>
              <a:noFill/>
            </a:ln>
            <a:effectLst/>
          </p:spPr>
        </p:sp>
        <p:sp>
          <p:nvSpPr>
            <p:cNvPr id="6" name="Shape 30"/>
            <p:cNvSpPr>
              <a:extLst>
                <a:ext uri="smNativeData">
                  <pr:smNativeData xmlns="" xmlns:p14="http://schemas.microsoft.com/office/powerpoint/2010/main" xmlns:pr="smNativeData" val="SMDATA_13_w78LXxMAAAAlAAAACwAAAA0AAAAAAAAAAAAAAAAAAAAAAAAAAAAAAAAAAAAAAAAAAAEAAABQAAAAAAAAAAAA4D8AAAAAAADgPwAAAAAAAOA/AAAAAAAA4D8AAAAAAADgPwAAAAAAAOA/AAAAAAAA4D8AAAAAAADgPwAAAAAAAOA/AAAAAAAA4D8CAAAAjAAAAAEAAAAAAAAAv+RxAP///wgg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/5HEA////AQAAAAAAAAAAAAAAAAAAAAAAAAAAAAAAAAAAAAAAAAAAAAAAAn9/fwAsPEMDzMzMAMDA/wB/f38AAAAAAAAAAAAAAAAAAAAAAAAAAAAhAAAAGAAAABQAAAALQwAA8/////tKAAAwKgAAAAAAACYAAAAIAAAA//////////8="/>
                </a:ext>
              </a:extLst>
            </p:cNvSpPr>
            <p:nvPr/>
          </p:nvSpPr>
          <p:spPr>
            <a:xfrm>
              <a:off x="10898505" y="-8255"/>
              <a:ext cx="1290320" cy="6866255"/>
            </a:xfrm>
            <a:custGeom>
              <a:avLst/>
              <a:gdLst/>
              <a:ahLst/>
              <a:cxnLst/>
              <a:rect l="0" t="0" r="1290320" b="6866255"/>
              <a:pathLst>
                <a:path w="1290320" h="6866255">
                  <a:moveTo>
                    <a:pt x="1019912" y="0"/>
                  </a:moveTo>
                  <a:lnTo>
                    <a:pt x="1290320" y="0"/>
                  </a:lnTo>
                  <a:lnTo>
                    <a:pt x="1290320" y="6866255"/>
                  </a:lnTo>
                  <a:lnTo>
                    <a:pt x="0" y="6866255"/>
                  </a:lnTo>
                  <a:lnTo>
                    <a:pt x="1019912" y="0"/>
                  </a:lnTo>
                  <a:close/>
                </a:path>
              </a:pathLst>
            </a:custGeom>
            <a:solidFill>
              <a:srgbClr val="BFE471">
                <a:alpha val="68000"/>
              </a:srgbClr>
            </a:solidFill>
            <a:ln>
              <a:noFill/>
            </a:ln>
            <a:effectLst/>
          </p:spPr>
        </p:sp>
        <p:sp>
          <p:nvSpPr>
            <p:cNvPr id="5" name="Shape 31"/>
            <p:cNvSpPr>
              <a:extLst>
                <a:ext uri="smNativeData">
                  <pr:smNativeData xmlns="" xmlns:p14="http://schemas.microsoft.com/office/powerpoint/2010/main" xmlns:pr="smNativeData" val="SMDATA_13_w78LXxMAAAAlAAAACwAAAA0AAAAAAAAAAAAAAAAAAAAAAAAAAAAAAAAAAAAAAAAAAAEAAABQAAAAAAAAAAAA4D8AAAAAAADgPwAAAAAAAOA/AAAAAAAA4D8AAAAAAADgPwAAAAAAAOA/AAAAAAAA4D8AAAAAAADgPwAAAAAAAOA/AAAAAAAA4D8CAAAAjAAAAAEAAAAAAAAAkMImDP///wgl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BLQwAA8/////tKAAAwKgAAAAAAACYAAAAIAAAA//////////8="/>
                </a:ext>
              </a:extLst>
            </p:cNvSpPr>
            <p:nvPr/>
          </p:nvSpPr>
          <p:spPr>
            <a:xfrm>
              <a:off x="10939145" y="-8255"/>
              <a:ext cx="1249680" cy="6866255"/>
            </a:xfrm>
            <a:custGeom>
              <a:avLst/>
              <a:gdLst/>
              <a:ahLst/>
              <a:cxnLst/>
              <a:rect l="0" t="0" r="1249680" b="6866255"/>
              <a:pathLst>
                <a:path w="1249680" h="6866255">
                  <a:moveTo>
                    <a:pt x="0" y="0"/>
                  </a:moveTo>
                  <a:lnTo>
                    <a:pt x="1249680" y="0"/>
                  </a:lnTo>
                  <a:lnTo>
                    <a:pt x="1249680" y="6866255"/>
                  </a:lnTo>
                  <a:lnTo>
                    <a:pt x="1109247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000"/>
              </a:schemeClr>
            </a:solidFill>
            <a:ln>
              <a:noFill/>
            </a:ln>
            <a:effectLst/>
          </p:spPr>
        </p:sp>
        <p:sp>
          <p:nvSpPr>
            <p:cNvPr id="4" name="Shape 32"/>
            <p:cNvSpPr>
              <a:extLst>
                <a:ext uri="smNativeData">
                  <pr:smNativeData xmlns="" xmlns:p14="http://schemas.microsoft.com/office/powerpoint/2010/main" xmlns:pr="smNativeData" val="SMDATA_13_w78LXxMAAAAlAAAAagAAAA0AAAAAkAAAAJAAAACQAAAAkAAAAAAAAAABAAAAAAAAAAEAAABQAAAAAAAAAAAA8D8AAAAAAADgPwAAAAAAAOA/AAAAAAAA4D8AAAAAAADgPwAAAAAAAOA/AAAAAAAA4D8AAAAAAADgPwAAAAAAAOA/AAAAAAAA4D8CAAAAjAAAAAEAAAAAAAAAkMImDP///wgV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DNPwAAFRYAAPtKAAAwKgAAAAAAACYAAAAIAAAA//////////8="/>
                </a:ext>
              </a:extLst>
            </p:cNvSpPr>
            <p:nvPr/>
          </p:nvSpPr>
          <p:spPr>
            <a:xfrm>
              <a:off x="10371455" y="3589655"/>
              <a:ext cx="1817370" cy="326834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9000"/>
              </a:schemeClr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Shape 33"/>
            <p:cNvSpPr>
              <a:extLst>
                <a:ext uri="smNativeData">
                  <pr:smNativeData xmlns="" xmlns:p14="http://schemas.microsoft.com/office/powerpoint/2010/main" xmlns:pr="smNativeData" val="SMDATA_13_w78LXxMAAAAlAAAAagAAAA0AAAAAkAAAAJAAAACQAAAAkAAAAAAAAAABAAAAAAAAAAEAAABQAAAAAAAAAAAA8D8AAAAAAADgPwAAAAAAAOA/AAAAAAAA4D8AAAAAAADgPwAAAAAAAOA/AAAAAAAA4D8AAAAAAADgPwAAAAAAAOA/AAAAAAAA4D8CAAAAjAAAAAEAAAAAAAAAkMImDP///wg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GDUax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AAAAAAAAAAC8FAADbIgAAAAAAACYAAAAIAAAA//////////8="/>
                </a:ext>
              </a:extLst>
            </p:cNvSpPr>
            <p:nvPr/>
          </p:nvSpPr>
          <p:spPr>
            <a:xfrm rot="10800000">
              <a:off x="0" y="0"/>
              <a:ext cx="842645" cy="566610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3000"/>
              </a:schemeClr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Shape 3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FCQAAyw4AAA05AADrGAAAEAAAACYAAAAIAAAAvZAAAP8fAAA="/>
              </a:ext>
            </a:extLst>
          </p:cNvSpPr>
          <p:nvPr>
            <p:ph type="ctrTitle"/>
          </p:nvPr>
        </p:nvSpPr>
        <p:spPr>
          <a:xfrm>
            <a:off x="1506855" y="2404745"/>
            <a:ext cx="7767320" cy="1645920"/>
          </a:xfr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54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endParaRPr/>
          </a:p>
        </p:txBody>
      </p:sp>
      <p:sp>
        <p:nvSpPr>
          <p:cNvPr id="14" name="Shape 3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FCQAA6xgAAA05AACrHwAAEAAAACYAAAAIAAAAPZAAAP8fAAA="/>
              </a:ext>
            </a:extLst>
          </p:cNvSpPr>
          <p:nvPr>
            <p:ph type="subTitle" idx="1"/>
          </p:nvPr>
        </p:nvSpPr>
        <p:spPr>
          <a:xfrm>
            <a:off x="1506855" y="4050665"/>
            <a:ext cx="7767320" cy="109728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0" marR="0" indent="0" algn="r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7F7F7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ctr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ctr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ctr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ctr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ctr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ctr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ctr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ctr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15" name="Shape 3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16" name="Shape 37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17" name="Shape 38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fld id="{64121F40-0E89-47E9-C7AA-F8BC51E431AD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CwGAAAEAAAACYAAAAIAAAAvZAAAP8fAAA="/>
              </a:ext>
            </a:extLst>
          </p:cNvSpPr>
          <p:nvPr>
            <p:ph type="title"/>
          </p:nvPr>
        </p:nvSpPr>
        <p:spPr>
          <a:xfrm>
            <a:off x="677545" y="609600"/>
            <a:ext cx="8596630" cy="3403600"/>
          </a:xfr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44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endParaRPr/>
          </a:p>
        </p:txBody>
      </p:sp>
      <p:sp>
        <p:nvSpPr>
          <p:cNvPr id="3" name="Shape 9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gBsAAA05AAAqJQAAEAAAACYAAAAIAAAAvZAAAP8fAAA="/>
              </a:ext>
            </a:extLst>
          </p:cNvSpPr>
          <p:nvPr>
            <p:ph idx="1"/>
          </p:nvPr>
        </p:nvSpPr>
        <p:spPr>
          <a:xfrm>
            <a:off x="677545" y="4470400"/>
            <a:ext cx="8596630" cy="1570990"/>
          </a:xfr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4" name="Shape 9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5" name="Shape 9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6" name="Shape 9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fld id="{2A087A12-5CC7-5D8C-89B0-AAD934FE7FFF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7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7BQAAwAMAAIU3AABYFgAAEAAAACYAAAAIAAAAvZAAAP8fAAA="/>
              </a:ext>
            </a:extLst>
          </p:cNvSpPr>
          <p:nvPr>
            <p:ph type="title"/>
          </p:nvPr>
        </p:nvSpPr>
        <p:spPr>
          <a:xfrm>
            <a:off x="931545" y="609600"/>
            <a:ext cx="8093710" cy="3022600"/>
          </a:xfr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44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endParaRPr/>
          </a:p>
        </p:txBody>
      </p:sp>
      <p:sp>
        <p:nvSpPr>
          <p:cNvPr id="3" name="Shape 98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nCAAAWBYAANk0AACwGAAAEAAAACYAAAAIAAAAvZAAAP8fAAA="/>
              </a:ext>
            </a:extLst>
          </p:cNvSpPr>
          <p:nvPr>
            <p:ph idx="1"/>
          </p:nvPr>
        </p:nvSpPr>
        <p:spPr>
          <a:xfrm>
            <a:off x="1365885" y="3632200"/>
            <a:ext cx="7225030" cy="381000"/>
          </a:xfr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7F7F7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4" name="Shape 99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gBsAAA05AAAqJQAAEAAAACYAAAAIAAAAvZAAAP8fAAA="/>
              </a:ext>
            </a:extLst>
          </p:cNvSpPr>
          <p:nvPr>
            <p:ph idx="2"/>
          </p:nvPr>
        </p:nvSpPr>
        <p:spPr>
          <a:xfrm>
            <a:off x="677545" y="4470400"/>
            <a:ext cx="8596630" cy="1570990"/>
          </a:xfr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5" name="Shape 100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6" name="Shape 10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7" name="Shape 10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fld id="{38C5599A-D4D5-90AF-9B7D-22FA17336D77}" type="slidenum">
              <a:rPr lang="es-es"/>
              <a:t>‹Nº›</a:t>
            </a:fld>
            <a:endParaRPr lang="es-es"/>
          </a:p>
        </p:txBody>
      </p:sp>
      <p:sp>
        <p:nvSpPr>
          <p:cNvPr id="8" name="Shape 103"/>
          <p:cNvSpPr>
            <a:extLst>
              <a:ext uri="smNativeData">
                <pr:smNativeData xmlns="" xmlns:p14="http://schemas.microsoft.com/office/powerpoint/2010/main"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VAwAA3QQAABUHAAB2CAAAEAAAACYAAAAIAAAA//////////8="/>
              </a:ext>
            </a:extLst>
          </p:cNvSpPr>
          <p:nvPr/>
        </p:nvSpPr>
        <p:spPr>
          <a:xfrm>
            <a:off x="541655" y="79057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BFE471"/>
                </a:solidFill>
              </a:rPr>
              <a:t>“</a:t>
            </a:r>
          </a:p>
        </p:txBody>
      </p:sp>
      <p:sp>
        <p:nvSpPr>
          <p:cNvPr id="9" name="Shape 104"/>
          <p:cNvSpPr>
            <a:extLst>
              <a:ext uri="smNativeData">
                <pr:smNativeData xmlns="" xmlns:p14="http://schemas.microsoft.com/office/powerpoint/2010/main"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1NgAAwhEAAHU6AABbFQAAEAAAACYAAAAIAAAA//////////8="/>
              </a:ext>
            </a:extLst>
          </p:cNvSpPr>
          <p:nvPr/>
        </p:nvSpPr>
        <p:spPr>
          <a:xfrm>
            <a:off x="8893175" y="288671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BFE471"/>
                </a:solidFill>
              </a:rPr>
              <a:t>”</a:t>
            </a:r>
            <a:endParaRPr sz="1800">
              <a:solidFill>
                <a:srgbClr val="BFE47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4wsAAA05AADaGwAAEAAAACYAAAAIAAAAvZAAAP8fAAA="/>
              </a:ext>
            </a:extLst>
          </p:cNvSpPr>
          <p:nvPr>
            <p:ph type="title"/>
          </p:nvPr>
        </p:nvSpPr>
        <p:spPr>
          <a:xfrm>
            <a:off x="677545" y="1932305"/>
            <a:ext cx="8596630" cy="2595245"/>
          </a:xfr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44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endParaRPr/>
          </a:p>
        </p:txBody>
      </p:sp>
      <p:sp>
        <p:nvSpPr>
          <p:cNvPr id="3" name="Shape 107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2hsAAA05AAAqJQAAEAAAACYAAAAIAAAAPZAAAP8fAAA="/>
              </a:ext>
            </a:extLst>
          </p:cNvSpPr>
          <p:nvPr>
            <p:ph idx="1"/>
          </p:nvPr>
        </p:nvSpPr>
        <p:spPr>
          <a:xfrm>
            <a:off x="677545" y="4527550"/>
            <a:ext cx="8596630" cy="151384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4" name="Shape 108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5" name="Shape 109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6" name="Shape 110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fld id="{0D53F1D1-9FE0-0607-AEEB-6952BFA5583C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7BQAAwAMAAIU3AABYFgAAEAAAACYAAAAIAAAAvZAAAP8fAAA="/>
              </a:ext>
            </a:extLst>
          </p:cNvSpPr>
          <p:nvPr>
            <p:ph type="title"/>
          </p:nvPr>
        </p:nvSpPr>
        <p:spPr>
          <a:xfrm>
            <a:off x="931545" y="609600"/>
            <a:ext cx="8093710" cy="3022600"/>
          </a:xfr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44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endParaRPr/>
          </a:p>
        </p:txBody>
      </p:sp>
      <p:sp>
        <p:nvSpPr>
          <p:cNvPr id="3" name="Shape 11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sBgAAA05AADaGwAAEAAAACYAAAAIAAAAvZAAAP8fAAA="/>
              </a:ext>
            </a:extLst>
          </p:cNvSpPr>
          <p:nvPr>
            <p:ph idx="1"/>
          </p:nvPr>
        </p:nvSpPr>
        <p:spPr>
          <a:xfrm>
            <a:off x="677545" y="4013200"/>
            <a:ext cx="8596630" cy="514350"/>
          </a:xfr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24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4" name="Shape 11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2hsAAA05AAAqJQAAEAAAACYAAAAIAAAAPZAAAP8fAAA="/>
              </a:ext>
            </a:extLst>
          </p:cNvSpPr>
          <p:nvPr>
            <p:ph idx="2"/>
          </p:nvPr>
        </p:nvSpPr>
        <p:spPr>
          <a:xfrm>
            <a:off x="677545" y="4527550"/>
            <a:ext cx="8596630" cy="151384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7F7F7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5" name="Shape 11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6" name="Shape 11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7" name="Shape 117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fld id="{1776A6F4-BAFA-2350-B4CE-4C05E8804219}" type="slidenum">
              <a:rPr lang="es-es"/>
              <a:t>‹Nº›</a:t>
            </a:fld>
            <a:endParaRPr lang="es-es"/>
          </a:p>
        </p:txBody>
      </p:sp>
      <p:sp>
        <p:nvSpPr>
          <p:cNvPr id="8" name="Shape 118"/>
          <p:cNvSpPr>
            <a:extLst>
              <a:ext uri="smNativeData">
                <pr:smNativeData xmlns="" xmlns:p14="http://schemas.microsoft.com/office/powerpoint/2010/main"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VAwAA3QQAABUHAAB2CAAAEAAAACYAAAAIAAAA//////////8="/>
              </a:ext>
            </a:extLst>
          </p:cNvSpPr>
          <p:nvPr/>
        </p:nvSpPr>
        <p:spPr>
          <a:xfrm>
            <a:off x="541655" y="79057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BFE471"/>
                </a:solidFill>
              </a:rPr>
              <a:t>“</a:t>
            </a:r>
          </a:p>
        </p:txBody>
      </p:sp>
      <p:sp>
        <p:nvSpPr>
          <p:cNvPr id="9" name="Shape 119"/>
          <p:cNvSpPr>
            <a:extLst>
              <a:ext uri="smNativeData">
                <pr:smNativeData xmlns="" xmlns:p14="http://schemas.microsoft.com/office/powerpoint/2010/main"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1NgAAwhEAAHU6AABbFQAAEAAAACYAAAAIAAAA//////////8="/>
              </a:ext>
            </a:extLst>
          </p:cNvSpPr>
          <p:nvPr/>
        </p:nvSpPr>
        <p:spPr>
          <a:xfrm>
            <a:off x="8893175" y="288671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BFE471"/>
                </a:solidFill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A05AABYFgAAEAAAACYAAAAIAAAAvZAAAP8fAAA="/>
              </a:ext>
            </a:extLst>
          </p:cNvSpPr>
          <p:nvPr>
            <p:ph type="title"/>
          </p:nvPr>
        </p:nvSpPr>
        <p:spPr>
          <a:xfrm>
            <a:off x="685800" y="609600"/>
            <a:ext cx="8588375" cy="3022600"/>
          </a:xfr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44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endParaRPr/>
          </a:p>
        </p:txBody>
      </p:sp>
      <p:sp>
        <p:nvSpPr>
          <p:cNvPr id="3" name="Shape 12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sBgAAA05AADaGwAAEAAAACYAAAAIAAAAvZAAAP8fAAA="/>
              </a:ext>
            </a:extLst>
          </p:cNvSpPr>
          <p:nvPr>
            <p:ph idx="1"/>
          </p:nvPr>
        </p:nvSpPr>
        <p:spPr>
          <a:xfrm>
            <a:off x="677545" y="4013200"/>
            <a:ext cx="8596630" cy="514350"/>
          </a:xfr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24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4" name="Shape 12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2hsAAA05AAAqJQAAEAAAACYAAAAIAAAAPZAAAP8fAAA="/>
              </a:ext>
            </a:extLst>
          </p:cNvSpPr>
          <p:nvPr>
            <p:ph idx="2"/>
          </p:nvPr>
        </p:nvSpPr>
        <p:spPr>
          <a:xfrm>
            <a:off x="677545" y="4527550"/>
            <a:ext cx="8596630" cy="151384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7F7F7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5" name="Shape 12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6" name="Shape 12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7" name="Shape 12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fld id="{13CB06B2-FCFE-9EF0-B073-0AA5483D465F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8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DgCwAAEAAAACYAAAAIAAAAPJ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36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endParaRPr/>
          </a:p>
        </p:txBody>
      </p:sp>
      <p:sp>
        <p:nvSpPr>
          <p:cNvPr id="3" name="Shape 129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Sw0AAA05AAAqJQAAEAAAACYAAAAIAAAAPJIAAP8fAAA="/>
              </a:ext>
            </a:extLst>
          </p:cNvSpPr>
          <p:nvPr>
            <p:ph idx="1"/>
          </p:nvPr>
        </p:nvSpPr>
        <p:spPr>
          <a:xfrm rot="5400000">
            <a:off x="3035300" y="-196850"/>
            <a:ext cx="3880485" cy="859663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32004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 pitchFamily="1" charset="0"/>
              <a:buChar char="▶"/>
              <a:defRPr sz="18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914400" marR="0" indent="-30988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 pitchFamily="1" charset="0"/>
              <a:buChar char="▶"/>
              <a:defRPr sz="16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1371600" marR="0" indent="-29972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 pitchFamily="1" charset="0"/>
              <a:buChar char="▶"/>
              <a:defRPr sz="14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828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22860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4" name="Shape 130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5" name="Shape 13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6" name="Shape 13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fld id="{0633C195-DBEB-6637-A58B-2D628FC55378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MQAAwAMAAAo5AAAOJAAAEAAAACYAAAAIAAAAvZIAAP8fAAA="/>
              </a:ext>
            </a:extLst>
          </p:cNvSpPr>
          <p:nvPr>
            <p:ph type="title"/>
          </p:nvPr>
        </p:nvSpPr>
        <p:spPr>
          <a:xfrm rot="5400000">
            <a:off x="5994400" y="2583180"/>
            <a:ext cx="5251450" cy="1304290"/>
          </a:xfr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36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endParaRPr/>
          </a:p>
        </p:txBody>
      </p:sp>
      <p:sp>
        <p:nvSpPr>
          <p:cNvPr id="3" name="Shape 13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JkvAAAOJAAAEAAAACYAAAAIAAAAPZIAAP8fAAA="/>
              </a:ext>
            </a:extLst>
          </p:cNvSpPr>
          <p:nvPr>
            <p:ph idx="1"/>
          </p:nvPr>
        </p:nvSpPr>
        <p:spPr>
          <a:xfrm rot="5400000">
            <a:off x="1581785" y="-294640"/>
            <a:ext cx="5251450" cy="705993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32004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 pitchFamily="1" charset="0"/>
              <a:buChar char="▶"/>
              <a:defRPr sz="18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914400" marR="0" indent="-30988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 pitchFamily="1" charset="0"/>
              <a:buChar char="▶"/>
              <a:defRPr sz="16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1371600" marR="0" indent="-29972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 pitchFamily="1" charset="0"/>
              <a:buChar char="▶"/>
              <a:defRPr sz="14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828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22860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4" name="Shape 13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5" name="Shape 137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6" name="Shape 138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fld id="{43FA1408-46AE-AFE2-E042-B0B75A0C16E5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0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U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DgCwAAEAAAACYAAAAIAAAAPJ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36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endParaRPr/>
          </a:p>
        </p:txBody>
      </p:sp>
      <p:sp>
        <p:nvSpPr>
          <p:cNvPr id="3" name="Shape 4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Sw0AAA05AAAqJQAAEAAAACYAAAAIAAAAPJAAAP8fAAA="/>
              </a:ext>
            </a:extLst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32004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 pitchFamily="1" charset="0"/>
              <a:buChar char="▶"/>
              <a:defRPr sz="18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914400" marR="0" indent="-30988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 pitchFamily="1" charset="0"/>
              <a:buChar char="▶"/>
              <a:defRPr sz="16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1371600" marR="0" indent="-29972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 pitchFamily="1" charset="0"/>
              <a:buChar char="▶"/>
              <a:defRPr sz="14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828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22860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4" name="Shape 4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5" name="Shape 4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6" name="Shape 4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fld id="{3C85F86F-21D1-D00E-9F3D-D75BB6736982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nRAAAA05AADaGwAAEAAAACYAAAAIAAAAvZAAAP8fAAA="/>
              </a:ext>
            </a:extLst>
          </p:cNvSpPr>
          <p:nvPr>
            <p:ph type="title"/>
          </p:nvPr>
        </p:nvSpPr>
        <p:spPr>
          <a:xfrm>
            <a:off x="677545" y="2700655"/>
            <a:ext cx="8596630" cy="1826895"/>
          </a:xfr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40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endParaRPr/>
          </a:p>
        </p:txBody>
      </p:sp>
      <p:sp>
        <p:nvSpPr>
          <p:cNvPr id="3" name="Shape 47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2hsAAA05AAAlIQAAEAAAACYAAAAIAAAAPZAAAP8fAAA="/>
              </a:ext>
            </a:extLst>
          </p:cNvSpPr>
          <p:nvPr>
            <p:ph idx="1"/>
          </p:nvPr>
        </p:nvSpPr>
        <p:spPr>
          <a:xfrm>
            <a:off x="677545" y="4527550"/>
            <a:ext cx="8596630" cy="860425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2000" b="0" i="0" u="none" strike="noStrike">
                <a:solidFill>
                  <a:srgbClr val="7F7F7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4" name="Shape 48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5" name="Shape 49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6" name="Shape 50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fld id="{3854461D-53D5-01B0-9BEC-A5E508A26DF0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DgCwAAEAAAACYAAAAIAAAAPJ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36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endParaRPr/>
          </a:p>
        </p:txBody>
      </p:sp>
      <p:sp>
        <p:nvSpPr>
          <p:cNvPr id="3" name="Shape 5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Sw0AAOgdAAAqJQAAEAAAACYAAAAIAAAAPZAAAP8fAAA="/>
              </a:ext>
            </a:extLst>
          </p:cNvSpPr>
          <p:nvPr>
            <p:ph idx="1"/>
          </p:nvPr>
        </p:nvSpPr>
        <p:spPr>
          <a:xfrm>
            <a:off x="677545" y="2160905"/>
            <a:ext cx="4184015" cy="3880485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32004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 pitchFamily="1" charset="0"/>
              <a:buChar char="▶"/>
              <a:defRPr sz="18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914400" marR="0" indent="-30988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 pitchFamily="1" charset="0"/>
              <a:buChar char="▶"/>
              <a:defRPr sz="16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1371600" marR="0" indent="-29972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 pitchFamily="1" charset="0"/>
              <a:buChar char="▶"/>
              <a:defRPr sz="14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828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22860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4" name="Shape 5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HwAASw0AAA05AAAqJQAAEAAAACYAAAAIAAAAPZAAAP8fAAA="/>
              </a:ext>
            </a:extLst>
          </p:cNvSpPr>
          <p:nvPr>
            <p:ph idx="2"/>
          </p:nvPr>
        </p:nvSpPr>
        <p:spPr>
          <a:xfrm>
            <a:off x="5090160" y="2160905"/>
            <a:ext cx="4184015" cy="3880485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32004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 pitchFamily="1" charset="0"/>
              <a:buChar char="▶"/>
              <a:defRPr sz="18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914400" marR="0" indent="-30988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 pitchFamily="1" charset="0"/>
              <a:buChar char="▶"/>
              <a:defRPr sz="16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1371600" marR="0" indent="-29972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 pitchFamily="1" charset="0"/>
              <a:buChar char="▶"/>
              <a:defRPr sz="14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828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22860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5" name="Shape 5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6" name="Shape 5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7" name="Shape 57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fld id="{30EFBA17-59DD-BA4C-9357-AF19F41965FA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9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DgCwAAEAAAACYAAAAIAAAAPJ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36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endParaRPr/>
          </a:p>
        </p:txBody>
      </p:sp>
      <p:sp>
        <p:nvSpPr>
          <p:cNvPr id="3" name="Shape 60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AAASw0AAOgdAADXEAAAEAAAACYAAAAIAAAAvZAAAP8fAAA="/>
              </a:ext>
            </a:extLst>
          </p:cNvSpPr>
          <p:nvPr>
            <p:ph idx="1"/>
          </p:nvPr>
        </p:nvSpPr>
        <p:spPr>
          <a:xfrm>
            <a:off x="675640" y="2160905"/>
            <a:ext cx="4185920" cy="576580"/>
          </a:xfr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24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2000" b="1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1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4" name="Shape 6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AAA1xAAAOgdAAAqJQAAEAAAACYAAAAIAAAAPZAAAP8fAAA="/>
              </a:ext>
            </a:extLst>
          </p:cNvSpPr>
          <p:nvPr>
            <p:ph idx="2"/>
          </p:nvPr>
        </p:nvSpPr>
        <p:spPr>
          <a:xfrm>
            <a:off x="675640" y="2737485"/>
            <a:ext cx="4185920" cy="3303905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32004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 pitchFamily="1" charset="0"/>
              <a:buChar char="▶"/>
              <a:defRPr sz="18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914400" marR="0" indent="-30988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 pitchFamily="1" charset="0"/>
              <a:buChar char="▶"/>
              <a:defRPr sz="16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1371600" marR="0" indent="-29972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 pitchFamily="1" charset="0"/>
              <a:buChar char="▶"/>
              <a:defRPr sz="14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828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22860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5" name="Shape 6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NHwAASw0AAA05AADXEAAAEAAAACYAAAAIAAAAvZAAAP8fAAA="/>
              </a:ext>
            </a:extLst>
          </p:cNvSpPr>
          <p:nvPr>
            <p:ph idx="3"/>
          </p:nvPr>
        </p:nvSpPr>
        <p:spPr>
          <a:xfrm>
            <a:off x="5088255" y="2160905"/>
            <a:ext cx="4185920" cy="576580"/>
          </a:xfr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24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2000" b="1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1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6" name="Shape 6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NHwAA1xAAAA05AAAqJQAAEAAAACYAAAAIAAAAPZAAAP8fAAA="/>
              </a:ext>
            </a:extLst>
          </p:cNvSpPr>
          <p:nvPr>
            <p:ph idx="4"/>
          </p:nvPr>
        </p:nvSpPr>
        <p:spPr>
          <a:xfrm>
            <a:off x="5088255" y="2737485"/>
            <a:ext cx="4185920" cy="3303905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32004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 pitchFamily="1" charset="0"/>
              <a:buChar char="▶"/>
              <a:defRPr sz="18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914400" marR="0" indent="-30988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 pitchFamily="1" charset="0"/>
              <a:buChar char="▶"/>
              <a:defRPr sz="16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1371600" marR="0" indent="-29972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 pitchFamily="1" charset="0"/>
              <a:buChar char="▶"/>
              <a:defRPr sz="14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828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22860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7" name="Shape 6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8" name="Shape 6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9" name="Shape 6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fld id="{2443353B-75C9-16C3-87FB-83967BB571D6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8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DgCwAAEAAAACYAAAAIAAAAPJ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36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endParaRPr/>
          </a:p>
        </p:txBody>
      </p:sp>
      <p:sp>
        <p:nvSpPr>
          <p:cNvPr id="3" name="Shape 69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4" name="Shape 70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5" name="Shape 7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fld id="{70751C4B-059D-20EA-D3CD-F3BF528325A6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3" name="Shape 7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4" name="Shape 7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fld id="{0B445A43-0DE6-11AC-A8FC-FBF914B25EAE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7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OAkAAOEbAAAVEQAAEAAAACYAAAAIAAAAvZAAAP8fAAA="/>
              </a:ext>
            </a:extLst>
          </p:cNvSpPr>
          <p:nvPr>
            <p:ph type="title"/>
          </p:nvPr>
        </p:nvSpPr>
        <p:spPr>
          <a:xfrm>
            <a:off x="677545" y="1498600"/>
            <a:ext cx="3854450" cy="1278255"/>
          </a:xfr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0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endParaRPr/>
          </a:p>
        </p:txBody>
      </p:sp>
      <p:sp>
        <p:nvSpPr>
          <p:cNvPr id="3" name="Shape 78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HQAAKwMAAA05AAAqJQAAEAAAACYAAAAIAAAAPZAAAP8fAAA="/>
              </a:ext>
            </a:extLst>
          </p:cNvSpPr>
          <p:nvPr>
            <p:ph idx="1"/>
          </p:nvPr>
        </p:nvSpPr>
        <p:spPr>
          <a:xfrm>
            <a:off x="4760595" y="514985"/>
            <a:ext cx="4513580" cy="5526405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32004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 pitchFamily="1" charset="0"/>
              <a:buChar char="▶"/>
              <a:defRPr sz="18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914400" marR="0" indent="-30988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 pitchFamily="1" charset="0"/>
              <a:buChar char="▶"/>
              <a:defRPr sz="16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1371600" marR="0" indent="-29972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 pitchFamily="1" charset="0"/>
              <a:buChar char="▶"/>
              <a:defRPr sz="14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828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22860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4" name="Shape 79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FREAAOEbAAD7IAAAEAAAACYAAAAIAAAAPZAAAP8fAAA="/>
              </a:ext>
            </a:extLst>
          </p:cNvSpPr>
          <p:nvPr>
            <p:ph idx="2"/>
          </p:nvPr>
        </p:nvSpPr>
        <p:spPr>
          <a:xfrm>
            <a:off x="677545" y="2776855"/>
            <a:ext cx="3854450" cy="258445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spcBef>
                <a:spcPts val="100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spcBef>
                <a:spcPts val="100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spcBef>
                <a:spcPts val="100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spcBef>
                <a:spcPts val="100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5" name="Shape 80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6" name="Shape 8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7" name="Shape 8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fld id="{60DAEC2E-608D-8F1A-C362-964FA22C35C3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iB0AAA05AAAFIQAAEAAAACYAAAAIAAAAvZAAAP8fAAA="/>
              </a:ext>
            </a:extLst>
          </p:cNvSpPr>
          <p:nvPr>
            <p:ph type="title"/>
          </p:nvPr>
        </p:nvSpPr>
        <p:spPr>
          <a:xfrm>
            <a:off x="677545" y="4800600"/>
            <a:ext cx="8596630" cy="567055"/>
          </a:xfr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endParaRPr/>
          </a:p>
        </p:txBody>
      </p:sp>
      <p:sp>
        <p:nvSpPr>
          <p:cNvPr id="3" name="Shape 8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BoGwAAEAAAACYAAAAIAAAAPZAAAP8fAAA="/>
              </a:ext>
            </a:extLst>
          </p:cNvSpPr>
          <p:nvPr>
            <p:ph type="pic" idx="2"/>
          </p:nvPr>
        </p:nvSpPr>
        <p:spPr>
          <a:xfrm>
            <a:off x="677545" y="609600"/>
            <a:ext cx="8596630" cy="384556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0" marR="0" indent="0" algn="ctr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4" name="Shape 8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BSEAAA05AAAqJQAAEAAAACYAAAAIAAAAPZAAAP8fAAA="/>
              </a:ext>
            </a:extLst>
          </p:cNvSpPr>
          <p:nvPr>
            <p:ph idx="1"/>
          </p:nvPr>
        </p:nvSpPr>
        <p:spPr>
          <a:xfrm>
            <a:off x="677545" y="5367655"/>
            <a:ext cx="8596630" cy="673735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spcBef>
                <a:spcPts val="100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spcBef>
                <a:spcPts val="100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spcBef>
                <a:spcPts val="100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spcBef>
                <a:spcPts val="100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5" name="Shape 87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6" name="Shape 88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7" name="Shape 89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fld id="{4EF390C4-8AA3-A666-ED4B-7C33DE051B29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6"/>
          <p:cNvGrpSpPr>
            <a:extLst>
              <a:ext uri="smNativeData">
                <pr:smNativeData xmlns="" xmlns:p14="http://schemas.microsoft.com/office/powerpoint/2010/main" xmlns:pr="smNativeData" val="SMDATA_7_w78LX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Dz////AEsAADAqAAAQAAAAJgAAAAgAAAD/////AAAAAA=="/>
              </a:ext>
            </a:extLst>
          </p:cNvGrpSpPr>
          <p:nvPr/>
        </p:nvGrpSpPr>
        <p:grpSpPr>
          <a:xfrm>
            <a:off x="0" y="-8255"/>
            <a:ext cx="12192000" cy="6866255"/>
            <a:chOff x="0" y="-8255"/>
            <a:chExt cx="12192000" cy="6866255"/>
          </a:xfrm>
        </p:grpSpPr>
        <p:cxnSp>
          <p:nvCxnSpPr>
            <p:cNvPr id="12" name="Shape 7"/>
            <p:cNvCxnSpPr>
              <a:extLst>
                <a:ext uri="smNativeData">
                  <pr:smNativeData xmlns="" xmlns:p14="http://schemas.microsoft.com/office/powerpoint/2010/main" xmlns:pr="smNativeData" val="SMDATA_13_w78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L+/vw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JCf+wMMAAAAEAAAAAAAAAAAAAAAAAAAAAAAAAAeAAAAaAAAAAAAAAAAAAAAAAAAAAAAAAAAAAAAECcAABAnAAAAAAAAAAAAAAAAAAAAAAAAAAAAAAAAAAAAAAAAAAAAABQAAAAAAAAAwMD/AAAAAABkAAAAMgAAAAAAAABkAAAAAAAAAH9/fwAKAAAAHwAAAFQAAACQwiYF////AQAAAAAAAAAAAAAAAAAAAAAAAAAAAAAAAAAAAAAAAAAAv7+/AH9/fwAsPEMDzMzMAMDA/wB/f38AAAAAAAAAAAAAAAAAAAAAAAAAAAAhAAAAGAAAABQAAAClOQAAAAAAACVBAAAwKgAAAAAAACYAAAAIAAAA//////////8="/>
                </a:ext>
              </a:extLst>
            </p:cNvCxnSpPr>
            <p:nvPr/>
          </p:nvCxnSpPr>
          <p:spPr>
            <a:xfrm flipH="1">
              <a:off x="6551295" y="2819400"/>
              <a:ext cx="6858000" cy="1219200"/>
            </a:xfrm>
            <a:prstGeom prst="straightConnector1">
              <a:avLst/>
            </a:prstGeom>
            <a:noFill/>
            <a:ln w="9525" cap="flat" cmpd="sng" algn="ctr">
              <a:solidFill>
                <a:srgbClr val="BFBFBF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" name="Shape 8"/>
            <p:cNvCxnSpPr>
              <a:extLst>
                <a:ext uri="smNativeData">
                  <pr:smNativeData xmlns="" xmlns:p14="http://schemas.microsoft.com/office/powerpoint/2010/main" xmlns:pr="smNativeData" val="SMDATA_13_w78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NjY2A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C4AAAAMAAAAEAAAAAAAAAAAAAAAAAAAAAAAAAAeAAAAaAAAAAAAAAAAAAAAAAAAAAAAAAAAAAAAECcAABAnAAAAAAAAAAAAAAAAAAAAAAAAAAAAAAAAAAAAAAAAAAAAABQAAAAAAAAAwMD/AAAAAABkAAAAMgAAAAAAAABkAAAAAAAAAH9/fwAKAAAAHwAAAFQAAACQwiYF////AQAAAAAAAAAAAAAAAAAAAAAAAAAAAAAAAAAAAAAAAAAA2NjYAH9/fwAsPEMDzMzMAMDA/wB/f38AAAAAAAAAAAAAAAAAAAAAAAAAAAAhAAAAGAAAABQAAACtLQAAphYAAPtKAAAwKgAAAAAAACYAAAAIAAAA//////////8="/>
                </a:ext>
              </a:extLst>
            </p:cNvCxnSpPr>
            <p:nvPr/>
          </p:nvCxnSpPr>
          <p:spPr>
            <a:xfrm>
              <a:off x="8218805" y="2887980"/>
              <a:ext cx="3176270" cy="4763770"/>
            </a:xfrm>
            <a:prstGeom prst="straightConnector1">
              <a:avLst/>
            </a:prstGeom>
            <a:noFill/>
            <a:ln w="9525" cap="flat" cmpd="sng" algn="ctr">
              <a:solidFill>
                <a:srgbClr val="D8D8D8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10" name="Shape 9"/>
            <p:cNvSpPr>
              <a:extLst>
                <a:ext uri="smNativeData">
                  <pr:smNativeData xmlns="" xmlns:p14="http://schemas.microsoft.com/office/powerpoint/2010/main" xmlns:pr="smNativeData" val="SMDATA_13_w78LXxMAAAAlAAAACwAAAA0AAAAAAAAAAAAAAAAAAAAAAAAAAAAAAAAAAAAAAAAAAAEAAABQAAAAAAAAAAAA4D8AAAAAAADgPwAAAAAAAOA/AAAAAAAA4D8AAAAAAADgPwAAAAAAAOA/AAAAAAAA4D8AAAAAAADgPwAAAAAAAOA/AAAAAAAA4D8CAAAAjAAAAAEAAAAAAAAAkMImDP///whI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B7OAAA8/////tKAAAwKgAAAAAAACYAAAAIAAAA//////////8="/>
                </a:ext>
              </a:extLst>
            </p:cNvSpPr>
            <p:nvPr/>
          </p:nvSpPr>
          <p:spPr>
            <a:xfrm>
              <a:off x="9181465" y="-8255"/>
              <a:ext cx="3007360" cy="6866255"/>
            </a:xfrm>
            <a:custGeom>
              <a:avLst/>
              <a:gdLst/>
              <a:ahLst/>
              <a:cxnLst/>
              <a:rect l="0" t="0" r="3007360" b="6866255"/>
              <a:pathLst>
                <a:path w="3007360" h="6866255">
                  <a:moveTo>
                    <a:pt x="2045531" y="0"/>
                  </a:moveTo>
                  <a:lnTo>
                    <a:pt x="3007360" y="0"/>
                  </a:lnTo>
                  <a:lnTo>
                    <a:pt x="3007360" y="6866197"/>
                  </a:lnTo>
                  <a:lnTo>
                    <a:pt x="0" y="6866197"/>
                  </a:lnTo>
                  <a:lnTo>
                    <a:pt x="2045531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/>
          </p:spPr>
        </p:sp>
        <p:sp>
          <p:nvSpPr>
            <p:cNvPr id="9" name="Shape 10"/>
            <p:cNvSpPr>
              <a:extLst>
                <a:ext uri="smNativeData">
                  <pr:smNativeData xmlns="" xmlns:p14="http://schemas.microsoft.com/office/powerpoint/2010/main" xmlns:pr="smNativeData" val="SMDATA_13_w78LXxMAAAAlAAAACwAAAA0AAAAAAAAAAAAAAAAAAAAAAAAAAAAAAAAAAAAAAAAAAAEAAABQAAAAAAAAAAAA4D8AAAAAAADgPwAAAAAAAOA/AAAAAAAA4D8AAAAAAADgPwAAAAAAAOA/AAAAAAAA4D8AAAAAAADgPwAAAAAAAOA/AAAAAAAA4D8CAAAAjAAAAAEAAAAAAAAAkMImDP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UOwAA8////wBLAAAwKgAAAAAAACYAAAAIAAAA//////////8="/>
                </a:ext>
              </a:extLst>
            </p:cNvSpPr>
            <p:nvPr/>
          </p:nvSpPr>
          <p:spPr>
            <a:xfrm>
              <a:off x="9603740" y="-8255"/>
              <a:ext cx="2588260" cy="6866255"/>
            </a:xfrm>
            <a:custGeom>
              <a:avLst/>
              <a:gdLst/>
              <a:ahLst/>
              <a:cxnLst/>
              <a:rect l="0" t="0" r="2588260" b="6866255"/>
              <a:pathLst>
                <a:path w="2588260" h="6866255">
                  <a:moveTo>
                    <a:pt x="0" y="0"/>
                  </a:moveTo>
                  <a:lnTo>
                    <a:pt x="2588260" y="0"/>
                  </a:lnTo>
                  <a:lnTo>
                    <a:pt x="2588260" y="6866197"/>
                  </a:lnTo>
                  <a:lnTo>
                    <a:pt x="1209300" y="6866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8" name="Shape 11"/>
            <p:cNvSpPr>
              <a:extLst>
                <a:ext uri="smNativeData">
                  <pr:smNativeData xmlns="" xmlns:p14="http://schemas.microsoft.com/office/powerpoint/2010/main" xmlns:pr="smNativeData" val="SMDATA_13_w78LXxMAAAAlAAAAagAAAA0AAAAAkAAAAJAAAACQAAAAkAAAAAAAAAABAAAAAAAAAAEAAABQAAAAAAAAAAAA8D8AAAAAAADgPwAAAAAAAOA/AAAAAAAA4D8AAAAAAADgPwAAAAAAAOA/AAAAAAAA4D8AAAAAAADgPwAAAAAAAOA/AAAAAAAA4D8CAAAAjAAAAAEAAAAAAAAAVKAhDf///wge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CAgCSIMAAAAEAAAAAAAAAAAAAAAAAAAAAAAAAAeAAAAaAAAAAAAAAAAAAAAAAAAAAAAAAAAAAAAECcAABAnAAAAAAAAAAAAAAAAAAAAAAAAAAAAAAAAAAAAAAAAAAAAABQAAAAAAAAAwMD/AAAAAABkAAAAMgAAAAAAAABkAAAAAAAAAH9/fwAKAAAAHwAAAFQAAABUoCEG////AQAAAAAAAAAAAAAAAAAAAAAAAAAAAAAAAAAAAAAAAAAAAAAAAn9/fwAsPEMDzMzMAMDA/wB/f38AAAAAAAAAAAAAAAAAAAAAAAAAAAAhAAAAGAAAABQAAADzNgAAwBIAAABLAAAwKgAAAAAAACYAAAAIAAAA//////////8="/>
                </a:ext>
              </a:extLst>
            </p:cNvSpPr>
            <p:nvPr/>
          </p:nvSpPr>
          <p:spPr>
            <a:xfrm>
              <a:off x="8932545" y="3048000"/>
              <a:ext cx="3259455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12"/>
            <p:cNvSpPr>
              <a:extLst>
                <a:ext uri="smNativeData">
                  <pr:smNativeData xmlns="" xmlns:p14="http://schemas.microsoft.com/office/powerpoint/2010/main" xmlns:pr="smNativeData" val="SMDATA_13_w78LXxMAAAAlAAAACwAAAA0AAAAAAAAAAAAAAAAAAAAAAAAAAAAAAAAAAAAAAAAAAAEAAABQAAAAAAAAAAAA4D8AAAAAAADgPwAAAAAAAOA/AAAAAAAA4D8AAAAAAADgPwAAAAAAAOA/AAAAAAAA4D8AAAAAAADgPwAAAAAAAOA/AAAAAAAA4D8CAAAAjAAAAAEAAAAAAAAAP3gYAP///wgg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/eBgA////AQAAAAAAAAAAAAAAAAAAAAAAAAAAAAAAAAAAAAAAAAAAAAAAAn9/fwAsPEMDzMzMAMDA/wB/f38AAAAAAAAAAAAAAAAAAAAAAAAAAAAhAAAAGAAAABQAAABsOQAA8/////tKAAAwKgAAAAAAACYAAAAIAAAA//////////8="/>
                </a:ext>
              </a:extLst>
            </p:cNvSpPr>
            <p:nvPr/>
          </p:nvSpPr>
          <p:spPr>
            <a:xfrm>
              <a:off x="9334500" y="-8255"/>
              <a:ext cx="2854325" cy="6866255"/>
            </a:xfrm>
            <a:custGeom>
              <a:avLst/>
              <a:gdLst/>
              <a:ahLst/>
              <a:cxnLst/>
              <a:rect l="0" t="0" r="2854325" b="6866255"/>
              <a:pathLst>
                <a:path w="2854325" h="6866255">
                  <a:moveTo>
                    <a:pt x="0" y="0"/>
                  </a:moveTo>
                  <a:lnTo>
                    <a:pt x="2854325" y="0"/>
                  </a:lnTo>
                  <a:lnTo>
                    <a:pt x="2854325" y="6866197"/>
                  </a:lnTo>
                  <a:lnTo>
                    <a:pt x="2470727" y="6866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8000"/>
              </a:srgbClr>
            </a:solidFill>
            <a:ln>
              <a:noFill/>
            </a:ln>
            <a:effectLst/>
          </p:spPr>
        </p:sp>
        <p:sp>
          <p:nvSpPr>
            <p:cNvPr id="6" name="Shape 13"/>
            <p:cNvSpPr>
              <a:extLst>
                <a:ext uri="smNativeData">
                  <pr:smNativeData xmlns="" xmlns:p14="http://schemas.microsoft.com/office/powerpoint/2010/main" xmlns:pr="smNativeData" val="SMDATA_13_w78LXxMAAAAlAAAACwAAAA0AAAAAAAAAAAAAAAAAAAAAAAAAAAAAAAAAAAAAAAAAAAEAAABQAAAAAAAAAAAA4D8AAAAAAADgPwAAAAAAAOA/AAAAAAAA4D8AAAAAAADgPwAAAAAAAOA/AAAAAAAA4D8AAAAAAADgPwAAAAAAAOA/AAAAAAAA4D8CAAAAjAAAAAEAAAAAAAAAv+RxAP///wgg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LDpOAMMAAAAEAAAAAAAAAAAAAAAAAAAAAAAAAAeAAAAaAAAAAAAAAAAAAAAAAAAAAAAAAAAAAAAECcAABAnAAAAAAAAAAAAAAAAAAAAAAAAAAAAAAAAAAAAAAAAAAAAABQAAAAAAAAAwMD/AAAAAABkAAAAMgAAAAAAAABkAAAAAAAAAH9/fwAKAAAAHwAAAFQAAAC/5HEA////AQAAAAAAAAAAAAAAAAAAAAAAAAAAAAAAAAAAAAAAAAAAAAAAAn9/fwAsPEMDzMzMAMDA/wB/f38AAAAAAAAAAAAAAAAAAAAAAAAAAAAhAAAAGAAAABQAAAALQwAA8/////tKAAAwKgAAAAAAACYAAAAIAAAA//////////8="/>
                </a:ext>
              </a:extLst>
            </p:cNvSpPr>
            <p:nvPr/>
          </p:nvSpPr>
          <p:spPr>
            <a:xfrm>
              <a:off x="10898505" y="-8255"/>
              <a:ext cx="1290320" cy="6866255"/>
            </a:xfrm>
            <a:custGeom>
              <a:avLst/>
              <a:gdLst/>
              <a:ahLst/>
              <a:cxnLst/>
              <a:rect l="0" t="0" r="1290320" b="6866255"/>
              <a:pathLst>
                <a:path w="1290320" h="6866255">
                  <a:moveTo>
                    <a:pt x="1019912" y="0"/>
                  </a:moveTo>
                  <a:lnTo>
                    <a:pt x="1290320" y="0"/>
                  </a:lnTo>
                  <a:lnTo>
                    <a:pt x="1290320" y="6866255"/>
                  </a:lnTo>
                  <a:lnTo>
                    <a:pt x="0" y="6866255"/>
                  </a:lnTo>
                  <a:lnTo>
                    <a:pt x="1019912" y="0"/>
                  </a:lnTo>
                  <a:close/>
                </a:path>
              </a:pathLst>
            </a:custGeom>
            <a:solidFill>
              <a:srgbClr val="BFE471">
                <a:alpha val="68000"/>
              </a:srgbClr>
            </a:solidFill>
            <a:ln>
              <a:noFill/>
            </a:ln>
            <a:effectLst/>
          </p:spPr>
        </p:sp>
        <p:sp>
          <p:nvSpPr>
            <p:cNvPr id="5" name="Shape 14"/>
            <p:cNvSpPr>
              <a:extLst>
                <a:ext uri="smNativeData">
                  <pr:smNativeData xmlns="" xmlns:p14="http://schemas.microsoft.com/office/powerpoint/2010/main" xmlns:pr="smNativeData" val="SMDATA_13_w78LXxMAAAAlAAAACwAAAA0AAAAAAAAAAAAAAAAAAAAAAAAAAAAAAAAAAAAAAAAAAAEAAABQAAAAAAAAAAAA4D8AAAAAAADgPwAAAAAAAOA/AAAAAAAA4D8AAAAAAADgPwAAAAAAAOA/AAAAAAAA4D8AAAAAAADgPwAAAAAAAOA/AAAAAAAA4D8CAAAAjAAAAAEAAAAAAAAAkMImDP///wgl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BLQwAA8/////tKAAAwKgAAAAAAACYAAAAIAAAA//////////8="/>
                </a:ext>
              </a:extLst>
            </p:cNvSpPr>
            <p:nvPr/>
          </p:nvSpPr>
          <p:spPr>
            <a:xfrm>
              <a:off x="10939145" y="-8255"/>
              <a:ext cx="1249680" cy="6866255"/>
            </a:xfrm>
            <a:custGeom>
              <a:avLst/>
              <a:gdLst/>
              <a:ahLst/>
              <a:cxnLst/>
              <a:rect l="0" t="0" r="1249680" b="6866255"/>
              <a:pathLst>
                <a:path w="1249680" h="6866255">
                  <a:moveTo>
                    <a:pt x="0" y="0"/>
                  </a:moveTo>
                  <a:lnTo>
                    <a:pt x="1249680" y="0"/>
                  </a:lnTo>
                  <a:lnTo>
                    <a:pt x="1249680" y="6866255"/>
                  </a:lnTo>
                  <a:lnTo>
                    <a:pt x="1109247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000"/>
              </a:schemeClr>
            </a:solidFill>
            <a:ln>
              <a:noFill/>
            </a:ln>
            <a:effectLst/>
          </p:spPr>
        </p:sp>
        <p:sp>
          <p:nvSpPr>
            <p:cNvPr id="4" name="Shape 15"/>
            <p:cNvSpPr>
              <a:extLst>
                <a:ext uri="smNativeData">
                  <pr:smNativeData xmlns="" xmlns:p14="http://schemas.microsoft.com/office/powerpoint/2010/main" xmlns:pr="smNativeData" val="SMDATA_13_w78LXxMAAAAlAAAAagAAAA0AAAAAkAAAAJAAAACQAAAAkAAAAAAAAAABAAAAAAAAAAEAAABQAAAAAAAAAAAA8D8AAAAAAADgPwAAAAAAAOA/AAAAAAAA4D8AAAAAAADgPwAAAAAAAOA/AAAAAAAA4D8AAAAAAADgPwAAAAAAAOA/AAAAAAAA4D8CAAAAjAAAAAEAAAAAAAAAkMImDP///wgV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EilMAM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DNPwAAFRYAAPtKAAAwKgAAAAAAACYAAAAIAAAA//////////8="/>
                </a:ext>
              </a:extLst>
            </p:cNvSpPr>
            <p:nvPr/>
          </p:nvSpPr>
          <p:spPr>
            <a:xfrm>
              <a:off x="10371455" y="3589655"/>
              <a:ext cx="1817370" cy="326834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9000"/>
              </a:schemeClr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Shape 16"/>
            <p:cNvSpPr>
              <a:extLst>
                <a:ext uri="smNativeData">
                  <pr:smNativeData xmlns="" xmlns:p14="http://schemas.microsoft.com/office/powerpoint/2010/main" xmlns:pr="smNativeData" val="SMDATA_13_w78LXxMAAAAlAAAAagAAAA0AAAAAkAAAAJAAAACQAAAAkAAAAAAAAAABAAAAAAAAAAEAAABQAAAAAAAAAAAAAAAAAAAAAADgPwAAAAAAAOA/AAAAAAAA4D8AAAAAAADgPwAAAAAAAOA/AAAAAAAA4D8AAAAAAADgPwAAAAAAAOA/AAAAAAAA4D8CAAAAjAAAAAEAAAAAAAAAkMImDP///wg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AAAAAsBgAAMMCAAAwKgAAAAAAACYAAAAIAAAA//////////8="/>
                </a:ext>
              </a:extLst>
            </p:cNvSpPr>
            <p:nvPr/>
          </p:nvSpPr>
          <p:spPr>
            <a:xfrm>
              <a:off x="0" y="4013200"/>
              <a:ext cx="448945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3000"/>
              </a:schemeClr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Shape 17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DgCwAAEAAAACYAAAAIAAAAvZ8AAP8fAAA="/>
              </a:ext>
            </a:extLst>
          </p:cNvSpPr>
          <p:nvPr>
            <p:ph type="title"/>
          </p:nvPr>
        </p:nvSpPr>
        <p:spPr>
          <a:xfrm>
            <a:off x="677545" y="609600"/>
            <a:ext cx="8596630" cy="1320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36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endParaRPr/>
          </a:p>
        </p:txBody>
      </p:sp>
      <p:sp>
        <p:nvSpPr>
          <p:cNvPr id="14" name="Shape 18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Sw0AAA05AAAqJQAAEAAAACYAAAAIAAAAvZ8AAP8fAAA="/>
              </a:ext>
            </a:extLst>
          </p:cNvSpPr>
          <p:nvPr>
            <p:ph type="body" idx="1"/>
          </p:nvPr>
        </p:nvSpPr>
        <p:spPr>
          <a:xfrm>
            <a:off x="677545" y="2160905"/>
            <a:ext cx="8596630" cy="38804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32004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 pitchFamily="1" charset="0"/>
              <a:buChar char="▶"/>
              <a:defRPr sz="18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914400" marR="0" indent="-30988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 pitchFamily="1" charset="0"/>
              <a:buChar char="▶"/>
              <a:defRPr sz="16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1371600" marR="0" indent="-29972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 pitchFamily="1" charset="0"/>
              <a:buChar char="▶"/>
              <a:defRPr sz="14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828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22860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15" name="Shape 19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vZ8AAP8fAAA="/>
              </a:ext>
            </a:extLst>
          </p:cNvSpPr>
          <p:nvPr>
            <p:ph type="dt" idx="10"/>
          </p:nvPr>
        </p:nvSpPr>
        <p:spPr>
          <a:xfrm>
            <a:off x="7205345" y="6041390"/>
            <a:ext cx="91186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16" name="Shape 20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vZ8AAP8fAAA="/>
              </a:ext>
            </a:extLst>
          </p:cNvSpPr>
          <p:nvPr>
            <p:ph type="ftr" idx="11"/>
          </p:nvPr>
        </p:nvSpPr>
        <p:spPr>
          <a:xfrm>
            <a:off x="677545" y="6041390"/>
            <a:ext cx="629729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17" name="Shape 2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B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vb8AAP8fAAA="/>
              </a:ext>
            </a:extLst>
          </p:cNvSpPr>
          <p:nvPr>
            <p:ph type="sldNum" idx="12"/>
          </p:nvPr>
        </p:nvSpPr>
        <p:spPr>
          <a:xfrm>
            <a:off x="8590915" y="6041390"/>
            <a:ext cx="68326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charset="0"/>
                <a:ea typeface="Arial" pitchFamily="2" charset="0"/>
                <a:cs typeface="Arial" pitchFamily="2" charset="0"/>
              </a:defRPr>
            </a:lvl9pPr>
          </a:lstStyle>
          <a:p>
            <a:fld id="{74C62EBB-F599-93D8-D77E-038D60302156}" type="slidenum">
              <a:rPr lang="es-es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9gag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EgAAACQAAAAS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C9CQAAQw8AAIU5AABjGQAAEAAAACYAAAAIAAAAPTAAAP8fAAA="/>
              </a:ext>
            </a:extLst>
          </p:cNvSpPr>
          <p:nvPr>
            <p:ph type="ctrTitle"/>
          </p:nvPr>
        </p:nvSpPr>
        <p:spPr>
          <a:xfrm>
            <a:off x="1583055" y="2480945"/>
            <a:ext cx="7767320" cy="164592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marR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Selenium </a:t>
            </a:r>
          </a:p>
        </p:txBody>
      </p:sp>
      <p:sp>
        <p:nvSpPr>
          <p:cNvPr id="3" name="Shape 14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BFCQAA6xgAAA05AACrHwAAEAAAACYAAAAIAAAAPDAAAP8fAAA="/>
              </a:ext>
            </a:extLst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marR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Modulo 4a</a:t>
            </a:r>
          </a:p>
        </p:txBody>
      </p:sp>
      <p:pic>
        <p:nvPicPr>
          <p:cNvPr id="4" name="Shape 145"/>
          <p:cNvPicPr>
            <a:extLst>
              <a:ext uri="smNativeData">
                <pr:smNativeData xmlns="" xmlns:p14="http://schemas.microsoft.com/office/powerpoint/2010/main" xmlns:pr="smNativeData" val="SMDATA_15_w78LXxMAAAAlAAAAEQAAAA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AcAAAA4AAAAAAAAAAAAAAAAAAAA////AAAAAAAAAAAAAAAAAAAAAAAAAAAAAAAAAAAAAABkAAAAZAAAAAAAAAAjAAAABAAAAGQAAAAXAAAAFAAAAAAAAAAAAAAA/38AAP9/AAAAAAAACQAAAAQAAAAKAAoADAAAABAAAAAAAAAAAAAAAAAAAAAAAAAAHgAAAGgAAAAAAAAAAAAAAAAAAAAAAAAAAAAAABAnAAAQJwAAAAAAAAAAAAAAAAAAAAAAAAAAAAAAAAAAAAAAAAAAAAAUAAAAAAAAAMDA/wAAAAAAZAAAADIAAAAAAAAAZAAAAAAAAAB/f38ACgAAAB8AAABUAAAAkMImBf///wEAAAAAAAAAAAAAAAAAAAAAAAAAAAAAAAAAAAAAAAAAAAAAAAJ/f38ALDxDA8zMzADAwP8Af39/AAAAAAAAAAAAAAAAAP///wAAAAAAIQAAABgAAAAUAAAANi4AAAsIAAANOQAASxM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512050" y="1307465"/>
            <a:ext cx="1762125" cy="1828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Selectors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Sw0AAA05AAAq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Language used to describe element style</a:t>
            </a:r>
          </a:p>
          <a:p>
            <a:r>
              <a:rPr lang="en-us"/>
              <a:t>Dictates how elements are displayed</a:t>
            </a:r>
          </a:p>
          <a:p>
            <a:r>
              <a:rPr lang="en-us"/>
              <a:t>Elements used:</a:t>
            </a:r>
          </a:p>
          <a:p>
            <a:pPr lvl="1"/>
            <a:r>
              <a:rPr lang="en-us"/>
              <a:t>Tags,</a:t>
            </a:r>
          </a:p>
          <a:p>
            <a:pPr lvl="1"/>
            <a:r>
              <a:rPr lang="en-us"/>
              <a:t>Ids</a:t>
            </a:r>
          </a:p>
          <a:p>
            <a:pPr lvl="1"/>
            <a:r>
              <a:rPr lang="en-us"/>
              <a:t>Classes</a:t>
            </a:r>
          </a:p>
          <a:p>
            <a:pPr lvl="1"/>
            <a:r>
              <a:rPr lang="en-us"/>
              <a:t>Attributes</a:t>
            </a:r>
          </a:p>
          <a:p>
            <a:pPr lvl="1"/>
            <a:r>
              <a:rPr lang="en-us"/>
              <a:t>Siblings,</a:t>
            </a:r>
          </a:p>
          <a:p>
            <a:pPr lvl="1"/>
            <a:r>
              <a:rPr lang="en-us"/>
              <a:t>etc</a:t>
            </a:r>
          </a:p>
          <a:p>
            <a:endParaRPr lang="en-us"/>
          </a:p>
        </p:txBody>
      </p:sp>
      <p:pic>
        <p:nvPicPr>
          <p:cNvPr id="4" name="Picture 4" descr="A close up of a sign&#10;&#10;Description automatically generated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w78LX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AcAAAA4AAAAAAAAAAAAAAAAAAAA////AAAAAAAAAAAAAAAAAAAAAAAAAAAAAAAAAAAAAABkAAAAZAAAAAAAAAAjAAAABAAAAGQAAAAXAAAAFAAAAAAAAAAAAAAA/38AAP9/AAAAAAAACQAAAAQAAADo8ejhDAAAABAAAAAAAAAAAAAAAAAAAAAAAAAAHgAAAGgAAAAAAAAAAAAAAAAAAAAAAAAAAAAAABAnAAAQJwAAAAAAAAAAAAAAAAAAAAAAAAAAAAAAAAAAAAAAAAAAAAAUAAAAAAAAAMDA/wAAAAAAZAAAADIAAAAAAAAAZAAAAAAAAAB/f38ACgAAAB8AAABUAAAAkMImBf///wEAAAAAAAAAAAAAAAAAAAAAAAAAAAAAAAAAAAAAAAAAAAAAAAJ/f38ALDxDA8zMzADAwP8Af39/AAAAAAAAAAAAAAAAAP///wAAAAAAIQAAABgAAAAUAAAANxkAAB8TAADXPAAA8yM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098925" y="3108325"/>
            <a:ext cx="5791200" cy="27355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CE5AC-ECA4-336B-7180-9928A82B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D36543A-75A1-4224-588C-C97334C2E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234" y="2160588"/>
            <a:ext cx="6873570" cy="3881437"/>
          </a:xfrm>
        </p:spPr>
      </p:pic>
    </p:spTree>
    <p:extLst>
      <p:ext uri="{BB962C8B-B14F-4D97-AF65-F5344CB8AC3E}">
        <p14:creationId xmlns:p14="http://schemas.microsoft.com/office/powerpoint/2010/main" val="14398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03A40-315D-43A0-16DE-A045C965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EC7371D-2AFA-B7C3-6C80-4D3AE81AF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601" y="727788"/>
            <a:ext cx="8888044" cy="5006327"/>
          </a:xfrm>
        </p:spPr>
      </p:pic>
    </p:spTree>
    <p:extLst>
      <p:ext uri="{BB962C8B-B14F-4D97-AF65-F5344CB8AC3E}">
        <p14:creationId xmlns:p14="http://schemas.microsoft.com/office/powerpoint/2010/main" val="3088453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4571A-7AF2-A408-7C3F-49B1DEA8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238CFFF-CBEA-AD74-D3C2-BC02A899C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545" y="335903"/>
            <a:ext cx="9844166" cy="5538172"/>
          </a:xfrm>
        </p:spPr>
      </p:pic>
    </p:spTree>
    <p:extLst>
      <p:ext uri="{BB962C8B-B14F-4D97-AF65-F5344CB8AC3E}">
        <p14:creationId xmlns:p14="http://schemas.microsoft.com/office/powerpoint/2010/main" val="764867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BA45C-26D4-4A1A-27DF-F0DA56AB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C63DA21-ACDD-18AA-FC7B-97DA91E49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545" y="730898"/>
            <a:ext cx="9306699" cy="5202270"/>
          </a:xfrm>
        </p:spPr>
      </p:pic>
    </p:spTree>
    <p:extLst>
      <p:ext uri="{BB962C8B-B14F-4D97-AF65-F5344CB8AC3E}">
        <p14:creationId xmlns:p14="http://schemas.microsoft.com/office/powerpoint/2010/main" val="418943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E76C4-7D19-54FC-BAC3-85B4EB71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22DF30C-B837-0C9A-1BFE-6C7C273DF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545" y="491963"/>
            <a:ext cx="10328813" cy="5874074"/>
          </a:xfrm>
        </p:spPr>
      </p:pic>
    </p:spTree>
    <p:extLst>
      <p:ext uri="{BB962C8B-B14F-4D97-AF65-F5344CB8AC3E}">
        <p14:creationId xmlns:p14="http://schemas.microsoft.com/office/powerpoint/2010/main" val="2895039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49836-25B0-6306-9C3C-16DF2AF4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9FB4CEC-8E3B-2BFC-24BF-3A1C32C3C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545" y="503853"/>
            <a:ext cx="10090999" cy="5610706"/>
          </a:xfrm>
        </p:spPr>
      </p:pic>
    </p:spTree>
    <p:extLst>
      <p:ext uri="{BB962C8B-B14F-4D97-AF65-F5344CB8AC3E}">
        <p14:creationId xmlns:p14="http://schemas.microsoft.com/office/powerpoint/2010/main" val="9799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47D47-8FD9-8E96-4695-C2C97FB8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D27C05-D9A9-3F3C-1253-1203A65EB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3167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by Tags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Icy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Sw0AAA05AAAq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Selecciona elementos por su tipo (etiqueta)</a:t>
            </a:r>
          </a:p>
          <a:p>
            <a:pPr marL="137160" indent="0">
              <a:buNone/>
            </a:pPr>
            <a:r>
              <a:rPr lang="en-us"/>
              <a:t>&lt;ul&gt;</a:t>
            </a:r>
            <a:br/>
            <a:r>
              <a:rPr lang="en-us"/>
              <a:t>    &lt;li&gt;&lt;a class="current" href="/" title="Home"&gt;Home&lt;/a&gt;&lt;/li&gt;</a:t>
            </a:r>
            <a:br/>
            <a:r>
              <a:rPr lang="en-us"/>
              <a:t>    &lt;li&gt;&lt;a href="/about" title="About"&gt;About&lt;/a&gt;&lt;/li&gt;</a:t>
            </a:r>
            <a:br/>
            <a:r>
              <a:rPr lang="en-us"/>
              <a:t>    &lt;li&gt;&lt;a href="/contact" title="Contact"&gt;Contact&lt;/a&gt;&lt;/li&gt;</a:t>
            </a:r>
            <a:br/>
            <a:r>
              <a:rPr lang="en-us"/>
              <a:t>    &lt;li&gt;&lt;a href="/songs" title="Songs"&gt;Songs&lt;/a&gt;&lt;/li&gt;</a:t>
            </a:r>
            <a:br/>
            <a:r>
              <a:rPr lang="en-us"/>
              <a:t>&lt;/ul&gt;</a:t>
            </a:r>
          </a:p>
          <a:p>
            <a:pPr marL="137160" indent="0">
              <a:buNone/>
            </a:pPr>
            <a:endParaRPr lang="en-us"/>
          </a:p>
          <a:p>
            <a:pPr marL="137160" indent="0">
              <a:buNone/>
            </a:pPr>
            <a:r>
              <a:rPr lang="en-us"/>
              <a:t>Ex:</a:t>
            </a:r>
          </a:p>
          <a:p>
            <a:r>
              <a:rPr lang="en-us"/>
              <a:t>li</a:t>
            </a:r>
          </a:p>
          <a:p>
            <a:r>
              <a:rPr lang="en-us"/>
              <a:t>a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by Tags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Sw0AAA05AAAq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/>
              <a:t>&lt;section class="main content"&gt;</a:t>
            </a:r>
            <a:br/>
            <a:r>
              <a:rPr lang="en-us"/>
              <a:t>    &lt;form action="/foo" method="POST"&gt;</a:t>
            </a:r>
            <a:br/>
            <a:r>
              <a:rPr lang="en-us"/>
              <a:t>        &lt;label for="foo"&gt;Foo:&lt;/label&gt;</a:t>
            </a:r>
            <a:br/>
            <a:r>
              <a:rPr lang="en-us"/>
              <a:t>        &lt;input id="foo" name="foo" type="text"&gt;</a:t>
            </a:r>
            <a:br/>
            <a:r>
              <a:rPr lang="en-us"/>
              <a:t>        &lt;label for="bar"&gt;Bar:&lt;/label&gt;</a:t>
            </a:r>
            <a:br/>
            <a:r>
              <a:rPr lang="en-us"/>
              <a:t>        &lt;input id="bar" name="bar" type="password"&gt;</a:t>
            </a:r>
            <a:br/>
            <a:r>
              <a:rPr lang="en-us"/>
              <a:t>        &lt;button&gt;Click Me!&lt;/button&gt;</a:t>
            </a:r>
            <a:br/>
            <a:r>
              <a:rPr lang="en-us"/>
              <a:t>    &lt;/form&gt;</a:t>
            </a:r>
            <a:br/>
            <a:r>
              <a:rPr lang="en-us"/>
              <a:t>&lt;/section&gt;Ex:</a:t>
            </a:r>
          </a:p>
          <a:p>
            <a:r>
              <a:rPr lang="en-us"/>
              <a:t>label</a:t>
            </a:r>
          </a:p>
          <a:p>
            <a:r>
              <a:rPr lang="en-us"/>
              <a:t>input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0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LMP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PD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Locators</a:t>
            </a:r>
            <a:endParaRPr/>
          </a:p>
        </p:txBody>
      </p:sp>
      <p:graphicFrame>
        <p:nvGraphicFramePr>
          <p:cNvPr id="3" name="Diagram 1"/>
          <p:cNvGraphicFramePr/>
          <p:nvPr/>
        </p:nvGraphicFramePr>
        <p:xfrm>
          <a:off x="1359535" y="136080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IBD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by Id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B/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xQoAAA05AACkIgAAEAAAACYAAAAIAAAAAQAAAAAAAAA="/>
              </a:ext>
            </a:extLst>
          </p:cNvSpPr>
          <p:nvPr>
            <p:ph type="body" idx="1"/>
          </p:nvPr>
        </p:nvSpPr>
        <p:spPr>
          <a:xfrm>
            <a:off x="677545" y="1750695"/>
            <a:ext cx="8596630" cy="3880485"/>
          </a:xfrm>
        </p:spPr>
        <p:txBody>
          <a:bodyPr/>
          <a:lstStyle/>
          <a:p>
            <a:r>
              <a:rPr lang="en-us"/>
              <a:t>Utiliza el id del element con el simbolo “#”</a:t>
            </a:r>
          </a:p>
          <a:p>
            <a:pPr marL="137160" indent="0">
              <a:buNone/>
            </a:pPr>
            <a:r>
              <a:rPr lang="en-us"/>
              <a:t>&lt;section class="main content"&gt;</a:t>
            </a:r>
            <a:br/>
            <a:r>
              <a:rPr lang="en-us"/>
              <a:t>    &lt;form action="/foo" method="POST"&gt;</a:t>
            </a:r>
            <a:br/>
            <a:r>
              <a:rPr lang="en-us"/>
              <a:t>        &lt;label for="foo"&gt;Foo:&lt;/label&gt;</a:t>
            </a:r>
            <a:br/>
            <a:r>
              <a:rPr lang="en-us"/>
              <a:t>        &lt;input id="foo" name="foo" type="text"&gt;</a:t>
            </a:r>
            <a:br/>
            <a:r>
              <a:rPr lang="en-us"/>
              <a:t>        &lt;label for="bar"&gt;Bar:&lt;/label&gt;</a:t>
            </a:r>
            <a:br/>
            <a:r>
              <a:rPr lang="en-us"/>
              <a:t>        &lt;input id="bar" name="bar" type="password"&gt;</a:t>
            </a:r>
            <a:br/>
            <a:r>
              <a:rPr lang="en-us"/>
              <a:t>        &lt;button&gt;Click Me!&lt;/button&gt;</a:t>
            </a:r>
            <a:br/>
            <a:r>
              <a:rPr lang="en-us"/>
              <a:t>    &lt;/form&gt;</a:t>
            </a:r>
            <a:br/>
            <a:r>
              <a:rPr lang="en-us"/>
              <a:t>&lt;/section&gt;</a:t>
            </a:r>
          </a:p>
          <a:p>
            <a:pPr marL="137160" indent="0">
              <a:buNone/>
            </a:pPr>
            <a:r>
              <a:rPr lang="en-us"/>
              <a:t>Ex:</a:t>
            </a:r>
          </a:p>
          <a:p>
            <a:r>
              <a:rPr lang="en-us"/>
              <a:t>#foo</a:t>
            </a:r>
          </a:p>
          <a:p>
            <a:r>
              <a:rPr lang="en-us"/>
              <a:t>#bar</a:t>
            </a:r>
          </a:p>
          <a:p>
            <a:r>
              <a:rPr lang="en-us"/>
              <a:t>input#foo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E8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by class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LYAt8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xQoAAA05AACkIgAAEAAAACYAAAAIAAAAAQAAAAAAAAA="/>
              </a:ext>
            </a:extLst>
          </p:cNvSpPr>
          <p:nvPr>
            <p:ph type="body" idx="1"/>
          </p:nvPr>
        </p:nvSpPr>
        <p:spPr>
          <a:xfrm>
            <a:off x="677545" y="1750695"/>
            <a:ext cx="8596630" cy="3880485"/>
          </a:xfrm>
        </p:spPr>
        <p:txBody>
          <a:bodyPr/>
          <a:lstStyle/>
          <a:p>
            <a:r>
              <a:rPr lang="en-us"/>
              <a:t>Utiliza clase del element con el simbolo “.”</a:t>
            </a:r>
          </a:p>
          <a:p>
            <a:pPr marL="137160" indent="0">
              <a:buNone/>
            </a:pPr>
            <a:r>
              <a:rPr lang="en-us"/>
              <a:t>&lt;section&gt;</a:t>
            </a:r>
            <a:br/>
            <a:r>
              <a:rPr lang="en-us"/>
              <a:t>    &lt;div class="table"&gt;</a:t>
            </a:r>
            <a:br/>
            <a:r>
              <a:rPr lang="en-us"/>
              <a:t>        &lt;div class="bento"&gt;</a:t>
            </a:r>
            <a:br/>
            <a:r>
              <a:rPr lang="en-us"/>
              <a:t>            &lt;div class="apple"&gt;&lt;/div&gt;</a:t>
            </a:r>
            <a:br/>
            <a:r>
              <a:rPr lang="en-us"/>
              <a:t>        &lt;/div&gt;</a:t>
            </a:r>
            <a:br/>
            <a:r>
              <a:rPr lang="en-us"/>
              <a:t>        &lt;div class="plate"&gt;</a:t>
            </a:r>
            <a:br/>
            <a:r>
              <a:rPr lang="en-us"/>
              <a:t>            &lt;div class="orange"&gt;&lt;/div&gt;</a:t>
            </a:r>
            <a:br/>
            <a:r>
              <a:rPr lang="en-us"/>
              <a:t>        &lt;/div&gt;</a:t>
            </a:r>
            <a:br/>
            <a:r>
              <a:rPr lang="en-us"/>
              <a:t>    &lt;/div&gt;</a:t>
            </a:r>
            <a:br/>
            <a:r>
              <a:rPr lang="en-us"/>
              <a:t>&lt;/section&gt;</a:t>
            </a:r>
          </a:p>
          <a:p>
            <a:pPr marL="137160" indent="0">
              <a:buNone/>
            </a:pPr>
            <a:r>
              <a:rPr lang="en-us"/>
              <a:t>Ex:</a:t>
            </a:r>
          </a:p>
          <a:p>
            <a:r>
              <a:rPr lang="en-us"/>
              <a:t>.table</a:t>
            </a:r>
          </a:p>
          <a:p>
            <a:r>
              <a:rPr lang="en-us"/>
              <a:t>div.bento</a:t>
            </a:r>
          </a:p>
          <a:p>
            <a:r>
              <a:rPr lang="en-us"/>
              <a:t>div.plate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wBDAs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by Class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DnAB8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CFAwAAswgAAGc4AACTIAAAEAAAACYAAAAIAAAAAQAAAAAAAAA="/>
              </a:ext>
            </a:extLst>
          </p:cNvSpPr>
          <p:nvPr>
            <p:ph type="body" idx="1"/>
          </p:nvPr>
        </p:nvSpPr>
        <p:spPr>
          <a:xfrm>
            <a:off x="572135" y="1414145"/>
            <a:ext cx="8596630" cy="3881120"/>
          </a:xfrm>
        </p:spPr>
        <p:txBody>
          <a:bodyPr/>
          <a:lstStyle/>
          <a:p>
            <a:pPr marL="137160" indent="0">
              <a:buNone/>
            </a:pPr>
            <a:r>
              <a:rPr lang="en-us"/>
              <a:t>&lt;section&gt;</a:t>
            </a:r>
            <a:br/>
            <a:r>
              <a:rPr lang="en-us"/>
              <a:t>    &lt;div class="table"&gt;</a:t>
            </a:r>
            <a:br/>
            <a:r>
              <a:rPr lang="en-us"/>
              <a:t>        &lt;span class=”apple”&gt;</a:t>
            </a:r>
          </a:p>
          <a:p>
            <a:pPr marL="137160" indent="0">
              <a:buNone/>
            </a:pPr>
            <a:r>
              <a:rPr lang="en-us"/>
              <a:t>        &lt;/span&gt;</a:t>
            </a:r>
            <a:br/>
            <a:r>
              <a:rPr lang="en-us"/>
              <a:t>        &lt;div class="plate” id=“ceramic”&gt;</a:t>
            </a:r>
            <a:br/>
            <a:r>
              <a:rPr lang="en-us"/>
              <a:t>            &lt;span class=”apple"&gt;&lt;/div&gt;</a:t>
            </a:r>
            <a:br/>
            <a:r>
              <a:rPr lang="en-us"/>
              <a:t>        &lt;/div&gt;</a:t>
            </a:r>
            <a:br/>
            <a:r>
              <a:rPr lang="en-us"/>
              <a:t>    &lt;/div&gt;</a:t>
            </a:r>
            <a:br/>
            <a:r>
              <a:rPr lang="en-us"/>
              <a:t>&lt;/section&gt;</a:t>
            </a:r>
          </a:p>
          <a:p>
            <a:pPr marL="137160" indent="0">
              <a:buNone/>
            </a:pPr>
            <a:r>
              <a:rPr lang="en-us"/>
              <a:t>Ex:</a:t>
            </a:r>
          </a:p>
          <a:p>
            <a:r>
              <a:rPr lang="en-us"/>
              <a:t>.apple</a:t>
            </a:r>
          </a:p>
          <a:p>
            <a:r>
              <a:rPr lang="en-us"/>
              <a:t>.plate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by attribute value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xQoAAA05AACkIgAAEAAAACYAAAAIAAAAAQAAAAAAAAA="/>
              </a:ext>
            </a:extLst>
          </p:cNvSpPr>
          <p:nvPr>
            <p:ph type="body" idx="1"/>
          </p:nvPr>
        </p:nvSpPr>
        <p:spPr>
          <a:xfrm>
            <a:off x="677545" y="1750695"/>
            <a:ext cx="8596630" cy="3880485"/>
          </a:xfrm>
        </p:spPr>
        <p:txBody>
          <a:bodyPr/>
          <a:lstStyle/>
          <a:p>
            <a:r>
              <a:rPr lang="en-us"/>
              <a:t>Utiliza el valor o parte del valor de un atributo del element entre “[ ]”</a:t>
            </a:r>
          </a:p>
          <a:p>
            <a:pPr marL="137160" indent="0">
              <a:buNone/>
            </a:pPr>
            <a:r>
              <a:rPr lang="en-us"/>
              <a:t>&lt;section class="main content"&gt;</a:t>
            </a:r>
            <a:br/>
            <a:r>
              <a:rPr lang="en-us"/>
              <a:t>    &lt;form action="/foo" method="POST"&gt;</a:t>
            </a:r>
            <a:br/>
            <a:r>
              <a:rPr lang="en-us"/>
              <a:t>        &lt;label for="foo"&gt;Foo:&lt;/label&gt;</a:t>
            </a:r>
            <a:br/>
            <a:r>
              <a:rPr lang="en-us"/>
              <a:t>        &lt;input id="foo" name="foo" type="text"&gt;</a:t>
            </a:r>
            <a:br/>
            <a:r>
              <a:rPr lang="en-us"/>
              <a:t>        &lt;label for="bar"&gt;Bar:&lt;/label&gt;</a:t>
            </a:r>
            <a:br/>
            <a:r>
              <a:rPr lang="en-us"/>
              <a:t>        &lt;input id="bar" name="bar" type="password"&gt;</a:t>
            </a:r>
            <a:br/>
            <a:r>
              <a:rPr lang="en-us"/>
              <a:t>        &lt;input type=“submit” value=“Click It”/&gt;</a:t>
            </a:r>
            <a:br/>
            <a:r>
              <a:rPr lang="en-us"/>
              <a:t>    &lt;/form&gt;</a:t>
            </a:r>
            <a:br/>
            <a:r>
              <a:rPr lang="en-us"/>
              <a:t>&lt;/section&gt;</a:t>
            </a:r>
          </a:p>
          <a:p>
            <a:pPr marL="137160" indent="0">
              <a:buNone/>
            </a:pPr>
            <a:r>
              <a:rPr lang="en-us"/>
              <a:t>Ex:</a:t>
            </a:r>
          </a:p>
          <a:p>
            <a:r>
              <a:rPr lang="en-us"/>
              <a:t>label[for=‘foo’]</a:t>
            </a:r>
          </a:p>
          <a:p>
            <a:r>
              <a:rPr lang="en-us"/>
              <a:t>[for=‘bar’]</a:t>
            </a:r>
          </a:p>
          <a:p>
            <a:r>
              <a:rPr lang="en-us"/>
              <a:t>[value*=‘Click’]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by attribute value start or end with string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EAoAAA05AADvIQAAEAAAACYAAAAIAAAAAQAAAAAAAAA="/>
              </a:ext>
            </a:extLst>
          </p:cNvSpPr>
          <p:nvPr>
            <p:ph type="body" idx="1"/>
          </p:nvPr>
        </p:nvSpPr>
        <p:spPr>
          <a:xfrm>
            <a:off x="677545" y="1635760"/>
            <a:ext cx="8596630" cy="3880485"/>
          </a:xfrm>
        </p:spPr>
        <p:txBody>
          <a:bodyPr/>
          <a:lstStyle/>
          <a:p>
            <a:r>
              <a:rPr lang="en-us"/>
              <a:t>Utiliza el valor o parte del valor de un atributo del element entre “[ ]”</a:t>
            </a:r>
          </a:p>
          <a:p>
            <a:r>
              <a:rPr lang="en-us"/>
              <a:t>Utilizamos parte del valor con (^) y ($) si el valor comienza o termina con un substring</a:t>
            </a:r>
          </a:p>
          <a:p>
            <a:pPr marL="137160" indent="0">
              <a:buNone/>
            </a:pPr>
            <a:r>
              <a:rPr lang="en-us"/>
              <a:t>&lt;section class="main content"&gt;</a:t>
            </a:r>
            <a:br/>
            <a:r>
              <a:rPr lang="en-us"/>
              <a:t>    &lt;form action="/foo" method="POST"&gt;</a:t>
            </a:r>
            <a:br/>
            <a:r>
              <a:rPr lang="en-us"/>
              <a:t>        &lt;label for="foo"&gt;Foo:&lt;/label&gt;</a:t>
            </a:r>
            <a:br/>
            <a:r>
              <a:rPr lang="en-us"/>
              <a:t>        &lt;input id="foo" name="foo" type="text"&gt;</a:t>
            </a:r>
            <a:br/>
            <a:r>
              <a:rPr lang="en-us"/>
              <a:t>        &lt;label for="bar"&gt;Bar:&lt;/label&gt;</a:t>
            </a:r>
            <a:br/>
            <a:r>
              <a:rPr lang="en-us"/>
              <a:t>        &lt;input id="bar" name="bar" type="password"&gt;</a:t>
            </a:r>
            <a:br/>
            <a:r>
              <a:rPr lang="en-us"/>
              <a:t>        &lt;input type=“submit” value=“Click It”/&gt;</a:t>
            </a:r>
            <a:br/>
            <a:r>
              <a:rPr lang="en-us"/>
              <a:t>    &lt;/form&gt;</a:t>
            </a:r>
            <a:br/>
            <a:r>
              <a:rPr lang="en-us"/>
              <a:t>&lt;/section&gt;</a:t>
            </a:r>
          </a:p>
          <a:p>
            <a:pPr marL="137160" indent="0">
              <a:buNone/>
            </a:pPr>
            <a:r>
              <a:rPr lang="en-us"/>
              <a:t>Ex:</a:t>
            </a:r>
          </a:p>
          <a:p>
            <a:r>
              <a:rPr lang="en-us"/>
              <a:t>[value^=‘Click’]</a:t>
            </a:r>
          </a:p>
          <a:p>
            <a:r>
              <a:rPr lang="en-us"/>
              <a:t>[value$=‘It’]</a:t>
            </a:r>
          </a:p>
          <a:p>
            <a:pPr marL="13716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by Descendant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xQoAAA05AACkIgAAEAAAACYAAAAIAAAAAQAAAAAAAAA="/>
              </a:ext>
            </a:extLst>
          </p:cNvSpPr>
          <p:nvPr>
            <p:ph type="body" idx="1"/>
          </p:nvPr>
        </p:nvSpPr>
        <p:spPr>
          <a:xfrm>
            <a:off x="677545" y="1750695"/>
            <a:ext cx="8596630" cy="3880485"/>
          </a:xfrm>
        </p:spPr>
        <p:txBody>
          <a:bodyPr/>
          <a:lstStyle/>
          <a:p>
            <a:r>
              <a:rPr lang="en-us"/>
              <a:t>Utiliza tags de la jerarquia del element separadas por espacios</a:t>
            </a:r>
          </a:p>
          <a:p>
            <a:pPr marL="137160" indent="0">
              <a:buNone/>
            </a:pPr>
            <a:r>
              <a:rPr lang="en-us"/>
              <a:t>&lt;section&gt;</a:t>
            </a:r>
            <a:br/>
            <a:r>
              <a:rPr lang="en-us"/>
              <a:t>    &lt;div class="table"&gt;</a:t>
            </a:r>
            <a:br/>
            <a:r>
              <a:rPr lang="en-us"/>
              <a:t>        &lt;div class="bento"&gt;</a:t>
            </a:r>
            <a:br/>
            <a:r>
              <a:rPr lang="en-us"/>
              <a:t>            &lt;div class="apple"&gt;&lt;/div&gt;</a:t>
            </a:r>
            <a:br/>
            <a:r>
              <a:rPr lang="en-us"/>
              <a:t>        &lt;/div&gt;</a:t>
            </a:r>
            <a:br/>
            <a:r>
              <a:rPr lang="en-us"/>
              <a:t>        &lt;div class="plate"&gt;</a:t>
            </a:r>
            <a:br/>
            <a:r>
              <a:rPr lang="en-us"/>
              <a:t>            &lt;div class="orange"&gt;&lt;/div&gt;</a:t>
            </a:r>
            <a:br/>
            <a:r>
              <a:rPr lang="en-us"/>
              <a:t>        &lt;/div&gt;</a:t>
            </a:r>
            <a:br/>
            <a:r>
              <a:rPr lang="en-us"/>
              <a:t>    &lt;/div&gt;</a:t>
            </a:r>
            <a:br/>
            <a:r>
              <a:rPr lang="en-us"/>
              <a:t>&lt;/section&gt;</a:t>
            </a:r>
          </a:p>
          <a:p>
            <a:pPr marL="137160" indent="0">
              <a:buNone/>
            </a:pPr>
            <a:r>
              <a:rPr lang="en-us"/>
              <a:t>Ex:</a:t>
            </a:r>
          </a:p>
          <a:p>
            <a:r>
              <a:rPr lang="en-us"/>
              <a:t>section div.table</a:t>
            </a:r>
          </a:p>
          <a:p>
            <a:r>
              <a:rPr lang="en-us"/>
              <a:t>div.table div.bento</a:t>
            </a:r>
          </a:p>
          <a:p>
            <a:r>
              <a:rPr lang="en-us"/>
              <a:t>div.plate div.orange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combinados, descendentes, class, id, etc.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KwoAAA05AAALIgAAEAAAACYAAAAIAAAAAQAAAAAAAAA="/>
              </a:ext>
            </a:extLst>
          </p:cNvSpPr>
          <p:nvPr>
            <p:ph type="body" idx="1"/>
          </p:nvPr>
        </p:nvSpPr>
        <p:spPr>
          <a:xfrm>
            <a:off x="677545" y="1652905"/>
            <a:ext cx="8596630" cy="3881120"/>
          </a:xfrm>
        </p:spPr>
        <p:txBody>
          <a:bodyPr/>
          <a:lstStyle/>
          <a:p>
            <a:pPr marL="137160" indent="0">
              <a:buNone/>
            </a:pPr>
            <a:r>
              <a:rPr lang="en-us"/>
              <a:t>&lt;section&gt;</a:t>
            </a:r>
            <a:br/>
            <a:r>
              <a:rPr lang="en-us"/>
              <a:t>    &lt;div class="table"&gt;</a:t>
            </a:r>
            <a:br/>
            <a:r>
              <a:rPr lang="en-us"/>
              <a:t>        &lt;div class="bento"&gt;</a:t>
            </a:r>
            <a:br/>
            <a:r>
              <a:rPr lang="en-us"/>
              <a:t>            &lt;span class=”orange"&gt;&lt;/span&gt;</a:t>
            </a:r>
            <a:br/>
            <a:r>
              <a:rPr lang="en-us"/>
              <a:t>        &lt;/div&gt;	</a:t>
            </a:r>
            <a:br/>
            <a:r>
              <a:rPr lang="en-us"/>
              <a:t>        &lt;div class="plate” id=“ceramic”&gt;</a:t>
            </a:r>
            <a:br/>
            <a:r>
              <a:rPr lang="en-us"/>
              <a:t>            &lt;div class="orange"&gt;&lt;/div&gt;</a:t>
            </a:r>
            <a:br/>
            <a:r>
              <a:rPr lang="en-us"/>
              <a:t>        &lt;/div&gt;</a:t>
            </a:r>
            <a:br/>
            <a:r>
              <a:rPr lang="en-us"/>
              <a:t>    &lt;/div&gt;</a:t>
            </a:r>
            <a:br/>
            <a:r>
              <a:rPr lang="en-us"/>
              <a:t>&lt;/section&gt;</a:t>
            </a:r>
          </a:p>
          <a:p>
            <a:pPr marL="137160" indent="0">
              <a:buNone/>
            </a:pPr>
            <a:r>
              <a:rPr lang="en-us"/>
              <a:t>Ex:</a:t>
            </a:r>
          </a:p>
          <a:p>
            <a:r>
              <a:rPr lang="en-us"/>
              <a:t>section div.table</a:t>
            </a:r>
          </a:p>
          <a:p>
            <a:r>
              <a:rPr lang="en-us"/>
              <a:t>div.table div.bento</a:t>
            </a:r>
          </a:p>
          <a:p>
            <a:r>
              <a:rPr lang="en-us"/>
              <a:t>div#ceramic div.orange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combinados por comas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xQoAAA05AACkIgAAEAAAACYAAAAIAAAAAQAAAAAAAAA="/>
              </a:ext>
            </a:extLst>
          </p:cNvSpPr>
          <p:nvPr>
            <p:ph type="body" idx="1"/>
          </p:nvPr>
        </p:nvSpPr>
        <p:spPr>
          <a:xfrm>
            <a:off x="677545" y="1750695"/>
            <a:ext cx="8596630" cy="3880485"/>
          </a:xfrm>
        </p:spPr>
        <p:txBody>
          <a:bodyPr/>
          <a:lstStyle/>
          <a:p>
            <a:r>
              <a:rPr lang="en-us"/>
              <a:t>Utiliza el id del element con el simbolo “#”</a:t>
            </a:r>
          </a:p>
          <a:p>
            <a:pPr marL="137160" indent="0">
              <a:buNone/>
            </a:pPr>
            <a:r>
              <a:rPr lang="en-us"/>
              <a:t>&lt;section class="main content"&gt;</a:t>
            </a:r>
            <a:br/>
            <a:r>
              <a:rPr lang="en-us"/>
              <a:t>    &lt;form action="/foo" method="POST"&gt;</a:t>
            </a:r>
            <a:br/>
            <a:r>
              <a:rPr lang="en-us"/>
              <a:t>        &lt;label for="foo"&gt;Foo:&lt;/label&gt;</a:t>
            </a:r>
            <a:br/>
            <a:r>
              <a:rPr lang="en-us"/>
              <a:t>        &lt;input id="foo" name="foo" type="text"&gt;</a:t>
            </a:r>
            <a:br/>
            <a:r>
              <a:rPr lang="en-us"/>
              <a:t>        &lt;label for="bar"&gt;Bar:&lt;/label&gt;</a:t>
            </a:r>
            <a:br/>
            <a:r>
              <a:rPr lang="en-us"/>
              <a:t>        &lt;input id="bar" name="bar" type="password"&gt;</a:t>
            </a:r>
            <a:br/>
            <a:r>
              <a:rPr lang="en-us"/>
              <a:t>        &lt;button&gt;Click Me!&lt;/button&gt;</a:t>
            </a:r>
            <a:br/>
            <a:r>
              <a:rPr lang="en-us"/>
              <a:t>    &lt;/form&gt;</a:t>
            </a:r>
            <a:br/>
            <a:r>
              <a:rPr lang="en-us"/>
              <a:t>&lt;/section&gt;</a:t>
            </a:r>
          </a:p>
          <a:p>
            <a:pPr marL="137160" indent="0">
              <a:buNone/>
            </a:pPr>
            <a:r>
              <a:rPr lang="en-us"/>
              <a:t>Ex:</a:t>
            </a:r>
          </a:p>
          <a:p>
            <a:r>
              <a:rPr lang="en-us"/>
              <a:t>label, input</a:t>
            </a:r>
          </a:p>
          <a:p>
            <a:r>
              <a:rPr lang="en-us"/>
              <a:t>input, button</a:t>
            </a:r>
          </a:p>
          <a:p>
            <a:pPr marL="13716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H4u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siblings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xQoAAA05AACkIgAAEAAAACYAAAAIAAAAAQAAAAAAAAA="/>
              </a:ext>
            </a:extLst>
          </p:cNvSpPr>
          <p:nvPr>
            <p:ph type="body" idx="1"/>
          </p:nvPr>
        </p:nvSpPr>
        <p:spPr>
          <a:xfrm>
            <a:off x="677545" y="1750695"/>
            <a:ext cx="8596630" cy="3880485"/>
          </a:xfrm>
        </p:spPr>
        <p:txBody>
          <a:bodyPr/>
          <a:lstStyle/>
          <a:p>
            <a:r>
              <a:rPr lang="en-us"/>
              <a:t>Los elementos al mismo nivel son hermanos</a:t>
            </a:r>
          </a:p>
          <a:p>
            <a:r>
              <a:rPr lang="en-us"/>
              <a:t>Se puede seleccionar uno solo (+) o varios (~)</a:t>
            </a:r>
          </a:p>
          <a:p>
            <a:pPr marL="137160" indent="0">
              <a:buNone/>
            </a:pPr>
            <a:r>
              <a:rPr lang="en-us"/>
              <a:t>&lt;section class="main content"&gt;</a:t>
            </a:r>
            <a:br/>
            <a:r>
              <a:rPr lang="en-us"/>
              <a:t>    &lt;form action="/foo" method="POST"&gt;</a:t>
            </a:r>
            <a:br/>
            <a:r>
              <a:rPr lang="en-us"/>
              <a:t>        &lt;label for="foo"&gt;Foo:&lt;/label&gt;</a:t>
            </a:r>
            <a:br/>
            <a:r>
              <a:rPr lang="en-us"/>
              <a:t>        &lt;input id="foo" name="foo" type="text"&gt;</a:t>
            </a:r>
            <a:br/>
            <a:r>
              <a:rPr lang="en-us"/>
              <a:t>        &lt;label for="bar"&gt;Bar:&lt;/label&gt;</a:t>
            </a:r>
            <a:br/>
            <a:r>
              <a:rPr lang="en-us"/>
              <a:t>        &lt;input id="bar" name="bar" type="password"&gt;</a:t>
            </a:r>
            <a:br/>
            <a:r>
              <a:rPr lang="en-us"/>
              <a:t>        &lt;button&gt;Click Me!&lt;/button&gt;</a:t>
            </a:r>
            <a:br/>
            <a:r>
              <a:rPr lang="en-us"/>
              <a:t>    &lt;/form&gt;</a:t>
            </a:r>
            <a:br/>
            <a:r>
              <a:rPr lang="en-us"/>
              <a:t>&lt;/section&gt;</a:t>
            </a:r>
          </a:p>
          <a:p>
            <a:pPr marL="137160" indent="0">
              <a:buNone/>
            </a:pPr>
            <a:r>
              <a:rPr lang="en-us"/>
              <a:t>Ex:</a:t>
            </a:r>
          </a:p>
          <a:p>
            <a:r>
              <a:rPr lang="en-us"/>
              <a:t>label[for=“foo”] + input</a:t>
            </a:r>
          </a:p>
          <a:p>
            <a:r>
              <a:rPr lang="en-us"/>
              <a:t>label[for=“foo”] ~ input</a:t>
            </a:r>
          </a:p>
          <a:p>
            <a:pPr marL="13716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DOM (Document Object Model)</a:t>
            </a:r>
          </a:p>
        </p:txBody>
      </p:sp>
      <p:pic>
        <p:nvPicPr>
          <p:cNvPr id="3" name="Shape 165"/>
          <p:cNvPicPr>
            <a:extLst>
              <a:ext uri="smNativeData">
                <pr:smNativeData xmlns="" xmlns:p14="http://schemas.microsoft.com/office/powerpoint/2010/main" xmlns:pr="smNativeData" val="SMDATA_15_w78LXxMAAAAlAAAAEQAAAA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kMImBf///wEAAAAAAAAAAAAAAAAAAAAAAAAAAAAAAAAAAAAAAAAAAAAAAAJ/f38ALDxDA8zMzADAwP8Af39/AAAAAAAAAAAAAAAAAP///wAAAAAAIQAAABgAAAAUAAAANQcAADwIAACLOgAAkS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1338580"/>
            <a:ext cx="8345170" cy="52558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0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QV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WebElements (Elementos HTML)</a:t>
            </a:r>
          </a:p>
        </p:txBody>
      </p:sp>
      <p:sp>
        <p:nvSpPr>
          <p:cNvPr id="3" name="Shape 171"/>
          <p:cNvSpPr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NCjbB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ByEQAABQkAAA03AADlJAAAEAAAACYAAAAIAAAA//////////8="/>
              </a:ext>
            </a:extLst>
          </p:cNvSpPr>
          <p:nvPr/>
        </p:nvSpPr>
        <p:spPr>
          <a:xfrm>
            <a:off x="2835910" y="1466215"/>
            <a:ext cx="6113145" cy="4531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4A86E8"/>
                </a:solidFill>
              </a:rPr>
              <a:t>&lt;h1&gt;</a:t>
            </a:r>
            <a:r>
              <a:rPr lang="es-es" sz="2400" b="1" dirty="0" err="1"/>
              <a:t>Hello</a:t>
            </a:r>
            <a:r>
              <a:rPr lang="es-es" sz="2400" b="1" dirty="0"/>
              <a:t> </a:t>
            </a:r>
            <a:r>
              <a:rPr lang="es-es" sz="2400" b="1" dirty="0" err="1"/>
              <a:t>World</a:t>
            </a:r>
            <a:r>
              <a:rPr lang="es-es" sz="2400" b="1" dirty="0"/>
              <a:t>!</a:t>
            </a:r>
            <a:r>
              <a:rPr lang="es-es" sz="2400" b="1" dirty="0">
                <a:solidFill>
                  <a:srgbClr val="4A86E8"/>
                </a:solidFill>
              </a:rPr>
              <a:t>&lt;/h1&gt;</a:t>
            </a:r>
            <a:endParaRPr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4A86E8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4A86E8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4A86E8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4A86E8"/>
                </a:solidFill>
              </a:rPr>
              <a:t>&lt;</a:t>
            </a:r>
            <a:r>
              <a:rPr lang="es-es" sz="2400" b="1" dirty="0" err="1">
                <a:solidFill>
                  <a:srgbClr val="4A86E8"/>
                </a:solidFill>
              </a:rPr>
              <a:t>button</a:t>
            </a:r>
            <a:r>
              <a:rPr lang="es-es" sz="2400" b="1" dirty="0">
                <a:solidFill>
                  <a:srgbClr val="4A86E8"/>
                </a:solidFill>
              </a:rPr>
              <a:t>&gt;</a:t>
            </a:r>
            <a:r>
              <a:rPr lang="es-es" sz="2400" b="1" dirty="0" err="1"/>
              <a:t>Click</a:t>
            </a:r>
            <a:r>
              <a:rPr lang="es-es" sz="2400" b="1" dirty="0"/>
              <a:t> me!</a:t>
            </a:r>
            <a:r>
              <a:rPr lang="es-es" sz="2400" b="1" dirty="0">
                <a:solidFill>
                  <a:srgbClr val="4A86E8"/>
                </a:solidFill>
              </a:rPr>
              <a:t>&lt;/</a:t>
            </a:r>
            <a:r>
              <a:rPr lang="es-es" sz="2400" b="1" dirty="0" err="1">
                <a:solidFill>
                  <a:srgbClr val="4A86E8"/>
                </a:solidFill>
              </a:rPr>
              <a:t>button</a:t>
            </a:r>
            <a:r>
              <a:rPr lang="es-es" sz="2400" b="1" dirty="0">
                <a:solidFill>
                  <a:srgbClr val="4A86E8"/>
                </a:solidFill>
              </a:rPr>
              <a:t>&gt;</a:t>
            </a:r>
            <a:endParaRPr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4A86E8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4A86E8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4A86E8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4A86E8"/>
                </a:solidFill>
              </a:rPr>
              <a:t>&lt;</a:t>
            </a:r>
            <a:r>
              <a:rPr lang="es-es" sz="2400" b="1" dirty="0" err="1">
                <a:solidFill>
                  <a:srgbClr val="4A86E8"/>
                </a:solidFill>
              </a:rPr>
              <a:t>span</a:t>
            </a:r>
            <a:r>
              <a:rPr lang="es-es" sz="2400" b="1" dirty="0">
                <a:solidFill>
                  <a:srgbClr val="4A86E8"/>
                </a:solidFill>
              </a:rPr>
              <a:t>&gt;</a:t>
            </a:r>
            <a:r>
              <a:rPr lang="es-es" sz="2400" b="1" dirty="0"/>
              <a:t>8,678</a:t>
            </a:r>
            <a:r>
              <a:rPr lang="es-es" sz="2400" b="1" dirty="0">
                <a:solidFill>
                  <a:srgbClr val="4A86E8"/>
                </a:solidFill>
              </a:rPr>
              <a:t>&lt;/</a:t>
            </a:r>
            <a:r>
              <a:rPr lang="es-es" sz="2400" b="1" dirty="0" err="1">
                <a:solidFill>
                  <a:srgbClr val="4A86E8"/>
                </a:solidFill>
              </a:rPr>
              <a:t>span</a:t>
            </a:r>
            <a:r>
              <a:rPr lang="es-es" sz="2400" b="1" dirty="0">
                <a:solidFill>
                  <a:srgbClr val="4A86E8"/>
                </a:solidFill>
              </a:rPr>
              <a:t>&gt;</a:t>
            </a:r>
            <a:endParaRPr sz="2400" dirty="0"/>
          </a:p>
        </p:txBody>
      </p:sp>
      <p:sp>
        <p:nvSpPr>
          <p:cNvPr id="4" name="Shape 183">
            <a:extLst>
              <a:ext uri="{FF2B5EF4-FFF2-40B4-BE49-F238E27FC236}">
                <a16:creationId xmlns:a16="http://schemas.microsoft.com/office/drawing/2014/main" id="{1E5B4D76-6664-4612-AEEC-89543302B558}"/>
              </a:ext>
            </a:extLst>
          </p:cNvPr>
          <p:cNvSpPr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D0s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DsEQAAzBMAACoaAACBFgAAEAAAACYAAAAIAAAA//////////8="/>
              </a:ext>
            </a:extLst>
          </p:cNvSpPr>
          <p:nvPr/>
        </p:nvSpPr>
        <p:spPr>
          <a:xfrm>
            <a:off x="2399152" y="2787015"/>
            <a:ext cx="1339850" cy="44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rgbClr val="B45F06"/>
                </a:solidFill>
              </a:rPr>
              <a:t>T</a:t>
            </a:r>
            <a:r>
              <a:rPr lang="es-es" b="1" dirty="0">
                <a:solidFill>
                  <a:srgbClr val="B45F06"/>
                </a:solidFill>
              </a:rPr>
              <a:t>ag/etiqueta</a:t>
            </a:r>
          </a:p>
        </p:txBody>
      </p:sp>
      <p:cxnSp>
        <p:nvCxnSpPr>
          <p:cNvPr id="5" name="Shape 184">
            <a:extLst>
              <a:ext uri="{FF2B5EF4-FFF2-40B4-BE49-F238E27FC236}">
                <a16:creationId xmlns:a16="http://schemas.microsoft.com/office/drawing/2014/main" id="{248C59ED-A4EC-4C45-ACC1-CF7A898534E9}"/>
              </a:ext>
            </a:extLst>
          </p:cNvPr>
          <p:cNvCxnSpPr>
            <a:extLst>
              <a:ext uri="smNativeData">
                <pr:smNativeData xmlns="" xmlns:p14="http://schemas.microsoft.com/office/powerpoint/2010/main" xmlns:pr="smNativeData" val="SMDATA_13_w78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LRfBgAPAAAAAQAAACMAAAAjAAAAIwAAAB4AAAAAAAAASwAAAEsAAAACAAAAlgAAAJY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Y3AAAMAAAAEAAAAAAAAAAAAAAAAAAAAAAAAAAeAAAAaAAAAAAAAAAAAAAAAAAAAAAAAAAAAAAAECcAABAnAAAAAAAAAAAAAAAAAAAAAAAAAAAAAAAAAAAAAAAAAAAAABQAAAAAAAAAwMD/AAAAAABkAAAAMgAAAAAAAABkAAAAAAAAAH9/fwAKAAAAHwAAAFQAAACQwiYF////AQAAAAAAAAAAAAAAAAAAAAAAAAAAAAAAAAAAAAAAAAAAtF8GAH9/fwAsPEMDzMzMAMDA/wB/f38AAAAAAAAAAAAAAAAAAAAAAAAAAAAhAAAAGAAAABQAAADyFAAAHhEAAAsWAADMEwAAEAAAACYAAAAIAAAA//////////8="/>
              </a:ext>
            </a:extLst>
          </p:cNvCxnSpPr>
          <p:nvPr/>
        </p:nvCxnSpPr>
        <p:spPr>
          <a:xfrm rot="16200000">
            <a:off x="2940490" y="2547783"/>
            <a:ext cx="435610" cy="178435"/>
          </a:xfrm>
          <a:prstGeom prst="straightConnector1">
            <a:avLst/>
          </a:prstGeom>
          <a:noFill/>
          <a:ln w="9525" cap="flat" cmpd="sng" algn="ctr">
            <a:solidFill>
              <a:srgbClr val="B45F06"/>
            </a:solidFill>
            <a:prstDash val="solid"/>
            <a:headEnd type="none"/>
            <a:tailEnd type="triangle" w="lg" len="lg"/>
          </a:ln>
          <a:effectLst/>
        </p:spPr>
      </p:cxnSp>
      <p:cxnSp>
        <p:nvCxnSpPr>
          <p:cNvPr id="6" name="Shape 184">
            <a:extLst>
              <a:ext uri="{FF2B5EF4-FFF2-40B4-BE49-F238E27FC236}">
                <a16:creationId xmlns:a16="http://schemas.microsoft.com/office/drawing/2014/main" id="{1B2CD396-5AB2-4715-9DFB-B49B286A19DF}"/>
              </a:ext>
            </a:extLst>
          </p:cNvPr>
          <p:cNvCxnSpPr>
            <a:extLst>
              <a:ext uri="smNativeData">
                <pr:smNativeData xmlns="" xmlns:p14="http://schemas.microsoft.com/office/powerpoint/2010/main" xmlns:pr="smNativeData" val="SMDATA_13_w78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LRfBgAPAAAAAQAAACMAAAAjAAAAIwAAAB4AAAAAAAAASwAAAEsAAAACAAAAlgAAAJY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Y3AAAMAAAAEAAAAAAAAAAAAAAAAAAAAAAAAAAeAAAAaAAAAAAAAAAAAAAAAAAAAAAAAAAAAAAAECcAABAnAAAAAAAAAAAAAAAAAAAAAAAAAAAAAAAAAAAAAAAAAAAAABQAAAAAAAAAwMD/AAAAAABkAAAAMgAAAAAAAABkAAAAAAAAAH9/fwAKAAAAHwAAAFQAAACQwiYF////AQAAAAAAAAAAAAAAAAAAAAAAAAAAAAAAAAAAAAAAAAAAtF8GAH9/fwAsPEMDzMzMAMDA/wB/f38AAAAAAAAAAAAAAAAAAAAAAAAAAAAhAAAAGAAAABQAAADyFAAAHhEAAAsWAADMEwAAEAAAACYAAAAIAAAA//////////8="/>
              </a:ext>
            </a:extLst>
          </p:cNvCxnSpPr>
          <p:nvPr/>
        </p:nvCxnSpPr>
        <p:spPr>
          <a:xfrm rot="16200000">
            <a:off x="4117697" y="2547783"/>
            <a:ext cx="435610" cy="178435"/>
          </a:xfrm>
          <a:prstGeom prst="straightConnector1">
            <a:avLst/>
          </a:prstGeom>
          <a:noFill/>
          <a:ln w="9525" cap="flat" cmpd="sng" algn="ctr">
            <a:solidFill>
              <a:srgbClr val="B45F06"/>
            </a:solidFill>
            <a:prstDash val="solid"/>
            <a:headEnd type="none"/>
            <a:tailEnd type="triangle" w="lg" len="lg"/>
          </a:ln>
          <a:effectLst/>
        </p:spPr>
      </p:cxnSp>
      <p:sp>
        <p:nvSpPr>
          <p:cNvPr id="8" name="Shape 183">
            <a:extLst>
              <a:ext uri="{FF2B5EF4-FFF2-40B4-BE49-F238E27FC236}">
                <a16:creationId xmlns:a16="http://schemas.microsoft.com/office/drawing/2014/main" id="{4792D51B-694F-456A-B9D3-05C14A5EDC06}"/>
              </a:ext>
            </a:extLst>
          </p:cNvPr>
          <p:cNvSpPr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D0s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DsEQAAzBMAACoaAACBFgAAEAAAACYAAAAIAAAA//////////8="/>
              </a:ext>
            </a:extLst>
          </p:cNvSpPr>
          <p:nvPr/>
        </p:nvSpPr>
        <p:spPr>
          <a:xfrm>
            <a:off x="3684271" y="2782571"/>
            <a:ext cx="1339850" cy="44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rgbClr val="B45F06"/>
                </a:solidFill>
              </a:rPr>
              <a:t>Texto visible</a:t>
            </a:r>
            <a:endParaRPr lang="es-es" b="1" dirty="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Kc5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Atributos HTML</a:t>
            </a:r>
          </a:p>
        </p:txBody>
      </p:sp>
      <p:sp>
        <p:nvSpPr>
          <p:cNvPr id="3" name="Shape 177"/>
          <p:cNvSpPr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MDeM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DZBAAArRkAAG88AAD3HQAAEAAAACYAAAAIAAAA//////////8="/>
              </a:ext>
            </a:extLst>
          </p:cNvSpPr>
          <p:nvPr/>
        </p:nvSpPr>
        <p:spPr>
          <a:xfrm>
            <a:off x="788035" y="4173855"/>
            <a:ext cx="9036050" cy="6972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>
                <a:solidFill>
                  <a:srgbClr val="4A86E8"/>
                </a:solidFill>
              </a:rPr>
              <a:t>&lt;a</a:t>
            </a:r>
            <a:r>
              <a:rPr lang="es-es" sz="1500"/>
              <a:t> </a:t>
            </a:r>
            <a:r>
              <a:rPr lang="es-es" sz="1500" b="1">
                <a:solidFill>
                  <a:srgbClr val="B45F06"/>
                </a:solidFill>
              </a:rPr>
              <a:t>class=</a:t>
            </a:r>
            <a:r>
              <a:rPr lang="es-es" sz="1500" b="1">
                <a:solidFill>
                  <a:srgbClr val="38761D"/>
                </a:solidFill>
              </a:rPr>
              <a:t>"logo257"</a:t>
            </a:r>
            <a:r>
              <a:rPr lang="es-es" sz="1500"/>
              <a:t> </a:t>
            </a:r>
            <a:r>
              <a:rPr lang="es-es" sz="1500" b="1">
                <a:solidFill>
                  <a:srgbClr val="B45F06"/>
                </a:solidFill>
              </a:rPr>
              <a:t>href=</a:t>
            </a:r>
            <a:r>
              <a:rPr lang="es-es" sz="1500" b="1">
                <a:solidFill>
                  <a:srgbClr val="38761D"/>
                </a:solidFill>
              </a:rPr>
              <a:t>"</a:t>
            </a:r>
            <a:r>
              <a:rPr lang="es-es" sz="1500" b="1" u="sng">
                <a:solidFill>
                  <a:srgbClr val="AF4345"/>
                </a:solidFill>
                <a:hlinkClick r:id="rId3"/>
              </a:rPr>
              <a:t>http://9gag.com</a:t>
            </a:r>
            <a:r>
              <a:rPr lang="es-es" sz="1500" b="1">
                <a:solidFill>
                  <a:srgbClr val="38761D"/>
                </a:solidFill>
              </a:rPr>
              <a:t>"</a:t>
            </a:r>
            <a:r>
              <a:rPr lang="es-es" sz="1500"/>
              <a:t> </a:t>
            </a:r>
            <a:r>
              <a:rPr lang="es-es" sz="1500" b="1">
                <a:solidFill>
                  <a:srgbClr val="B45F06"/>
                </a:solidFill>
              </a:rPr>
              <a:t>onclick=</a:t>
            </a:r>
            <a:r>
              <a:rPr lang="es-es" sz="1500" b="1">
                <a:solidFill>
                  <a:srgbClr val="38761D"/>
                </a:solidFill>
              </a:rPr>
              <a:t>"GAG.GA.track('NavigationBar');"</a:t>
            </a:r>
            <a:r>
              <a:rPr lang="es-es" sz="1500" b="1">
                <a:solidFill>
                  <a:srgbClr val="4A86E8"/>
                </a:solidFill>
              </a:rPr>
              <a:t>&gt;</a:t>
            </a:r>
            <a:r>
              <a:rPr lang="es-es" sz="1500" b="1"/>
              <a:t>9GAG</a:t>
            </a:r>
            <a:r>
              <a:rPr lang="es-es" sz="1500" b="1">
                <a:solidFill>
                  <a:srgbClr val="4A86E8"/>
                </a:solidFill>
              </a:rPr>
              <a:t>&lt;/a&gt;</a:t>
            </a:r>
          </a:p>
        </p:txBody>
      </p:sp>
      <p:sp>
        <p:nvSpPr>
          <p:cNvPr id="4" name="Shape 178"/>
          <p:cNvSpPr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EYAaQ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DbFAAA6iAAABkdAACfIwAAEAAAACYAAAAIAAAA//////////8="/>
              </a:ext>
            </a:extLst>
          </p:cNvSpPr>
          <p:nvPr/>
        </p:nvSpPr>
        <p:spPr>
          <a:xfrm>
            <a:off x="3390265" y="5350510"/>
            <a:ext cx="1339850" cy="44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B45F06"/>
                </a:solidFill>
              </a:rPr>
              <a:t>ATTRIBUTOS</a:t>
            </a:r>
          </a:p>
        </p:txBody>
      </p:sp>
      <p:cxnSp>
        <p:nvCxnSpPr>
          <p:cNvPr id="5" name="Shape 179"/>
          <p:cNvCxnSpPr>
            <a:cxnSpLocks/>
            <a:stCxn id="4" idx="0"/>
            <a:extLst>
              <a:ext uri="smNativeData">
                <pr:smNativeData xmlns="" xmlns:p14="http://schemas.microsoft.com/office/powerpoint/2010/main" xmlns:pr="smNativeData" val="SMDATA_13_w78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LRfBgAPAAAAAQAAACMAAAAjAAAAIwAAAB4AAAAAAAAASwAAAEsAAAACAAAAlgAAAJY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tF8GAH9/fwAsPEMDzMzMAMDA/wB/f38AAAAAAAAAAAAAAAAAAAAAAAAAAAAhAAAAGAAAABQAAAAiEAAAXhwAAPoYAADqIAAAEAAAACYAAAAIAAAA//////////8="/>
              </a:ext>
            </a:extLst>
          </p:cNvCxnSpPr>
          <p:nvPr/>
        </p:nvCxnSpPr>
        <p:spPr>
          <a:xfrm flipH="1" flipV="1">
            <a:off x="2868991" y="4601844"/>
            <a:ext cx="1191199" cy="748666"/>
          </a:xfrm>
          <a:prstGeom prst="straightConnector1">
            <a:avLst/>
          </a:prstGeom>
          <a:noFill/>
          <a:ln w="9525" cap="flat" cmpd="sng" algn="ctr">
            <a:solidFill>
              <a:srgbClr val="B45F06"/>
            </a:solidFill>
            <a:prstDash val="solid"/>
            <a:headEnd type="none"/>
            <a:tailEnd type="triangle" w="lg" len="lg"/>
          </a:ln>
          <a:effectLst/>
        </p:spPr>
      </p:cxnSp>
      <p:cxnSp>
        <p:nvCxnSpPr>
          <p:cNvPr id="6" name="Shape 180"/>
          <p:cNvCxnSpPr>
            <a:stCxn id="4" idx="0"/>
            <a:extLst>
              <a:ext uri="smNativeData">
                <pr:smNativeData xmlns="" xmlns:p14="http://schemas.microsoft.com/office/powerpoint/2010/main" xmlns:pr="smNativeData" val="SMDATA_13_w78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LRfBgAPAAAAAQAAACMAAAAjAAAAIwAAAB4AAAAAAAAASwAAAEsAAAACAAAAlgAAAJY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BcQuQAMAAAAEAAAAAAAAAAAAAAAAAAAAAAAAAAeAAAAaAAAAAAAAAAAAAAAAAAAAAAAAAAAAAAAECcAABAnAAAAAAAAAAAAAAAAAAAAAAAAAAAAAAAAAAAAAAAAAAAAABQAAAAAAAAAwMD/AAAAAABkAAAAMgAAAAAAAABkAAAAAAAAAH9/fwAKAAAAHwAAAFQAAACQwiYF////AQAAAAAAAAAAAAAAAAAAAAAAAAAAAAAAAAAAAAAAAAAAtF8GAH9/fwAsPEMDzMzMAMDA/wB/f38AAAAAAAAAAAAAAAAAAAAAAAAAAAAhAAAAGAAAABQAAAD6GAAATxwAAFUeAADqIAAAEAAAACYAAAAIAAAA//////////8="/>
              </a:ext>
            </a:extLst>
          </p:cNvCxnSpPr>
          <p:nvPr/>
        </p:nvCxnSpPr>
        <p:spPr>
          <a:xfrm rot="16200000">
            <a:off x="4121150" y="4540885"/>
            <a:ext cx="748665" cy="870585"/>
          </a:xfrm>
          <a:prstGeom prst="straightConnector1">
            <a:avLst/>
          </a:prstGeom>
          <a:noFill/>
          <a:ln w="9525" cap="flat" cmpd="sng" algn="ctr">
            <a:solidFill>
              <a:srgbClr val="B45F06"/>
            </a:solidFill>
            <a:prstDash val="solid"/>
            <a:headEnd type="none"/>
            <a:tailEnd type="triangle" w="lg" len="lg"/>
          </a:ln>
          <a:effectLst/>
        </p:spPr>
      </p:cxnSp>
      <p:cxnSp>
        <p:nvCxnSpPr>
          <p:cNvPr id="7" name="Shape 181"/>
          <p:cNvCxnSpPr>
            <a:cxnSpLocks/>
            <a:extLst>
              <a:ext uri="smNativeData">
                <pr:smNativeData xmlns="" xmlns:p14="http://schemas.microsoft.com/office/powerpoint/2010/main" xmlns:pr="smNativeData" val="SMDATA_13_w78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LRfBgAPAAAAAQAAACMAAAAjAAAAIwAAAB4AAAAAAAAASwAAAEsAAAACAAAAlgAAAJY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tF8GAH9/fwAsPEMDzMzMAMDA/wB/f38AAAAAAAAAAAAAAAAAAAAAAAAAAAAhAAAAGAAAABQAAAC8CAAAXhwAAPoYAADqIAAAEAAAACYAAAAIAAAA//////////8="/>
              </a:ext>
            </a:extLst>
          </p:cNvCxnSpPr>
          <p:nvPr/>
        </p:nvCxnSpPr>
        <p:spPr>
          <a:xfrm flipH="1" flipV="1">
            <a:off x="1384917" y="4601844"/>
            <a:ext cx="2086252" cy="748666"/>
          </a:xfrm>
          <a:prstGeom prst="straightConnector1">
            <a:avLst/>
          </a:prstGeom>
          <a:noFill/>
          <a:ln w="9525" cap="flat" cmpd="sng" algn="ctr">
            <a:solidFill>
              <a:srgbClr val="B45F06"/>
            </a:solidFill>
            <a:prstDash val="solid"/>
            <a:headEnd type="none"/>
            <a:tailEnd type="triangle" w="lg" len="lg"/>
          </a:ln>
          <a:effectLst/>
        </p:spPr>
      </p:cxnSp>
      <p:sp>
        <p:nvSpPr>
          <p:cNvPr id="8" name="Shape 182"/>
          <p:cNvSpPr>
            <a:extLst>
              <a:ext uri="smNativeData">
                <pr:smNativeData xmlns="" xmlns:p14="http://schemas.microsoft.com/office/powerpoint/2010/main"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M1n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DDDgAAgg0AAAM1AACGEwAAEAAAACYAAAAIAAAA//////////8="/>
              </a:ext>
            </a:extLst>
          </p:cNvSpPr>
          <p:nvPr/>
        </p:nvSpPr>
        <p:spPr>
          <a:xfrm>
            <a:off x="2399665" y="2195830"/>
            <a:ext cx="6217920" cy="977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4A86E8"/>
                </a:solidFill>
              </a:rPr>
              <a:t>&lt;</a:t>
            </a:r>
            <a:r>
              <a:rPr lang="es-es" sz="1800" b="1" dirty="0" err="1">
                <a:solidFill>
                  <a:srgbClr val="4A86E8"/>
                </a:solidFill>
              </a:rPr>
              <a:t>span</a:t>
            </a:r>
            <a:r>
              <a:rPr lang="es-es" sz="1800" b="1" dirty="0">
                <a:solidFill>
                  <a:srgbClr val="4A86E8"/>
                </a:solidFill>
              </a:rPr>
              <a:t> </a:t>
            </a:r>
            <a:r>
              <a:rPr lang="es-es" sz="1800" b="1" dirty="0" err="1">
                <a:solidFill>
                  <a:srgbClr val="B45F06"/>
                </a:solidFill>
              </a:rPr>
              <a:t>class</a:t>
            </a:r>
            <a:r>
              <a:rPr lang="es-es" sz="1800" b="1" dirty="0">
                <a:solidFill>
                  <a:srgbClr val="B45F06"/>
                </a:solidFill>
              </a:rPr>
              <a:t>=</a:t>
            </a:r>
            <a:r>
              <a:rPr lang="es-es" sz="1800" b="1" dirty="0">
                <a:solidFill>
                  <a:srgbClr val="38761D"/>
                </a:solidFill>
              </a:rPr>
              <a:t>"</a:t>
            </a:r>
            <a:r>
              <a:rPr lang="es-es" sz="1800" b="1" dirty="0" err="1">
                <a:solidFill>
                  <a:srgbClr val="38761D"/>
                </a:solidFill>
              </a:rPr>
              <a:t>badge-item-love-count</a:t>
            </a:r>
            <a:r>
              <a:rPr lang="es-es" sz="1800" b="1" dirty="0">
                <a:solidFill>
                  <a:srgbClr val="38761D"/>
                </a:solidFill>
              </a:rPr>
              <a:t>"</a:t>
            </a:r>
            <a:r>
              <a:rPr lang="es-es" sz="1800" b="1" dirty="0">
                <a:solidFill>
                  <a:srgbClr val="4A86E8"/>
                </a:solidFill>
              </a:rPr>
              <a:t>&gt;</a:t>
            </a:r>
            <a:r>
              <a:rPr lang="es-es" sz="1800" b="1" dirty="0"/>
              <a:t>8,678</a:t>
            </a:r>
            <a:r>
              <a:rPr lang="es-es" sz="1800" b="1" dirty="0">
                <a:solidFill>
                  <a:srgbClr val="4A86E8"/>
                </a:solidFill>
              </a:rPr>
              <a:t>&lt;/</a:t>
            </a:r>
            <a:r>
              <a:rPr lang="es-es" sz="1800" b="1" dirty="0" err="1">
                <a:solidFill>
                  <a:srgbClr val="4A86E8"/>
                </a:solidFill>
              </a:rPr>
              <a:t>span</a:t>
            </a:r>
            <a:r>
              <a:rPr lang="es-es" sz="1800" b="1" dirty="0">
                <a:solidFill>
                  <a:srgbClr val="4A86E8"/>
                </a:solidFill>
              </a:rPr>
              <a:t>&gt;</a:t>
            </a:r>
          </a:p>
        </p:txBody>
      </p:sp>
      <p:sp>
        <p:nvSpPr>
          <p:cNvPr id="9" name="Shape 183"/>
          <p:cNvSpPr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D0s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DsEQAAzBMAACoaAACBFgAAEAAAACYAAAAIAAAA//////////8="/>
              </a:ext>
            </a:extLst>
          </p:cNvSpPr>
          <p:nvPr/>
        </p:nvSpPr>
        <p:spPr>
          <a:xfrm>
            <a:off x="2868991" y="3219132"/>
            <a:ext cx="1339850" cy="44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rgbClr val="B45F06"/>
                </a:solidFill>
              </a:rPr>
              <a:t>ATTRIBUTO</a:t>
            </a:r>
          </a:p>
        </p:txBody>
      </p:sp>
      <p:cxnSp>
        <p:nvCxnSpPr>
          <p:cNvPr id="10" name="Shape 184"/>
          <p:cNvCxnSpPr>
            <a:stCxn id="9" idx="0"/>
            <a:extLst>
              <a:ext uri="smNativeData">
                <pr:smNativeData xmlns="" xmlns:p14="http://schemas.microsoft.com/office/powerpoint/2010/main" xmlns:pr="smNativeData" val="SMDATA_13_w78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LRfBgAPAAAAAQAAACMAAAAjAAAAIwAAAB4AAAAAAAAASwAAAEsAAAACAAAAlgAAAJY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Y3AAAMAAAAEAAAAAAAAAAAAAAAAAAAAAAAAAAeAAAAaAAAAAAAAAAAAAAAAAAAAAAAAAAAAAAAECcAABAnAAAAAAAAAAAAAAAAAAAAAAAAAAAAAAAAAAAAAAAAAAAAABQAAAAAAAAAwMD/AAAAAABkAAAAMgAAAAAAAABkAAAAAAAAAH9/fwAKAAAAHwAAAFQAAACQwiYF////AQAAAAAAAAAAAAAAAAAAAAAAAAAAAAAAAAAAAAAAAAAAtF8GAH9/fwAsPEMDzMzMAMDA/wB/f38AAAAAAAAAAAAAAAAAAAAAAAAAAAAhAAAAGAAAABQAAADyFAAAHhEAAAsWAADMEwAAEAAAACYAAAAIAAAA//////////8="/>
              </a:ext>
            </a:extLst>
          </p:cNvCxnSpPr>
          <p:nvPr/>
        </p:nvCxnSpPr>
        <p:spPr>
          <a:xfrm rot="16200000">
            <a:off x="3232211" y="2911792"/>
            <a:ext cx="435610" cy="178435"/>
          </a:xfrm>
          <a:prstGeom prst="straightConnector1">
            <a:avLst/>
          </a:prstGeom>
          <a:noFill/>
          <a:ln w="9525" cap="flat" cmpd="sng" algn="ctr">
            <a:solidFill>
              <a:srgbClr val="B45F06"/>
            </a:solidFill>
            <a:prstDash val="solid"/>
            <a:headEnd type="none"/>
            <a:tailEnd type="triangle" w="lg" len="lg"/>
          </a:ln>
          <a:effectLst/>
        </p:spPr>
      </p:cxnSp>
      <p:sp>
        <p:nvSpPr>
          <p:cNvPr id="11" name="Shape 183">
            <a:extLst>
              <a:ext uri="{FF2B5EF4-FFF2-40B4-BE49-F238E27FC236}">
                <a16:creationId xmlns:a16="http://schemas.microsoft.com/office/drawing/2014/main" id="{466060C1-ED8E-422A-B593-891CA2C9B8A0}"/>
              </a:ext>
            </a:extLst>
          </p:cNvPr>
          <p:cNvSpPr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D0s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DsEQAAzBMAACoaAACBFgAAEAAAACYAAAAIAAAA//////////8="/>
              </a:ext>
            </a:extLst>
          </p:cNvSpPr>
          <p:nvPr/>
        </p:nvSpPr>
        <p:spPr>
          <a:xfrm>
            <a:off x="1529141" y="3293745"/>
            <a:ext cx="1339850" cy="44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rgbClr val="B45F06"/>
                </a:solidFill>
              </a:rPr>
              <a:t>T</a:t>
            </a:r>
            <a:r>
              <a:rPr lang="es-es" b="1" dirty="0">
                <a:solidFill>
                  <a:srgbClr val="B45F06"/>
                </a:solidFill>
              </a:rPr>
              <a:t>ag/etiqueta</a:t>
            </a:r>
          </a:p>
        </p:txBody>
      </p:sp>
      <p:cxnSp>
        <p:nvCxnSpPr>
          <p:cNvPr id="12" name="Shape 184">
            <a:extLst>
              <a:ext uri="{FF2B5EF4-FFF2-40B4-BE49-F238E27FC236}">
                <a16:creationId xmlns:a16="http://schemas.microsoft.com/office/drawing/2014/main" id="{BDB6CA07-1265-4A6C-8DA0-76CBD0655644}"/>
              </a:ext>
            </a:extLst>
          </p:cNvPr>
          <p:cNvCxnSpPr>
            <a:extLst>
              <a:ext uri="smNativeData">
                <pr:smNativeData xmlns="" xmlns:p14="http://schemas.microsoft.com/office/powerpoint/2010/main" xmlns:pr="smNativeData" val="SMDATA_13_w78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LRfBgAPAAAAAQAAACMAAAAjAAAAIwAAAB4AAAAAAAAASwAAAEsAAAACAAAAlgAAAJY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Y3AAAMAAAAEAAAAAAAAAAAAAAAAAAAAAAAAAAeAAAAaAAAAAAAAAAAAAAAAAAAAAAAAAAAAAAAECcAABAnAAAAAAAAAAAAAAAAAAAAAAAAAAAAAAAAAAAAAAAAAAAAABQAAAAAAAAAwMD/AAAAAABkAAAAMgAAAAAAAABkAAAAAAAAAH9/fwAKAAAAHwAAAFQAAACQwiYF////AQAAAAAAAAAAAAAAAAAAAAAAAAAAAAAAAAAAAAAAAAAAtF8GAH9/fwAsPEMDzMzMAMDA/wB/f38AAAAAAAAAAAAAAAAAAAAAAAAAAAAhAAAAGAAAABQAAADyFAAAHhEAAAsWAADMEwAAEAAAACYAAAAIAAAA//////////8="/>
              </a:ext>
            </a:extLst>
          </p:cNvCxnSpPr>
          <p:nvPr/>
        </p:nvCxnSpPr>
        <p:spPr>
          <a:xfrm rot="16200000">
            <a:off x="2315528" y="2858501"/>
            <a:ext cx="435610" cy="178435"/>
          </a:xfrm>
          <a:prstGeom prst="straightConnector1">
            <a:avLst/>
          </a:prstGeom>
          <a:noFill/>
          <a:ln w="9525" cap="flat" cmpd="sng" algn="ctr">
            <a:solidFill>
              <a:srgbClr val="B45F06"/>
            </a:solidFill>
            <a:prstDash val="solid"/>
            <a:headEnd type="none"/>
            <a:tailEnd type="triangle" w="lg" len="lg"/>
          </a:ln>
          <a:effectLst/>
        </p:spPr>
      </p:cxnSp>
      <p:sp>
        <p:nvSpPr>
          <p:cNvPr id="17" name="Shape 183">
            <a:extLst>
              <a:ext uri="{FF2B5EF4-FFF2-40B4-BE49-F238E27FC236}">
                <a16:creationId xmlns:a16="http://schemas.microsoft.com/office/drawing/2014/main" id="{D6DD7B18-0973-44D7-BE0F-F52987134602}"/>
              </a:ext>
            </a:extLst>
          </p:cNvPr>
          <p:cNvSpPr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D0s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DsEQAAzBMAACoaAACBFgAAEAAAACYAAAAIAAAA//////////8="/>
              </a:ext>
            </a:extLst>
          </p:cNvSpPr>
          <p:nvPr/>
        </p:nvSpPr>
        <p:spPr>
          <a:xfrm>
            <a:off x="6436349" y="3218815"/>
            <a:ext cx="1339850" cy="44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rgbClr val="B45F06"/>
                </a:solidFill>
              </a:rPr>
              <a:t>Texto visible</a:t>
            </a:r>
            <a:endParaRPr lang="es-es" b="1" dirty="0">
              <a:solidFill>
                <a:srgbClr val="B45F06"/>
              </a:solidFill>
            </a:endParaRPr>
          </a:p>
        </p:txBody>
      </p:sp>
      <p:cxnSp>
        <p:nvCxnSpPr>
          <p:cNvPr id="18" name="Shape 184">
            <a:extLst>
              <a:ext uri="{FF2B5EF4-FFF2-40B4-BE49-F238E27FC236}">
                <a16:creationId xmlns:a16="http://schemas.microsoft.com/office/drawing/2014/main" id="{F2836A84-F71E-442F-809F-98BBD6954BD9}"/>
              </a:ext>
            </a:extLst>
          </p:cNvPr>
          <p:cNvCxnSpPr>
            <a:extLst>
              <a:ext uri="smNativeData">
                <pr:smNativeData xmlns="" xmlns:p14="http://schemas.microsoft.com/office/powerpoint/2010/main" xmlns:pr="smNativeData" val="SMDATA_13_w78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LRfBgAPAAAAAQAAACMAAAAjAAAAIwAAAB4AAAAAAAAASwAAAEsAAAACAAAAlgAAAJY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Y3AAAMAAAAEAAAAAAAAAAAAAAAAAAAAAAAAAAeAAAAaAAAAAAAAAAAAAAAAAAAAAAAAAAAAAAAECcAABAnAAAAAAAAAAAAAAAAAAAAAAAAAAAAAAAAAAAAAAAAAAAAABQAAAAAAAAAwMD/AAAAAABkAAAAMgAAAAAAAABkAAAAAAAAAH9/fwAKAAAAHwAAAFQAAACQwiYF////AQAAAAAAAAAAAAAAAAAAAAAAAAAAAAAAAAAAAAAAAAAAtF8GAH9/fwAsPEMDzMzMAMDA/wB/f38AAAAAAAAAAAAAAAAAAAAAAAAAAAAhAAAAGAAAABQAAADyFAAAHhEAAAsWAADMEwAAEAAAACYAAAAIAAAA//////////8="/>
              </a:ext>
            </a:extLst>
          </p:cNvCxnSpPr>
          <p:nvPr/>
        </p:nvCxnSpPr>
        <p:spPr>
          <a:xfrm rot="16200000">
            <a:off x="6660473" y="2965063"/>
            <a:ext cx="435610" cy="178435"/>
          </a:xfrm>
          <a:prstGeom prst="straightConnector1">
            <a:avLst/>
          </a:prstGeom>
          <a:noFill/>
          <a:ln w="9525" cap="flat" cmpd="sng" algn="ctr">
            <a:solidFill>
              <a:srgbClr val="B45F06"/>
            </a:solidFill>
            <a:prstDash val="solid"/>
            <a:headEnd type="none"/>
            <a:tailEnd type="triangle" w="lg" len="lg"/>
          </a:ln>
          <a:effectLst/>
        </p:spPr>
      </p:cxnSp>
      <p:sp>
        <p:nvSpPr>
          <p:cNvPr id="19" name="Shape 183">
            <a:extLst>
              <a:ext uri="{FF2B5EF4-FFF2-40B4-BE49-F238E27FC236}">
                <a16:creationId xmlns:a16="http://schemas.microsoft.com/office/drawing/2014/main" id="{97366593-BB1A-47CC-B66A-B75D078085A0}"/>
              </a:ext>
            </a:extLst>
          </p:cNvPr>
          <p:cNvSpPr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D0s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DsEQAAzBMAACoaAACBFgAAEAAAACYAAAAIAAAA//////////8="/>
              </a:ext>
            </a:extLst>
          </p:cNvSpPr>
          <p:nvPr/>
        </p:nvSpPr>
        <p:spPr>
          <a:xfrm>
            <a:off x="4505685" y="3174062"/>
            <a:ext cx="1339850" cy="5597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rgbClr val="B45F06"/>
                </a:solidFill>
              </a:rPr>
              <a:t>V</a:t>
            </a:r>
            <a:r>
              <a:rPr lang="es-es" b="1" dirty="0">
                <a:solidFill>
                  <a:srgbClr val="B45F06"/>
                </a:solidFill>
              </a:rPr>
              <a:t>alor del </a:t>
            </a:r>
            <a:r>
              <a:rPr lang="es-es" b="1" dirty="0" err="1">
                <a:solidFill>
                  <a:srgbClr val="B45F06"/>
                </a:solidFill>
              </a:rPr>
              <a:t>attributo</a:t>
            </a:r>
            <a:endParaRPr lang="es-es" b="1" dirty="0">
              <a:solidFill>
                <a:srgbClr val="B45F06"/>
              </a:solidFill>
            </a:endParaRPr>
          </a:p>
        </p:txBody>
      </p:sp>
      <p:cxnSp>
        <p:nvCxnSpPr>
          <p:cNvPr id="20" name="Shape 184">
            <a:extLst>
              <a:ext uri="{FF2B5EF4-FFF2-40B4-BE49-F238E27FC236}">
                <a16:creationId xmlns:a16="http://schemas.microsoft.com/office/drawing/2014/main" id="{6951A02B-D189-4976-AE60-86FCA0A8E19F}"/>
              </a:ext>
            </a:extLst>
          </p:cNvPr>
          <p:cNvCxnSpPr>
            <a:extLst>
              <a:ext uri="smNativeData">
                <pr:smNativeData xmlns="" xmlns:p14="http://schemas.microsoft.com/office/powerpoint/2010/main" xmlns:pr="smNativeData" val="SMDATA_13_w78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LRfBgAPAAAAAQAAACMAAAAjAAAAIwAAAB4AAAAAAAAASwAAAEsAAAACAAAAlgAAAJY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Y3AAAMAAAAEAAAAAAAAAAAAAAAAAAAAAAAAAAeAAAAaAAAAAAAAAAAAAAAAAAAAAAAAAAAAAAAECcAABAnAAAAAAAAAAAAAAAAAAAAAAAAAAAAAAAAAAAAAAAAAAAAABQAAAAAAAAAwMD/AAAAAABkAAAAMgAAAAAAAABkAAAAAAAAAH9/fwAKAAAAHwAAAFQAAACQwiYF////AQAAAAAAAAAAAAAAAAAAAAAAAAAAAAAAAAAAAAAAAAAAtF8GAH9/fwAsPEMDzMzMAMDA/wB/f38AAAAAAAAAAAAAAAAAAAAAAAAAAAAhAAAAGAAAABQAAADyFAAAHhEAAAsWAADMEwAAEAAAACYAAAAIAAAA//////////8="/>
              </a:ext>
            </a:extLst>
          </p:cNvCxnSpPr>
          <p:nvPr/>
        </p:nvCxnSpPr>
        <p:spPr>
          <a:xfrm rot="16200000">
            <a:off x="4814604" y="2926716"/>
            <a:ext cx="435610" cy="178435"/>
          </a:xfrm>
          <a:prstGeom prst="straightConnector1">
            <a:avLst/>
          </a:prstGeom>
          <a:noFill/>
          <a:ln w="9525" cap="flat" cmpd="sng" algn="ctr">
            <a:solidFill>
              <a:srgbClr val="B45F06"/>
            </a:solidFill>
            <a:prstDash val="solid"/>
            <a:headEnd type="none"/>
            <a:tailEnd type="triangle" w="lg" len="lg"/>
          </a:ln>
          <a:effectLst/>
        </p:spPr>
      </p:cxnSp>
      <p:sp>
        <p:nvSpPr>
          <p:cNvPr id="21" name="Shape 183">
            <a:extLst>
              <a:ext uri="{FF2B5EF4-FFF2-40B4-BE49-F238E27FC236}">
                <a16:creationId xmlns:a16="http://schemas.microsoft.com/office/drawing/2014/main" id="{7D0D8A0C-D495-41A9-9247-9937489A6973}"/>
              </a:ext>
            </a:extLst>
          </p:cNvPr>
          <p:cNvSpPr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D0s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DsEQAAzBMAACoaAACBFgAAEAAAACYAAAAIAAAA//////////8="/>
              </a:ext>
            </a:extLst>
          </p:cNvSpPr>
          <p:nvPr/>
        </p:nvSpPr>
        <p:spPr>
          <a:xfrm>
            <a:off x="1701086" y="5399891"/>
            <a:ext cx="1339850" cy="5597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rgbClr val="B45F06"/>
                </a:solidFill>
              </a:rPr>
              <a:t>V</a:t>
            </a:r>
            <a:r>
              <a:rPr lang="es-es" b="1" dirty="0">
                <a:solidFill>
                  <a:srgbClr val="B45F06"/>
                </a:solidFill>
              </a:rPr>
              <a:t>alor del </a:t>
            </a:r>
            <a:r>
              <a:rPr lang="es-es" b="1" dirty="0" err="1">
                <a:solidFill>
                  <a:srgbClr val="B45F06"/>
                </a:solidFill>
              </a:rPr>
              <a:t>attributo</a:t>
            </a:r>
            <a:endParaRPr lang="es-es" b="1" dirty="0">
              <a:solidFill>
                <a:srgbClr val="B45F06"/>
              </a:solidFill>
            </a:endParaRPr>
          </a:p>
        </p:txBody>
      </p:sp>
      <p:cxnSp>
        <p:nvCxnSpPr>
          <p:cNvPr id="22" name="Shape 184">
            <a:extLst>
              <a:ext uri="{FF2B5EF4-FFF2-40B4-BE49-F238E27FC236}">
                <a16:creationId xmlns:a16="http://schemas.microsoft.com/office/drawing/2014/main" id="{21971F55-A765-490B-AD7E-BF47D67C1864}"/>
              </a:ext>
            </a:extLst>
          </p:cNvPr>
          <p:cNvCxnSpPr>
            <a:cxnSpLocks/>
            <a:extLst>
              <a:ext uri="smNativeData">
                <pr:smNativeData xmlns="" xmlns:p14="http://schemas.microsoft.com/office/powerpoint/2010/main" xmlns:pr="smNativeData" val="SMDATA_13_w78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LRfBgAPAAAAAQAAACMAAAAjAAAAIwAAAB4AAAAAAAAASwAAAEsAAAACAAAAlgAAAJY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Y3AAAMAAAAEAAAAAAAAAAAAAAAAAAAAAAAAAAeAAAAaAAAAAAAAAAAAAAAAAAAAAAAAAAAAAAAECcAABAnAAAAAAAAAAAAAAAAAAAAAAAAAAAAAAAAAAAAAAAAAAAAABQAAAAAAAAAwMD/AAAAAABkAAAAMgAAAAAAAABkAAAAAAAAAH9/fwAKAAAAHwAAAFQAAACQwiYF////AQAAAAAAAAAAAAAAAAAAAAAAAAAAAAAAAAAAAAAAAAAAtF8GAH9/fwAsPEMDzMzMAMDA/wB/f38AAAAAAAAAAAAAAAAAAAAAAAAAAAAhAAAAGAAAABQAAADyFAAAHhEAAAsWAADMEwAAEAAAACYAAAAIAAAA//////////8="/>
              </a:ext>
            </a:extLst>
          </p:cNvCxnSpPr>
          <p:nvPr/>
        </p:nvCxnSpPr>
        <p:spPr>
          <a:xfrm flipV="1">
            <a:off x="1998405" y="4601844"/>
            <a:ext cx="105606" cy="809943"/>
          </a:xfrm>
          <a:prstGeom prst="straightConnector1">
            <a:avLst/>
          </a:prstGeom>
          <a:noFill/>
          <a:ln w="9525" cap="flat" cmpd="sng" algn="ctr">
            <a:solidFill>
              <a:srgbClr val="B45F06"/>
            </a:solidFill>
            <a:prstDash val="solid"/>
            <a:headEnd type="none"/>
            <a:tailEnd type="triangle" w="lg" len="lg"/>
          </a:ln>
          <a:effectLst/>
        </p:spPr>
      </p:cxnSp>
      <p:cxnSp>
        <p:nvCxnSpPr>
          <p:cNvPr id="24" name="Shape 184">
            <a:extLst>
              <a:ext uri="{FF2B5EF4-FFF2-40B4-BE49-F238E27FC236}">
                <a16:creationId xmlns:a16="http://schemas.microsoft.com/office/drawing/2014/main" id="{51194B01-8BD8-4BF6-9BED-A91AD403F079}"/>
              </a:ext>
            </a:extLst>
          </p:cNvPr>
          <p:cNvCxnSpPr>
            <a:cxnSpLocks/>
            <a:extLst>
              <a:ext uri="smNativeData">
                <pr:smNativeData xmlns="" xmlns:p14="http://schemas.microsoft.com/office/powerpoint/2010/main" xmlns:pr="smNativeData" val="SMDATA_13_w78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LRfBgAPAAAAAQAAACMAAAAjAAAAIwAAAB4AAAAAAAAASwAAAEsAAAACAAAAlgAAAJY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Y3AAAMAAAAEAAAAAAAAAAAAAAAAAAAAAAAAAAeAAAAaAAAAAAAAAAAAAAAAAAAAAAAAAAAAAAAECcAABAnAAAAAAAAAAAAAAAAAAAAAAAAAAAAAAAAAAAAAAAAAAAAABQAAAAAAAAAwMD/AAAAAABkAAAAMgAAAAAAAABkAAAAAAAAAH9/fwAKAAAAHwAAAFQAAACQwiYF////AQAAAAAAAAAAAAAAAAAAAAAAAAAAAAAAAAAAAAAAAAAAtF8GAH9/fwAsPEMDzMzMAMDA/wB/f38AAAAAAAAAAAAAAAAAAAAAAAAAAAAhAAAAGAAAABQAAADyFAAAHhEAAAsWAADMEwAAEAAAACYAAAAIAAAA//////////8="/>
              </a:ext>
            </a:extLst>
          </p:cNvCxnSpPr>
          <p:nvPr/>
        </p:nvCxnSpPr>
        <p:spPr>
          <a:xfrm flipV="1">
            <a:off x="2364122" y="4677972"/>
            <a:ext cx="1441796" cy="761977"/>
          </a:xfrm>
          <a:prstGeom prst="straightConnector1">
            <a:avLst/>
          </a:prstGeom>
          <a:noFill/>
          <a:ln w="9525" cap="flat" cmpd="sng" algn="ctr">
            <a:solidFill>
              <a:srgbClr val="B45F06"/>
            </a:solidFill>
            <a:prstDash val="solid"/>
            <a:headEnd type="none"/>
            <a:tailEnd type="triangle" w="lg" len="lg"/>
          </a:ln>
          <a:effectLst/>
        </p:spPr>
      </p:cxnSp>
      <p:cxnSp>
        <p:nvCxnSpPr>
          <p:cNvPr id="26" name="Shape 184">
            <a:extLst>
              <a:ext uri="{FF2B5EF4-FFF2-40B4-BE49-F238E27FC236}">
                <a16:creationId xmlns:a16="http://schemas.microsoft.com/office/drawing/2014/main" id="{928065CD-C1BB-4B96-967A-17508F473570}"/>
              </a:ext>
            </a:extLst>
          </p:cNvPr>
          <p:cNvCxnSpPr>
            <a:cxnSpLocks/>
            <a:extLst>
              <a:ext uri="smNativeData">
                <pr:smNativeData xmlns="" xmlns:p14="http://schemas.microsoft.com/office/powerpoint/2010/main" xmlns:pr="smNativeData" val="SMDATA_13_w78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LRfBgAPAAAAAQAAACMAAAAjAAAAIwAAAB4AAAAAAAAASwAAAEsAAAACAAAAlgAAAJY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Y3AAAMAAAAEAAAAAAAAAAAAAAAAAAAAAAAAAAeAAAAaAAAAAAAAAAAAAAAAAAAAAAAAAAAAAAAECcAABAnAAAAAAAAAAAAAAAAAAAAAAAAAAAAAAAAAAAAAAAAAAAAABQAAAAAAAAAwMD/AAAAAABkAAAAMgAAAAAAAABkAAAAAAAAAH9/fwAKAAAAHwAAAFQAAACQwiYF////AQAAAAAAAAAAAAAAAAAAAAAAAAAAAAAAAAAAAAAAAAAAtF8GAH9/fwAsPEMDzMzMAMDA/wB/f38AAAAAAAAAAAAAAAAAAAAAAAAAAAAhAAAAGAAAABQAAADyFAAAHhEAAAsWAADMEwAAEAAAACYAAAAIAAAA//////////8="/>
              </a:ext>
            </a:extLst>
          </p:cNvCxnSpPr>
          <p:nvPr/>
        </p:nvCxnSpPr>
        <p:spPr>
          <a:xfrm flipV="1">
            <a:off x="2274905" y="4677970"/>
            <a:ext cx="3753036" cy="820713"/>
          </a:xfrm>
          <a:prstGeom prst="straightConnector1">
            <a:avLst/>
          </a:prstGeom>
          <a:noFill/>
          <a:ln w="9525" cap="flat" cmpd="sng" algn="ctr">
            <a:solidFill>
              <a:srgbClr val="B45F06"/>
            </a:solidFill>
            <a:prstDash val="solid"/>
            <a:headEnd type="none"/>
            <a:tailEnd type="triangle" w="lg" len="lg"/>
          </a:ln>
          <a:effectLst/>
        </p:spPr>
      </p:cxnSp>
      <p:sp>
        <p:nvSpPr>
          <p:cNvPr id="28" name="Shape 183">
            <a:extLst>
              <a:ext uri="{FF2B5EF4-FFF2-40B4-BE49-F238E27FC236}">
                <a16:creationId xmlns:a16="http://schemas.microsoft.com/office/drawing/2014/main" id="{2912484F-7671-43DA-9E7B-18F5A9A6C8F4}"/>
              </a:ext>
            </a:extLst>
          </p:cNvPr>
          <p:cNvSpPr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D0s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DsEQAAzBMAACoaAACBFgAAEAAAACYAAAAIAAAA//////////8="/>
              </a:ext>
            </a:extLst>
          </p:cNvSpPr>
          <p:nvPr/>
        </p:nvSpPr>
        <p:spPr>
          <a:xfrm>
            <a:off x="8239996" y="5050970"/>
            <a:ext cx="1339850" cy="44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rgbClr val="B45F06"/>
                </a:solidFill>
              </a:rPr>
              <a:t>Texto visible</a:t>
            </a:r>
            <a:endParaRPr lang="es-es" b="1" dirty="0">
              <a:solidFill>
                <a:srgbClr val="B45F06"/>
              </a:solidFill>
            </a:endParaRPr>
          </a:p>
        </p:txBody>
      </p:sp>
      <p:cxnSp>
        <p:nvCxnSpPr>
          <p:cNvPr id="29" name="Shape 184">
            <a:extLst>
              <a:ext uri="{FF2B5EF4-FFF2-40B4-BE49-F238E27FC236}">
                <a16:creationId xmlns:a16="http://schemas.microsoft.com/office/drawing/2014/main" id="{5CFAFB5E-7FBD-421F-A908-178FC23A77A5}"/>
              </a:ext>
            </a:extLst>
          </p:cNvPr>
          <p:cNvCxnSpPr>
            <a:extLst>
              <a:ext uri="smNativeData">
                <pr:smNativeData xmlns="" xmlns:p14="http://schemas.microsoft.com/office/powerpoint/2010/main" xmlns:pr="smNativeData" val="SMDATA_13_w78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LRfBgAPAAAAAQAAACMAAAAjAAAAIwAAAB4AAAAAAAAASwAAAEsAAAACAAAAlgAAAJY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Y3AAAMAAAAEAAAAAAAAAAAAAAAAAAAAAAAAAAeAAAAaAAAAAAAAAAAAAAAAAAAAAAAAAAAAAAAECcAABAnAAAAAAAAAAAAAAAAAAAAAAAAAAAAAAAAAAAAAAAAAAAAABQAAAAAAAAAwMD/AAAAAABkAAAAMgAAAAAAAABkAAAAAAAAAH9/fwAKAAAAHwAAAFQAAACQwiYF////AQAAAAAAAAAAAAAAAAAAAAAAAAAAAAAAAAAAAAAAAAAAtF8GAH9/fwAsPEMDzMzMAMDA/wB/f38AAAAAAAAAAAAAAAAAAAAAAAAAAAAhAAAAGAAAABQAAADyFAAAHhEAAAsWAADMEwAAEAAAACYAAAAIAAAA//////////8="/>
              </a:ext>
            </a:extLst>
          </p:cNvCxnSpPr>
          <p:nvPr/>
        </p:nvCxnSpPr>
        <p:spPr>
          <a:xfrm rot="16200000">
            <a:off x="8660303" y="4762530"/>
            <a:ext cx="435610" cy="178435"/>
          </a:xfrm>
          <a:prstGeom prst="straightConnector1">
            <a:avLst/>
          </a:prstGeom>
          <a:noFill/>
          <a:ln w="9525" cap="flat" cmpd="sng" algn="ctr">
            <a:solidFill>
              <a:srgbClr val="B45F06"/>
            </a:solidFill>
            <a:prstDash val="solid"/>
            <a:headEnd type="none"/>
            <a:tailEnd type="triangle" w="lg" len="lg"/>
          </a:ln>
          <a:effectLst/>
        </p:spPr>
      </p:cxnSp>
      <p:sp>
        <p:nvSpPr>
          <p:cNvPr id="30" name="Shape 183">
            <a:extLst>
              <a:ext uri="{FF2B5EF4-FFF2-40B4-BE49-F238E27FC236}">
                <a16:creationId xmlns:a16="http://schemas.microsoft.com/office/drawing/2014/main" id="{4E63F650-C49F-458E-A2EA-1230000431C9}"/>
              </a:ext>
            </a:extLst>
          </p:cNvPr>
          <p:cNvSpPr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D0s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DsEQAAzBMAACoaAACBFgAAEAAAACYAAAAIAAAA//////////8="/>
              </a:ext>
            </a:extLst>
          </p:cNvSpPr>
          <p:nvPr/>
        </p:nvSpPr>
        <p:spPr>
          <a:xfrm>
            <a:off x="4636135" y="1344404"/>
            <a:ext cx="1339850" cy="44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rgbClr val="B45F06"/>
                </a:solidFill>
              </a:rPr>
              <a:t>ELEMENTO</a:t>
            </a:r>
            <a:endParaRPr lang="es-es" b="1" dirty="0">
              <a:solidFill>
                <a:srgbClr val="B45F06"/>
              </a:solidFill>
            </a:endParaRPr>
          </a:p>
        </p:txBody>
      </p:sp>
      <p:cxnSp>
        <p:nvCxnSpPr>
          <p:cNvPr id="31" name="Shape 184">
            <a:extLst>
              <a:ext uri="{FF2B5EF4-FFF2-40B4-BE49-F238E27FC236}">
                <a16:creationId xmlns:a16="http://schemas.microsoft.com/office/drawing/2014/main" id="{48A5755D-531F-4F3D-8C6D-515C1D2101F3}"/>
              </a:ext>
            </a:extLst>
          </p:cNvPr>
          <p:cNvCxnSpPr>
            <a:cxnSpLocks/>
            <a:extLst>
              <a:ext uri="smNativeData">
                <pr:smNativeData xmlns="" xmlns:p14="http://schemas.microsoft.com/office/powerpoint/2010/main" xmlns:pr="smNativeData" val="SMDATA_13_w78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LRfBgAPAAAAAQAAACMAAAAjAAAAIwAAAB4AAAAAAAAASwAAAEsAAAACAAAAlgAAAJY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Y3AAAMAAAAEAAAAAAAAAAAAAAAAAAAAAAAAAAeAAAAaAAAAAAAAAAAAAAAAAAAAAAAAAAAAAAAECcAABAnAAAAAAAAAAAAAAAAAAAAAAAAAAAAAAAAAAAAAAAAAAAAABQAAAAAAAAAwMD/AAAAAABkAAAAMgAAAAAAAABkAAAAAAAAAH9/fwAKAAAAHwAAAFQAAACQwiYF////AQAAAAAAAAAAAAAAAAAAAAAAAAAAAAAAAAAAAAAAAAAAtF8GAH9/fwAsPEMDzMzMAMDA/wB/f38AAAAAAAAAAAAAAAAAAAAAAAAAAAAhAAAAGAAAABQAAADyFAAAHhEAAAsWAADMEwAAEAAAACYAAAAIAAAA//////////8="/>
              </a:ext>
            </a:extLst>
          </p:cNvCxnSpPr>
          <p:nvPr/>
        </p:nvCxnSpPr>
        <p:spPr>
          <a:xfrm>
            <a:off x="5175610" y="1698072"/>
            <a:ext cx="0" cy="464656"/>
          </a:xfrm>
          <a:prstGeom prst="straightConnector1">
            <a:avLst/>
          </a:prstGeom>
          <a:noFill/>
          <a:ln w="9525" cap="flat" cmpd="sng" algn="ctr">
            <a:solidFill>
              <a:srgbClr val="B45F06"/>
            </a:solidFill>
            <a:prstDash val="solid"/>
            <a:headEnd type="none"/>
            <a:tailEnd type="triangle" w="lg" len="lg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AFF24-CB4E-48C9-A64B-A3BEB86F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C405B5B-9CD5-418C-89E2-F1BE0D04B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98" y="369111"/>
            <a:ext cx="11761286" cy="6632997"/>
          </a:xfrm>
        </p:spPr>
      </p:pic>
    </p:spTree>
    <p:extLst>
      <p:ext uri="{BB962C8B-B14F-4D97-AF65-F5344CB8AC3E}">
        <p14:creationId xmlns:p14="http://schemas.microsoft.com/office/powerpoint/2010/main" val="130702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809B3-58AC-4FEE-A821-1B8EB176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3F198D4-1B64-47D0-8CFD-D981AEA8F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587" y="509070"/>
            <a:ext cx="10955744" cy="6252156"/>
          </a:xfrm>
        </p:spPr>
      </p:pic>
      <p:sp>
        <p:nvSpPr>
          <p:cNvPr id="8" name="Shape 183">
            <a:extLst>
              <a:ext uri="{FF2B5EF4-FFF2-40B4-BE49-F238E27FC236}">
                <a16:creationId xmlns:a16="http://schemas.microsoft.com/office/drawing/2014/main" id="{72EAD5DD-5514-4FD9-B73E-7AE0472759B4}"/>
              </a:ext>
            </a:extLst>
          </p:cNvPr>
          <p:cNvSpPr>
            <a:extLst>
              <a:ext uri="smNativeData">
                <pr:smNativeData xmlns="" xmlns:p14="http://schemas.microsoft.com/office/powerpoint/2010/main"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D0s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DsEQAAzBMAACoaAACBFgAAEAAAACYAAAAIAAAA//////////8="/>
              </a:ext>
            </a:extLst>
          </p:cNvSpPr>
          <p:nvPr/>
        </p:nvSpPr>
        <p:spPr>
          <a:xfrm>
            <a:off x="3636010" y="1049972"/>
            <a:ext cx="1339850" cy="44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rgbClr val="B45F06"/>
                </a:solidFill>
              </a:rPr>
              <a:t>T</a:t>
            </a:r>
            <a:r>
              <a:rPr lang="es-es" b="1" dirty="0">
                <a:solidFill>
                  <a:srgbClr val="B45F06"/>
                </a:solidFill>
              </a:rPr>
              <a:t>ag/etiqueta</a:t>
            </a:r>
          </a:p>
        </p:txBody>
      </p:sp>
    </p:spTree>
    <p:extLst>
      <p:ext uri="{BB962C8B-B14F-4D97-AF65-F5344CB8AC3E}">
        <p14:creationId xmlns:p14="http://schemas.microsoft.com/office/powerpoint/2010/main" val="174606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D2A9B-FE73-4F04-9592-730DE5CC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133589A-1DFA-4C77-8C9F-6E614BCF3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87" y="457201"/>
            <a:ext cx="10847054" cy="6179796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12E93CE-D7BC-4905-8CE3-83EEE9330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174" y="2866691"/>
            <a:ext cx="4915586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8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751E2-D78D-456C-BBE3-7053A2D1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FAF32F-0033-4414-A28F-69C7FCE30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A66D3D-E7E3-4E71-84E3-597464FD8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6" y="227060"/>
            <a:ext cx="11964856" cy="665442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99363E4-CDFF-4C6A-B58A-5749772CCDC3}"/>
              </a:ext>
            </a:extLst>
          </p:cNvPr>
          <p:cNvSpPr txBox="1"/>
          <p:nvPr/>
        </p:nvSpPr>
        <p:spPr>
          <a:xfrm>
            <a:off x="4141229" y="609600"/>
            <a:ext cx="5622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Se realizan saltos, sin necesidad de poner </a:t>
            </a:r>
            <a:r>
              <a:rPr lang="es-ES" dirty="0" err="1">
                <a:solidFill>
                  <a:srgbClr val="FF0000"/>
                </a:solidFill>
              </a:rPr>
              <a:t>toooodo</a:t>
            </a:r>
            <a:r>
              <a:rPr lang="es-ES" dirty="0">
                <a:solidFill>
                  <a:srgbClr val="FF0000"/>
                </a:solidFill>
              </a:rPr>
              <a:t> el </a:t>
            </a:r>
            <a:r>
              <a:rPr lang="es-ES" dirty="0" err="1">
                <a:solidFill>
                  <a:srgbClr val="FF0000"/>
                </a:solidFill>
              </a:rPr>
              <a:t>xpath</a:t>
            </a:r>
            <a:r>
              <a:rPr lang="es-ES" dirty="0">
                <a:solidFill>
                  <a:srgbClr val="FF0000"/>
                </a:solidFill>
              </a:rPr>
              <a:t>.</a:t>
            </a:r>
          </a:p>
          <a:p>
            <a:endParaRPr lang="es-ES" dirty="0"/>
          </a:p>
          <a:p>
            <a:r>
              <a:rPr lang="es-ES" dirty="0"/>
              <a:t>El problema es si hay mas de 1 elemento con el </a:t>
            </a:r>
            <a:r>
              <a:rPr lang="es-ES" dirty="0" err="1"/>
              <a:t>xpath</a:t>
            </a:r>
            <a:r>
              <a:rPr lang="es-ES" dirty="0"/>
              <a:t> relativo elegido.</a:t>
            </a:r>
          </a:p>
          <a:p>
            <a:r>
              <a:rPr lang="es-ES" dirty="0"/>
              <a:t>Si hay mas de 1 imagen, no conviene utilizar //</a:t>
            </a:r>
            <a:r>
              <a:rPr lang="es-ES" dirty="0" err="1"/>
              <a:t>img</a:t>
            </a:r>
            <a:r>
              <a:rPr lang="es-ES" dirty="0"/>
              <a:t>, ya que no es preciso porque quizá no queríamos la imagen que nos trajo, sino la otra.</a:t>
            </a:r>
          </a:p>
          <a:p>
            <a:endParaRPr lang="es-ES" dirty="0"/>
          </a:p>
          <a:p>
            <a:endParaRPr lang="es-A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1EE9D48-2798-4A26-AAEE-307F5EDC5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890" y="3429000"/>
            <a:ext cx="5382376" cy="442974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2F350C5-D0DA-42A4-8BE5-B859964AC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480" y="3444240"/>
            <a:ext cx="3188888" cy="392587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1159FDB-81C3-4C07-9337-B7173B04B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625" y="686616"/>
            <a:ext cx="4344006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5457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EBEBEB"/>
      </a:dk2>
      <a:lt2>
        <a:srgbClr val="2C3C4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EBEBEB"/>
        </a:dk2>
        <a:lt2>
          <a:srgbClr val="2C3C43"/>
        </a:lt2>
        <a:accent1>
          <a:srgbClr val="90C226"/>
        </a:accent1>
        <a:accent2>
          <a:srgbClr val="54A021"/>
        </a:accent2>
        <a:accent3>
          <a:srgbClr val="E6B91E"/>
        </a:accent3>
        <a:accent4>
          <a:srgbClr val="E76618"/>
        </a:accent4>
        <a:accent5>
          <a:srgbClr val="C42F1A"/>
        </a:accent5>
        <a:accent6>
          <a:srgbClr val="918655"/>
        </a:accent6>
        <a:hlink>
          <a:srgbClr val="99CA3C"/>
        </a:hlink>
        <a:folHlink>
          <a:srgbClr val="B9D18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1571</Words>
  <Application>Microsoft Office PowerPoint</Application>
  <PresentationFormat>Panorámica</PresentationFormat>
  <Paragraphs>157</Paragraphs>
  <Slides>28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Noto Sans Symbols</vt:lpstr>
      <vt:lpstr>Trebuchet MS</vt:lpstr>
      <vt:lpstr>Presentation</vt:lpstr>
      <vt:lpstr>Selenium </vt:lpstr>
      <vt:lpstr>Locators</vt:lpstr>
      <vt:lpstr>DOM (Document Object Model)</vt:lpstr>
      <vt:lpstr>WebElements (Elementos HTML)</vt:lpstr>
      <vt:lpstr>Atributos HTML</vt:lpstr>
      <vt:lpstr>Presentación de PowerPoint</vt:lpstr>
      <vt:lpstr>Presentación de PowerPoint</vt:lpstr>
      <vt:lpstr>Presentación de PowerPoint</vt:lpstr>
      <vt:lpstr>Presentación de PowerPoint</vt:lpstr>
      <vt:lpstr>CSS Selectors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CSS by Tags</vt:lpstr>
      <vt:lpstr>CSS by Tags</vt:lpstr>
      <vt:lpstr>CSS by Id</vt:lpstr>
      <vt:lpstr>CSS by class</vt:lpstr>
      <vt:lpstr>CSS by Class</vt:lpstr>
      <vt:lpstr>CSS by attribute value</vt:lpstr>
      <vt:lpstr>CSS by attribute value start or end with string</vt:lpstr>
      <vt:lpstr>CSS by Descendant</vt:lpstr>
      <vt:lpstr>CSS combinados, descendentes, class, id, etc.</vt:lpstr>
      <vt:lpstr>CSS combinados por comas</vt:lpstr>
      <vt:lpstr>CSS siblings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subject/>
  <dc:creator>OmarPapa</dc:creator>
  <cp:keywords/>
  <dc:description/>
  <cp:lastModifiedBy>Federico Megey</cp:lastModifiedBy>
  <cp:revision>22</cp:revision>
  <dcterms:created xsi:type="dcterms:W3CDTF">2020-07-12T20:57:48Z</dcterms:created>
  <dcterms:modified xsi:type="dcterms:W3CDTF">2022-05-02T12:28:31Z</dcterms:modified>
</cp:coreProperties>
</file>