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Anton"/>
      <p:regular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Lato Light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Lato-regular.fntdata"/><Relationship Id="rId45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Light-bold.fntdata"/><Relationship Id="rId50" Type="http://schemas.openxmlformats.org/officeDocument/2006/relationships/font" Target="fonts/LatoLight-regular.fntdata"/><Relationship Id="rId53" Type="http://schemas.openxmlformats.org/officeDocument/2006/relationships/font" Target="fonts/LatoLight-boldItalic.fntdata"/><Relationship Id="rId52" Type="http://schemas.openxmlformats.org/officeDocument/2006/relationships/font" Target="fonts/LatoLight-italic.fntdata"/><Relationship Id="rId11" Type="http://schemas.openxmlformats.org/officeDocument/2006/relationships/slide" Target="slides/slide7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10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Continúa en la siguiente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Ver como sera la organizacion de los ejercicios: salas o individual. Tiempo estimado?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s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git-scm.com/" TargetMode="External"/><Relationship Id="rId6" Type="http://schemas.openxmlformats.org/officeDocument/2006/relationships/hyperlink" Target="https://cmder.net/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Administradores de Paquetes - NPM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1- NÚMEROS ALEATORIOS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16325" y="124740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A- Crear un proyecto en node.js que genere 10000 números aleatorios en el rango  de 1 a 20.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B- Crear un objeto cuyas claves sean los números salidos y el valor asociado a cada clave será la cantidad de veces que salió dicho número. Representar por consola los resultados.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2- ARRAY DE OBJETOS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42500" y="911650"/>
            <a:ext cx="8259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proyecto en node.js que declare un array de objetos de este tipo: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469400" y="1655050"/>
            <a:ext cx="6205200" cy="2235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'Escuadra'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323.45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'Calculadora'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'Globo Terráqueo'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45.67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'Paleta Pintura'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456.78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'Reloj'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67.89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'Agenda'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78.90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2- ARRAY DE OBJETOS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42500" y="91165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obtenga la siguiente información de dicho array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Los nombres de los productos en un string separados por comas.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El precio total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El precio promedio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D) El producto con menor precio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E) El producto con mayor precio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F) Con los datos de los puntos 1 al 5 crear un objeto y representarlo por consola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todos los valores monetarios serán expresados con 2 decimales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Módulos nativos en Node.js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622500" y="952525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módulo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aplicaciones externas pueden usar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posee varios módulos incorporados (nativos) compilados en binario. Estos módulos básicos están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definidos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código fuente de Node en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carpeta lib/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módulos básicos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la preferencia 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cargarse primero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su identificador es pasado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desde require()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require('fs')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devolverá lo construido en el módulo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(FileSystem), incluso si hay un fichero con ese nombre.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1038150" y="436475"/>
            <a:ext cx="70677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Administradores de Paquetes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(Package Managers)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175" y="1904075"/>
            <a:ext cx="3439650" cy="2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435900" y="1180500"/>
            <a:ext cx="8209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Package Managers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(o Administradores de paquetes) sirven para no tener que descargar, instalar y mantener las dependencias de un proyecto a mano.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Estas aplicaciones facilitan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descarga e instalación de las librerías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utiliza el proyecto.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requiere que conozcamos el nombre exacto de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(y versión deseada si es necesario) y contar con conexión a Internet.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un comando se descargará de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repositorio centralizado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versión correspondiente de la dependencia especificada y se agregará al proyecto.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NPM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435900" y="1104300"/>
            <a:ext cx="7022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su propio Administrador de Paquetes: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(NodeJS Package Manager)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¿Que es NPM?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813" y="2054700"/>
            <a:ext cx="4942874" cy="2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629525" y="470050"/>
            <a:ext cx="6500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Instalando dependencias con NPM 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852150" y="2156600"/>
            <a:ext cx="75816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dependencias pueden instalarse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 o local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una dependencia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todos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programas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desarrollados en NodeJS contarán con esa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con la versión que haya sido instalada.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cambio, si instalamos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local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elegir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exactamente qué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 qué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contará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proyecto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desarrollemos.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1000" y="1235650"/>
            <a:ext cx="4610199" cy="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418" y="1213393"/>
            <a:ext cx="899025" cy="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qué es Node.js y su uso en un entorno Backend.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función que cumple npm en Node.js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proceso de instalación de dependencias.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 tener en cuenta!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44125" y="1044225"/>
            <a:ext cx="7629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instalación local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dependencias es la opción es la más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recomendable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poder tener múltiples proyectos usando distintas versiones de una misma librería sin generar problemas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compatibilidad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actualizar a una nueva versión que no sea retrocompatible con las anteriores.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muchas veces es útil instalar en forma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librerías utilitarias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(por ejemplo librerías de testing) que son usadas para facilitar las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tareas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revisión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etapa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que no son necesarias para el uso de la aplicación.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Por ejemplo...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44125" y="1044225"/>
            <a:ext cx="7903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programa A usa la librería “fecha” en su versión 1.0, que cuenta con el método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“dameFecha()”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programa B usa la librería “fecha” pero en su versión 2.0, que ya no cuenta con el método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“dameFecha()”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éste fue reemplazado por el nuevo método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“dameFechaLocal()”.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“fecha” en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actualizar la librería fecha, romperemos el programa A, ya que intentará usar un método que ya no existe.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realizamos dos instalaciones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locales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(fecha 1.0 para A, fecha 2.0 para B) al actualizar cada una por separado, cada programa seguirá contando con la versión correspondiente).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862650" y="853613"/>
            <a:ext cx="7418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Advertencia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Es posible que al instalar dependencias en forma global se nos solicite tener permisos de administrador, ya que estaremos editando archivos de configuración y agregando contenidos en carpetas del sistema.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438" y="2557413"/>
            <a:ext cx="3309119" cy="1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archivo ”package.json” 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447800" y="317975"/>
            <a:ext cx="4143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Package.json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00" y="999350"/>
            <a:ext cx="4598776" cy="34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5046575" y="923150"/>
            <a:ext cx="36633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archivo de configuración en formato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 parte de un proyecto Node.js.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crearlo mediante la instrucción: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npm init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especificar en este archivo la lista de dependencias, que son las librerías que usa el proyecto para funcionar o para realizar distintos tipos de testing.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automatizado de dependencias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que hayamos especificado nuestras dependencias en el archivo de configuración (package.json) podremos actualizar y mantener de forma fácil y segura las dependencias del proyecto con el comando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podemos hacer que npm agregue como dependencia al package.json un módulo que estamos instalando. Si lo queremos como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 del proyecto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comando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‘install’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agregamos el nombre del módulo: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&lt;algún-módulo&gt;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sólo es una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 del entorno de desarrollo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le agregamos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--save-dev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ó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--save-dev &lt;algún-módulo-dev&gt;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-D &lt;algún-módulo-dev&gt;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/>
        </p:nvSpPr>
        <p:spPr>
          <a:xfrm>
            <a:off x="458250" y="1905350"/>
            <a:ext cx="8380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Major Release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número corresponde a actualizaciones grandes/significativas que incluyen muchas nuevas características, o que cambian de manera significativa el funcionamiento de las existentes.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Minor Release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número corresponde a actualizaciones pequeñas que agregan pocas cosas nuevas o actualizan algún detalle del funcionamiento de la librería.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tercer número corresponde a arreglos o parches que corrigen defectos en las funcionalidades de la librería.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610675" y="934900"/>
            <a:ext cx="63318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librerías de NPM siguen un estándar de versionado de tres números, separados entre sí por un punto: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5150" y="865875"/>
            <a:ext cx="2073401" cy="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/>
        </p:nvSpPr>
        <p:spPr>
          <a:xfrm>
            <a:off x="458250" y="42445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Avanzado del Versionado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334500" y="1973838"/>
            <a:ext cx="8475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una de las versiones de las dependencias está precedida por un símbolo (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~ ^ *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que indica la forma en la que deseamos que se actualice ese módulo cada vez que ejecutemos npm install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Administradores de Paquetes -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Manejo de Archivos en Javascript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Servidores Web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614850" y="1525113"/>
            <a:ext cx="79143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~0.13.0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no se actualizará, ya que es una Minor Release.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~ (solo patches)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^0.13.0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^ (patches y actualizaciones menores)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*0.13.0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salga la versión 0.13.1 se actualizará en nuestro proyecto, ya que es un Patch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se actualizará, ya que es una Major Release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* (todas las actualizaciones)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552900" y="1584525"/>
            <a:ext cx="82254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 	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posterior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 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igual o posterior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	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anterior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dada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	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igual o anterior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484300" y="169300"/>
            <a:ext cx="8225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símbolos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290675" y="1584525"/>
            <a:ext cx="85323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si no se pone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ningún símbolo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acepta únicamente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especificada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en lugar de escribir una versión, se escribe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‘latest’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descargará o actualizará siempre a la última versión disponible.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Adicionalmente se pueden crear combinaciones con los criterios anteriores. Por ejemplo: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1.0.0 || &gt;=1.1.0 &lt;1.2.0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usará la versión 1.0.0 (si la encuentra) o alguna a partir de 1.1.0, pero anteriores a 1.2.0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484300" y="169300"/>
            <a:ext cx="8225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opciones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Calculadora de edad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o: 5/10 mi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nutos</a:t>
            </a:r>
            <a:endParaRPr b="0" i="0" sz="20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442500" y="602475"/>
            <a:ext cx="82590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permita calcular 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cuántos años y días totales transcurrieron desde la fecha de tu nacimiento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ello utilizar la dependencia </a:t>
            </a:r>
            <a:r>
              <a:rPr b="1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moment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instalándola en forma local desde </a:t>
            </a: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Imprimir los resultados por consola. Hacer las modificaciones necesarias para que sólo se actualicen los 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la librería recién instalada.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ejemplo de salida: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Hoy es 11/01/2021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Nací el 29/11/1968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52 años.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19036 días.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Ayuda: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los métodos diff y format de la librería </a:t>
            </a: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moment.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39" name="Google Shape;33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-Node.js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-NPM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-Package.json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-Nodemon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51" name="Google Shape;35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852500" y="609725"/>
            <a:ext cx="543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Qué es Node.js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5613" y="1543425"/>
            <a:ext cx="4972776" cy="23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852150" y="1566327"/>
            <a:ext cx="74397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es un entorno de tiempo de ejecución de JavaScript.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fue creado por los desarrolladores originales de JavaScript e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incluye todo lo que se necesita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ejecutar un programa escrito en JavaScript por fuera del navegador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basa en el motor de tiempo de ejecución JavaScript V8, el mismo que usa Chrome para convertir el Javascript en código máquina.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está escrito en C++ y dispone de módulos nativos.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81375" y="548150"/>
            <a:ext cx="2663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7358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9812" y="181011"/>
            <a:ext cx="2144376" cy="131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296000" y="6036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Escribir nuestro primer programa en Node.js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199" y="2126100"/>
            <a:ext cx="6178526" cy="24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551" y="1592701"/>
            <a:ext cx="2185741" cy="1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60500" y="989150"/>
            <a:ext cx="8293800" cy="3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16.x.x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https://nodejs.org/es/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Studio code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(seleccionar la instalación de </a:t>
            </a:r>
            <a:r>
              <a:rPr b="0" i="1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 bash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corresponde, ver próximo punto).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➢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consola (elegir una según corresponda):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PowerShell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(Windows 10, ya viene instalada)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Cmder mini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Windows &lt; 10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https://cmder.net/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Bash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(se descarga junto con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12950" y="320700"/>
            <a:ext cx="5318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Requerimientos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356100" y="1416925"/>
            <a:ext cx="86682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carpeta de proyecto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Abrir la carpeta con el vscode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archivo llamado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esa carpeta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código en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guardarlo.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Abrir una terminal (la que hayan elegido), ya sea en forma externa o desde dentro del vscode.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el programa desde la terminal corriendo la instrucción: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main.js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022000" y="320700"/>
            <a:ext cx="702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Node.js: ejecución desde archivo js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en Node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