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BD2EA-F2A5-417C-EE39-A9B6DE50DBCD}" v="260" dt="2024-01-02T12:01:1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93BD2EA-F2A5-417C-EE39-A9B6DE50DBCD}"/>
    <pc:docChg chg="addSld">
      <pc:chgData name="" userId="" providerId="" clId="Web-{793BD2EA-F2A5-417C-EE39-A9B6DE50DBCD}" dt="2024-01-02T11:37:12.943" v="0"/>
      <pc:docMkLst>
        <pc:docMk/>
      </pc:docMkLst>
      <pc:sldChg chg="new">
        <pc:chgData name="" userId="" providerId="" clId="Web-{793BD2EA-F2A5-417C-EE39-A9B6DE50DBCD}" dt="2024-01-02T11:37:12.943" v="0"/>
        <pc:sldMkLst>
          <pc:docMk/>
          <pc:sldMk cId="2384182437" sldId="256"/>
        </pc:sldMkLst>
      </pc:sldChg>
    </pc:docChg>
  </pc:docChgLst>
  <pc:docChgLst>
    <pc:chgData name="Federica Perrone" userId="S::f.perrone6@studenti.unipi.it::6cd8cbc1-1c4e-40f0-9b81-88811bea7215" providerId="AD" clId="Web-{793BD2EA-F2A5-417C-EE39-A9B6DE50DBCD}"/>
    <pc:docChg chg="addSld modSld sldOrd">
      <pc:chgData name="Federica Perrone" userId="S::f.perrone6@studenti.unipi.it::6cd8cbc1-1c4e-40f0-9b81-88811bea7215" providerId="AD" clId="Web-{793BD2EA-F2A5-417C-EE39-A9B6DE50DBCD}" dt="2024-01-02T12:01:12.118" v="230" actId="1076"/>
      <pc:docMkLst>
        <pc:docMk/>
      </pc:docMkLst>
      <pc:sldChg chg="addSp modSp">
        <pc:chgData name="Federica Perrone" userId="S::f.perrone6@studenti.unipi.it::6cd8cbc1-1c4e-40f0-9b81-88811bea7215" providerId="AD" clId="Web-{793BD2EA-F2A5-417C-EE39-A9B6DE50DBCD}" dt="2024-01-02T11:48:31.466" v="184" actId="14100"/>
        <pc:sldMkLst>
          <pc:docMk/>
          <pc:sldMk cId="2384182437" sldId="256"/>
        </pc:sldMkLst>
        <pc:spChg chg="mod">
          <ac:chgData name="Federica Perrone" userId="S::f.perrone6@studenti.unipi.it::6cd8cbc1-1c4e-40f0-9b81-88811bea7215" providerId="AD" clId="Web-{793BD2EA-F2A5-417C-EE39-A9B6DE50DBCD}" dt="2024-01-02T11:42:18.641" v="68" actId="20577"/>
          <ac:spMkLst>
            <pc:docMk/>
            <pc:sldMk cId="2384182437" sldId="256"/>
            <ac:spMk id="2" creationId="{1C7FA5DB-7C8B-5CC7-2BB3-9895378C00ED}"/>
          </ac:spMkLst>
        </pc:spChg>
        <pc:spChg chg="mod">
          <ac:chgData name="Federica Perrone" userId="S::f.perrone6@studenti.unipi.it::6cd8cbc1-1c4e-40f0-9b81-88811bea7215" providerId="AD" clId="Web-{793BD2EA-F2A5-417C-EE39-A9B6DE50DBCD}" dt="2024-01-02T11:48:31.466" v="184" actId="14100"/>
          <ac:spMkLst>
            <pc:docMk/>
            <pc:sldMk cId="2384182437" sldId="256"/>
            <ac:spMk id="3" creationId="{15B69E0E-59B9-08A5-3F64-F6EE12DD5082}"/>
          </ac:spMkLst>
        </pc:spChg>
        <pc:picChg chg="add mod">
          <ac:chgData name="Federica Perrone" userId="S::f.perrone6@studenti.unipi.it::6cd8cbc1-1c4e-40f0-9b81-88811bea7215" providerId="AD" clId="Web-{793BD2EA-F2A5-417C-EE39-A9B6DE50DBCD}" dt="2024-01-02T11:40:46.106" v="37" actId="1076"/>
          <ac:picMkLst>
            <pc:docMk/>
            <pc:sldMk cId="2384182437" sldId="256"/>
            <ac:picMk id="4" creationId="{3436EECE-DA1E-805E-A594-324412740A4E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2:00:56.024" v="225" actId="1076"/>
        <pc:sldMkLst>
          <pc:docMk/>
          <pc:sldMk cId="2371764051" sldId="257"/>
        </pc:sldMkLst>
        <pc:spChg chg="mod">
          <ac:chgData name="Federica Perrone" userId="S::f.perrone6@studenti.unipi.it::6cd8cbc1-1c4e-40f0-9b81-88811bea7215" providerId="AD" clId="Web-{793BD2EA-F2A5-417C-EE39-A9B6DE50DBCD}" dt="2024-01-02T11:45:08.366" v="80" actId="20577"/>
          <ac:spMkLst>
            <pc:docMk/>
            <pc:sldMk cId="2371764051" sldId="257"/>
            <ac:spMk id="2" creationId="{48545F12-8642-561B-79B5-92AB8F7B12D8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9:23.286" v="219"/>
          <ac:spMkLst>
            <pc:docMk/>
            <pc:sldMk cId="2371764051" sldId="257"/>
            <ac:spMk id="3" creationId="{4E6EBDED-AC77-970A-D0B2-962E7E7B0250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2:00:56.024" v="225" actId="1076"/>
          <ac:picMkLst>
            <pc:docMk/>
            <pc:sldMk cId="2371764051" sldId="257"/>
            <ac:picMk id="4" creationId="{F12A5489-79AD-4DC6-76BE-0F43E01E1CEE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2:00:54.617" v="224" actId="1076"/>
          <ac:picMkLst>
            <pc:docMk/>
            <pc:sldMk cId="2371764051" sldId="257"/>
            <ac:picMk id="5" creationId="{03A00F19-D4FA-E542-F827-D31C63F587C1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3:49.415" v="196" actId="1076"/>
        <pc:sldMkLst>
          <pc:docMk/>
          <pc:sldMk cId="925580337" sldId="258"/>
        </pc:sldMkLst>
        <pc:spChg chg="mod">
          <ac:chgData name="Federica Perrone" userId="S::f.perrone6@studenti.unipi.it::6cd8cbc1-1c4e-40f0-9b81-88811bea7215" providerId="AD" clId="Web-{793BD2EA-F2A5-417C-EE39-A9B6DE50DBCD}" dt="2024-01-02T11:51:50.567" v="185" actId="20577"/>
          <ac:spMkLst>
            <pc:docMk/>
            <pc:sldMk cId="925580337" sldId="258"/>
            <ac:spMk id="2" creationId="{64912370-A339-2DDC-B83F-E5CE9428A62C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3:46.446" v="193"/>
          <ac:spMkLst>
            <pc:docMk/>
            <pc:sldMk cId="925580337" sldId="258"/>
            <ac:spMk id="3" creationId="{721E6560-E9E9-D7D6-7DAB-66001D284D0E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3:49.415" v="196" actId="1076"/>
          <ac:picMkLst>
            <pc:docMk/>
            <pc:sldMk cId="925580337" sldId="258"/>
            <ac:picMk id="4" creationId="{54C71613-B956-EB25-B6F9-85F96F4A3874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3:49.321" v="195" actId="1076"/>
          <ac:picMkLst>
            <pc:docMk/>
            <pc:sldMk cId="925580337" sldId="258"/>
            <ac:picMk id="5" creationId="{667241A9-FB34-0868-1304-F60C679DD470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5:21.059" v="200" actId="1076"/>
        <pc:sldMkLst>
          <pc:docMk/>
          <pc:sldMk cId="3639055330" sldId="259"/>
        </pc:sldMkLst>
        <pc:spChg chg="mod">
          <ac:chgData name="Federica Perrone" userId="S::f.perrone6@studenti.unipi.it::6cd8cbc1-1c4e-40f0-9b81-88811bea7215" providerId="AD" clId="Web-{793BD2EA-F2A5-417C-EE39-A9B6DE50DBCD}" dt="2024-01-02T11:51:57.520" v="186" actId="20577"/>
          <ac:spMkLst>
            <pc:docMk/>
            <pc:sldMk cId="3639055330" sldId="259"/>
            <ac:spMk id="2" creationId="{FD9A605A-49CD-4B5E-3E92-FAD6B039AB12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5:17.480" v="197"/>
          <ac:spMkLst>
            <pc:docMk/>
            <pc:sldMk cId="3639055330" sldId="259"/>
            <ac:spMk id="3" creationId="{611868D6-4C3E-0EAE-B696-C9702B475A7C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5:21.059" v="200" actId="1076"/>
          <ac:picMkLst>
            <pc:docMk/>
            <pc:sldMk cId="3639055330" sldId="259"/>
            <ac:picMk id="4" creationId="{3390352A-9204-0945-F59E-02C149E0046A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5:19.777" v="199" actId="1076"/>
          <ac:picMkLst>
            <pc:docMk/>
            <pc:sldMk cId="3639055330" sldId="259"/>
            <ac:picMk id="5" creationId="{14C13E69-93C2-34AE-5D89-52D6325C28B1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5:55.966" v="204" actId="1076"/>
        <pc:sldMkLst>
          <pc:docMk/>
          <pc:sldMk cId="2900857889" sldId="260"/>
        </pc:sldMkLst>
        <pc:spChg chg="mod">
          <ac:chgData name="Federica Perrone" userId="S::f.perrone6@studenti.unipi.it::6cd8cbc1-1c4e-40f0-9b81-88811bea7215" providerId="AD" clId="Web-{793BD2EA-F2A5-417C-EE39-A9B6DE50DBCD}" dt="2024-01-02T11:52:03.927" v="187" actId="20577"/>
          <ac:spMkLst>
            <pc:docMk/>
            <pc:sldMk cId="2900857889" sldId="260"/>
            <ac:spMk id="2" creationId="{E417BC37-660C-BE49-110F-AA2BA329AA52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5:52.138" v="201"/>
          <ac:spMkLst>
            <pc:docMk/>
            <pc:sldMk cId="2900857889" sldId="260"/>
            <ac:spMk id="3" creationId="{4BEDA643-499A-7D21-32A3-E04660507A50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5:55.966" v="204" actId="1076"/>
          <ac:picMkLst>
            <pc:docMk/>
            <pc:sldMk cId="2900857889" sldId="260"/>
            <ac:picMk id="4" creationId="{BE09FAFF-1399-02BE-E617-B6A62A2EC212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5:54.435" v="203" actId="1076"/>
          <ac:picMkLst>
            <pc:docMk/>
            <pc:sldMk cId="2900857889" sldId="260"/>
            <ac:picMk id="5" creationId="{7892C7F4-883B-94AC-AAEC-59F844B29800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7:07.187" v="210" actId="20577"/>
        <pc:sldMkLst>
          <pc:docMk/>
          <pc:sldMk cId="3121262491" sldId="261"/>
        </pc:sldMkLst>
        <pc:spChg chg="mod">
          <ac:chgData name="Federica Perrone" userId="S::f.perrone6@studenti.unipi.it::6cd8cbc1-1c4e-40f0-9b81-88811bea7215" providerId="AD" clId="Web-{793BD2EA-F2A5-417C-EE39-A9B6DE50DBCD}" dt="2024-01-02T11:57:07.187" v="210" actId="20577"/>
          <ac:spMkLst>
            <pc:docMk/>
            <pc:sldMk cId="3121262491" sldId="261"/>
            <ac:spMk id="2" creationId="{E3C52372-8B08-B221-7A51-79DACDEA4F55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6:14.732" v="205"/>
          <ac:spMkLst>
            <pc:docMk/>
            <pc:sldMk cId="3121262491" sldId="261"/>
            <ac:spMk id="3" creationId="{5C70D4D2-F211-60BE-DDAF-EF979619FC79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6:17.607" v="208" actId="1076"/>
          <ac:picMkLst>
            <pc:docMk/>
            <pc:sldMk cId="3121262491" sldId="261"/>
            <ac:picMk id="4" creationId="{CAB6EA74-8C1D-886D-7BCA-49D348AC02C6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6:16.545" v="207" actId="1076"/>
          <ac:picMkLst>
            <pc:docMk/>
            <pc:sldMk cId="3121262491" sldId="261"/>
            <ac:picMk id="5" creationId="{2EDE77A0-E546-F912-647D-5140069FBCA2}"/>
          </ac:picMkLst>
        </pc:picChg>
      </pc:sldChg>
      <pc:sldChg chg="addSp delSp modSp new ord">
        <pc:chgData name="Federica Perrone" userId="S::f.perrone6@studenti.unipi.it::6cd8cbc1-1c4e-40f0-9b81-88811bea7215" providerId="AD" clId="Web-{793BD2EA-F2A5-417C-EE39-A9B6DE50DBCD}" dt="2024-01-02T11:57:24.391" v="214" actId="1076"/>
        <pc:sldMkLst>
          <pc:docMk/>
          <pc:sldMk cId="4203829585" sldId="262"/>
        </pc:sldMkLst>
        <pc:spChg chg="mod">
          <ac:chgData name="Federica Perrone" userId="S::f.perrone6@studenti.unipi.it::6cd8cbc1-1c4e-40f0-9b81-88811bea7215" providerId="AD" clId="Web-{793BD2EA-F2A5-417C-EE39-A9B6DE50DBCD}" dt="2024-01-02T11:52:11.349" v="190" actId="20577"/>
          <ac:spMkLst>
            <pc:docMk/>
            <pc:sldMk cId="4203829585" sldId="262"/>
            <ac:spMk id="2" creationId="{401F08EE-EFEF-10B2-DE4C-78231A7BC2BC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7:21.953" v="211"/>
          <ac:spMkLst>
            <pc:docMk/>
            <pc:sldMk cId="4203829585" sldId="262"/>
            <ac:spMk id="3" creationId="{58310B15-2BBF-87D8-6FB4-05A5955336D3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7:24.391" v="214" actId="1076"/>
          <ac:picMkLst>
            <pc:docMk/>
            <pc:sldMk cId="4203829585" sldId="262"/>
            <ac:picMk id="4" creationId="{8E6A9961-89EF-776F-6E92-F5FC1A09F211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7:23.375" v="213" actId="1076"/>
          <ac:picMkLst>
            <pc:docMk/>
            <pc:sldMk cId="4203829585" sldId="262"/>
            <ac:picMk id="5" creationId="{BDE17B63-250E-6124-274E-7A27780425EA}"/>
          </ac:picMkLst>
        </pc:picChg>
      </pc:sldChg>
      <pc:sldChg chg="addSp delSp modSp new ord">
        <pc:chgData name="Federica Perrone" userId="S::f.perrone6@studenti.unipi.it::6cd8cbc1-1c4e-40f0-9b81-88811bea7215" providerId="AD" clId="Web-{793BD2EA-F2A5-417C-EE39-A9B6DE50DBCD}" dt="2024-01-02T12:01:12.118" v="230" actId="1076"/>
        <pc:sldMkLst>
          <pc:docMk/>
          <pc:sldMk cId="2637473952" sldId="263"/>
        </pc:sldMkLst>
        <pc:spChg chg="mod">
          <ac:chgData name="Federica Perrone" userId="S::f.perrone6@studenti.unipi.it::6cd8cbc1-1c4e-40f0-9b81-88811bea7215" providerId="AD" clId="Web-{793BD2EA-F2A5-417C-EE39-A9B6DE50DBCD}" dt="2024-01-02T11:52:16.208" v="191" actId="20577"/>
          <ac:spMkLst>
            <pc:docMk/>
            <pc:sldMk cId="2637473952" sldId="263"/>
            <ac:spMk id="2" creationId="{DB036E55-478D-546D-2286-D2E18D3A47FD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7:41.485" v="215"/>
          <ac:spMkLst>
            <pc:docMk/>
            <pc:sldMk cId="2637473952" sldId="263"/>
            <ac:spMk id="3" creationId="{1D81D952-F0EF-47CF-46AD-9CB2ABBF7DB4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2:01:10.774" v="229" actId="1076"/>
          <ac:picMkLst>
            <pc:docMk/>
            <pc:sldMk cId="2637473952" sldId="263"/>
            <ac:picMk id="4" creationId="{5244EA63-D0E4-A72A-5DB7-157FBF10A814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2:01:12.118" v="230" actId="1076"/>
          <ac:picMkLst>
            <pc:docMk/>
            <pc:sldMk cId="2637473952" sldId="263"/>
            <ac:picMk id="5" creationId="{6BFA3905-7554-1171-5072-A5D8273A87CB}"/>
          </ac:picMkLst>
        </pc:picChg>
      </pc:sldChg>
      <pc:sldChg chg="modSp new">
        <pc:chgData name="Federica Perrone" userId="S::f.perrone6@studenti.unipi.it::6cd8cbc1-1c4e-40f0-9b81-88811bea7215" providerId="AD" clId="Web-{793BD2EA-F2A5-417C-EE39-A9B6DE50DBCD}" dt="2024-01-02T11:52:21.224" v="192" actId="20577"/>
        <pc:sldMkLst>
          <pc:docMk/>
          <pc:sldMk cId="853302601" sldId="264"/>
        </pc:sldMkLst>
        <pc:spChg chg="mod">
          <ac:chgData name="Federica Perrone" userId="S::f.perrone6@studenti.unipi.it::6cd8cbc1-1c4e-40f0-9b81-88811bea7215" providerId="AD" clId="Web-{793BD2EA-F2A5-417C-EE39-A9B6DE50DBCD}" dt="2024-01-02T11:52:21.224" v="192" actId="20577"/>
          <ac:spMkLst>
            <pc:docMk/>
            <pc:sldMk cId="853302601" sldId="264"/>
            <ac:spMk id="2" creationId="{82177DE5-2430-EE87-6E1D-E9460ED9AEB8}"/>
          </ac:spMkLst>
        </pc:spChg>
      </pc:sldChg>
      <pc:sldChg chg="new">
        <pc:chgData name="Federica Perrone" userId="S::f.perrone6@studenti.unipi.it::6cd8cbc1-1c4e-40f0-9b81-88811bea7215" providerId="AD" clId="Web-{793BD2EA-F2A5-417C-EE39-A9B6DE50DBCD}" dt="2024-01-02T11:45:28.038" v="88"/>
        <pc:sldMkLst>
          <pc:docMk/>
          <pc:sldMk cId="181288855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FA5DB-7C8B-5CC7-2BB3-9895378C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911" y="2528103"/>
            <a:ext cx="9359660" cy="1223035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Aeronautical</a:t>
            </a:r>
            <a:r>
              <a:rPr lang="it-IT" dirty="0">
                <a:ea typeface="+mj-lt"/>
                <a:cs typeface="+mj-lt"/>
              </a:rPr>
              <a:t> Communications (2)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B69E0E-59B9-08A5-3F64-F6EE12DD5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98" y="3965318"/>
            <a:ext cx="9144000" cy="1943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Performance Evaluation of Computer Networks and Systems</a:t>
            </a:r>
          </a:p>
          <a:p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Federica Perrone</a:t>
            </a:r>
          </a:p>
          <a:p>
            <a:r>
              <a:rPr lang="it-IT" dirty="0">
                <a:ea typeface="Calibri"/>
                <a:cs typeface="Calibri"/>
              </a:rPr>
              <a:t>Riccardo Fiorini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436EECE-DA1E-805E-A594-32441274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-3488"/>
            <a:ext cx="4610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45F12-8642-561B-79B5-92AB8F7B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3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Introduction</a:t>
            </a:r>
            <a:r>
              <a:rPr lang="it-IT" dirty="0">
                <a:ea typeface="Calibri Light"/>
                <a:cs typeface="Calibri Light"/>
              </a:rPr>
              <a:t> and Model</a:t>
            </a:r>
            <a:endParaRPr lang="it-IT" dirty="0"/>
          </a:p>
        </p:txBody>
      </p:sp>
      <p:pic>
        <p:nvPicPr>
          <p:cNvPr id="4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12A5489-79AD-4DC6-76BE-0F43E01E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705" y="0"/>
            <a:ext cx="3886295" cy="4920343"/>
          </a:xfrm>
        </p:spPr>
      </p:pic>
      <p:pic>
        <p:nvPicPr>
          <p:cNvPr id="5" name="Immagine 4" descr="Immagine che contiene diagramma, testo, linea, Disegno tecnico&#10;&#10;Descrizione generata automaticamente">
            <a:extLst>
              <a:ext uri="{FF2B5EF4-FFF2-40B4-BE49-F238E27FC236}">
                <a16:creationId xmlns:a16="http://schemas.microsoft.com/office/drawing/2014/main" id="{03A00F19-D4FA-E542-F827-D31C63F5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43" y="3344229"/>
            <a:ext cx="5674962" cy="34355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1038152"/>
            <a:ext cx="7467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Objectives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Study the end-to-end 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Study the queue length</a:t>
            </a:r>
          </a:p>
          <a:p>
            <a:r>
              <a:rPr lang="en-GB" b="1" dirty="0" smtClean="0"/>
              <a:t>KPIs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response time E[R]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number of packets in queue E[Nq]</a:t>
            </a:r>
          </a:p>
          <a:p>
            <a:r>
              <a:rPr lang="en-GB" b="1" dirty="0" smtClean="0"/>
              <a:t>Scenarios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are obtained varying k (inter-arrival time) and t (handover period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GB" dirty="0" smtClean="0"/>
              <a:t> 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GB" dirty="0" smtClean="0"/>
              <a:t> 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GB" dirty="0" smtClean="0"/>
              <a:t> deterministic</a:t>
            </a:r>
          </a:p>
          <a:p>
            <a:r>
              <a:rPr lang="en-GB" b="1" dirty="0" smtClean="0"/>
              <a:t>Repetitions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30</a:t>
            </a:r>
          </a:p>
          <a:p>
            <a:r>
              <a:rPr lang="en-GB" b="1" dirty="0" smtClean="0"/>
              <a:t>CI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23717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12370-A339-2DDC-B83F-E5CE9428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417"/>
            <a:ext cx="10515600" cy="72403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Warmup period and Simulation time Calibration</a:t>
            </a:r>
            <a:endParaRPr lang="en-GB" sz="4000" dirty="0"/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4C71613-B956-EB25-B6F9-85F96F4A3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1" t="4551" r="5975"/>
          <a:stretch/>
        </p:blipFill>
        <p:spPr>
          <a:xfrm>
            <a:off x="838198" y="3193481"/>
            <a:ext cx="6633755" cy="2555704"/>
          </a:xfr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67241A9-FB34-0868-1304-F60C679DD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5" t="8307" r="5306"/>
          <a:stretch/>
        </p:blipFill>
        <p:spPr>
          <a:xfrm>
            <a:off x="7471953" y="3191325"/>
            <a:ext cx="3605350" cy="36666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68452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Reference</a:t>
            </a:r>
            <a:r>
              <a:rPr lang="en-GB" dirty="0" smtClean="0"/>
              <a:t>: A/C</a:t>
            </a:r>
            <a:r>
              <a:rPr lang="en-US" dirty="0" smtClean="0"/>
              <a:t> </a:t>
            </a:r>
            <a:r>
              <a:rPr lang="en-US" dirty="0"/>
              <a:t>end-to-end delay of the </a:t>
            </a:r>
            <a:r>
              <a:rPr lang="en-US" dirty="0" smtClean="0"/>
              <a:t>packets</a:t>
            </a:r>
            <a:r>
              <a:rPr lang="en-US" dirty="0"/>
              <a:t> </a:t>
            </a:r>
            <a:r>
              <a:rPr lang="en-US" dirty="0" smtClean="0"/>
              <a:t>E[R]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Repetitions</a:t>
            </a:r>
            <a:r>
              <a:rPr lang="en-US" dirty="0" smtClean="0"/>
              <a:t>: 25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Warm-up time</a:t>
            </a:r>
            <a:r>
              <a:rPr lang="en-GB" dirty="0" smtClean="0"/>
              <a:t>: 5000s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We observed the trajectory of the mean end-to-end delay to see when the transitory has passed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Simulation time</a:t>
            </a:r>
            <a:r>
              <a:rPr lang="en-GB" dirty="0" smtClean="0"/>
              <a:t>: 20000s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We observed the trajectory of the </a:t>
            </a:r>
            <a:r>
              <a:rPr lang="en-US" dirty="0" smtClean="0"/>
              <a:t>variance among </a:t>
            </a:r>
            <a:r>
              <a:rPr lang="en-US" dirty="0"/>
              <a:t>different repetitions</a:t>
            </a: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In both cases we considered the worst-case scenario, and we used them for all simulations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A605A-49CD-4B5E-3E92-FAD6B03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287"/>
            <a:ext cx="4935583" cy="78072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Factors Calibration</a:t>
            </a:r>
            <a:endParaRPr lang="en-GB" dirty="0"/>
          </a:p>
        </p:txBody>
      </p:sp>
      <p:pic>
        <p:nvPicPr>
          <p:cNvPr id="4" name="Segnaposto contenuto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3390352A-9204-0945-F59E-02C149E0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713" y="80849"/>
            <a:ext cx="5796643" cy="3126536"/>
          </a:xfr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4C13E69-93C2-34AE-5D89-52D6325C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71" y="3207386"/>
            <a:ext cx="6692585" cy="3572276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87975"/>
              </p:ext>
            </p:extLst>
          </p:nvPr>
        </p:nvGraphicFramePr>
        <p:xfrm>
          <a:off x="1691252" y="1543215"/>
          <a:ext cx="2646004" cy="145253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20321">
                  <a:extLst>
                    <a:ext uri="{9D8B030D-6E8A-4147-A177-3AD203B41FA5}">
                      <a16:colId xmlns:a16="http://schemas.microsoft.com/office/drawing/2014/main" val="3464552297"/>
                    </a:ext>
                  </a:extLst>
                </a:gridCol>
                <a:gridCol w="1325683">
                  <a:extLst>
                    <a:ext uri="{9D8B030D-6E8A-4147-A177-3AD203B41FA5}">
                      <a16:colId xmlns:a16="http://schemas.microsoft.com/office/drawing/2014/main" val="1800158898"/>
                    </a:ext>
                  </a:extLst>
                </a:gridCol>
              </a:tblGrid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Interval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058053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[5s, 25s]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089189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k_max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[0.2s, 4.2s]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9215901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k_mean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[0.1s, 2.1s]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8437504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838200" y="3358960"/>
            <a:ext cx="4352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/>
              <a:t>negatively affects the performance in two </a:t>
            </a:r>
            <a:r>
              <a:rPr lang="en-US" dirty="0" smtClean="0"/>
              <a:t>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 small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unnecessary handover operations are performed, i.e. handover operations do not lead to an actual change in serving </a:t>
            </a:r>
            <a:r>
              <a:rPr lang="en-US" dirty="0" smtClean="0"/>
              <a:t>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 large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handover </a:t>
            </a:r>
            <a:r>
              <a:rPr lang="en-US" dirty="0"/>
              <a:t>is done infrequently, so </a:t>
            </a:r>
            <a:r>
              <a:rPr lang="en-US" dirty="0" smtClean="0"/>
              <a:t>A/C </a:t>
            </a:r>
            <a:r>
              <a:rPr lang="en-US" dirty="0"/>
              <a:t>is always too far away from its serving </a:t>
            </a:r>
            <a:r>
              <a:rPr lang="en-US" dirty="0" smtClean="0"/>
              <a:t>BS</a:t>
            </a:r>
          </a:p>
          <a:p>
            <a:r>
              <a:rPr lang="en-US" dirty="0" smtClean="0"/>
              <a:t>We </a:t>
            </a:r>
            <a:r>
              <a:rPr lang="en-US" dirty="0"/>
              <a:t>decided to set t between 5s and 25s and observe the overall behavior of 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0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7BC37-660C-BE49-110F-AA2BA329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End-to-end Delay analysis (Uniform)</a:t>
            </a:r>
          </a:p>
        </p:txBody>
      </p:sp>
      <p:pic>
        <p:nvPicPr>
          <p:cNvPr id="4" name="Segnaposto contenuto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09FAFF-1399-02BE-E617-B6A62A2E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31" y="2173834"/>
            <a:ext cx="5477477" cy="2758523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892C7F4-883B-94AC-AAEC-59F844B2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08" y="3553096"/>
            <a:ext cx="6616592" cy="330490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1071155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end-to-end delay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k_max</a:t>
            </a:r>
            <a:r>
              <a:rPr lang="en-US" dirty="0" smtClean="0"/>
              <a:t> ≤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end-to-end delay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8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52372-8B08-B221-7A51-79DACDEA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Number of packets in queue analysis (Uniform)</a:t>
            </a:r>
            <a:endParaRPr lang="en-GB" sz="4000" dirty="0"/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AB6EA74-8C1D-886D-7BCA-49D348AC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4274"/>
            <a:ext cx="5433702" cy="2716851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EDE77A0-E546-F912-647D-5140069F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02" y="3492700"/>
            <a:ext cx="6758298" cy="3365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45404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number of packets in queue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k_max</a:t>
            </a:r>
            <a:r>
              <a:rPr lang="en-US" dirty="0" smtClean="0"/>
              <a:t> ≤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GB" dirty="0"/>
              <a:t>mean number of packets in queue</a:t>
            </a:r>
            <a:r>
              <a:rPr lang="en-US" dirty="0" smtClean="0"/>
              <a:t>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2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F08EE-EFEF-10B2-DE4C-78231A7B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End-to-end Delay analysis (Exponential)</a:t>
            </a:r>
            <a:endParaRPr lang="en-GB" dirty="0"/>
          </a:p>
        </p:txBody>
      </p:sp>
      <p:pic>
        <p:nvPicPr>
          <p:cNvPr id="4" name="Segnaposto contenuto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E6A9961-89EF-776F-6E92-F5FC1A09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90281"/>
            <a:ext cx="5486400" cy="2740404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BDE17B63-250E-6124-274E-7A277804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532627"/>
            <a:ext cx="6705600" cy="332537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071155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end-to-end delay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k_mean</a:t>
            </a:r>
            <a:r>
              <a:rPr lang="en-US" dirty="0" smtClean="0"/>
              <a:t> ≤ 0.5s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end-to-end delay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82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36E55-478D-546D-2286-D2E18D3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Number of packets in queue analysis (Exponential)</a:t>
            </a:r>
            <a:endParaRPr lang="en-GB" sz="4000" dirty="0"/>
          </a:p>
        </p:txBody>
      </p:sp>
      <p:pic>
        <p:nvPicPr>
          <p:cNvPr id="4" name="Segnaposto contenuto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244EA63-D0E4-A72A-5DB7-157FBF10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0584"/>
            <a:ext cx="5521234" cy="2757791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6BFA3905-7554-1171-5072-A5D8273A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34" y="3529480"/>
            <a:ext cx="6670766" cy="332852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45404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number of packets in queue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k_mean</a:t>
            </a:r>
            <a:r>
              <a:rPr lang="en-US" dirty="0" smtClean="0"/>
              <a:t> ≤ 0.5s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GB" dirty="0"/>
              <a:t>mean number of packets in queue</a:t>
            </a:r>
            <a:r>
              <a:rPr lang="en-US" dirty="0" smtClean="0"/>
              <a:t>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47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77DE5-2430-EE87-6E1D-E9460ED9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Conclusions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78F222-086D-768F-2CC6-10C6C8CC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Uniform and exponential scenarios give us the same results</a:t>
            </a:r>
          </a:p>
          <a:p>
            <a:r>
              <a:rPr lang="en-GB" dirty="0" smtClean="0"/>
              <a:t>The best performances are observed for t between 5 and 10s, more specifically with t around 7s-8s</a:t>
            </a:r>
          </a:p>
          <a:p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for k </a:t>
            </a:r>
            <a:r>
              <a:rPr lang="it-IT" dirty="0" err="1" smtClean="0"/>
              <a:t>mean</a:t>
            </a:r>
            <a:r>
              <a:rPr lang="it-IT" dirty="0" smtClean="0"/>
              <a:t> are </a:t>
            </a:r>
            <a:r>
              <a:rPr lang="it-IT" dirty="0" err="1" smtClean="0"/>
              <a:t>above</a:t>
            </a:r>
            <a:r>
              <a:rPr lang="it-IT" dirty="0" smtClean="0"/>
              <a:t> 0.5s</a:t>
            </a:r>
            <a:r>
              <a:rPr lang="en-US" dirty="0" smtClean="0"/>
              <a:t> </a:t>
            </a:r>
            <a:r>
              <a:rPr lang="en-US" dirty="0"/>
              <a:t>because, for lower values, end-to-end delay and queue length begin to be </a:t>
            </a:r>
            <a:r>
              <a:rPr lang="en-US" dirty="0" smtClean="0"/>
              <a:t>relevant</a:t>
            </a:r>
          </a:p>
          <a:p>
            <a:r>
              <a:rPr lang="en-US" dirty="0" smtClean="0"/>
              <a:t>Any other consideration regarding k should be made by a </a:t>
            </a:r>
            <a:r>
              <a:rPr lang="en-US" dirty="0"/>
              <a:t>flight expert, who should choose between having a fresher piece of information, but less frequently, or a less frequent piece of information but fresher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302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7FE89022D204C8D0ED2A17BC74D3B" ma:contentTypeVersion="4" ma:contentTypeDescription="Create a new document." ma:contentTypeScope="" ma:versionID="cab1db6dd5dff4db7fa9da98f6766386">
  <xsd:schema xmlns:xsd="http://www.w3.org/2001/XMLSchema" xmlns:xs="http://www.w3.org/2001/XMLSchema" xmlns:p="http://schemas.microsoft.com/office/2006/metadata/properties" xmlns:ns2="842b053f-d477-4c7e-9ab1-e167ef0c5149" targetNamespace="http://schemas.microsoft.com/office/2006/metadata/properties" ma:root="true" ma:fieldsID="932c0f22b973d6cf36462249782544c8" ns2:_="">
    <xsd:import namespace="842b053f-d477-4c7e-9ab1-e167ef0c51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b053f-d477-4c7e-9ab1-e167ef0c51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57823-7DDE-40AA-9E23-B243E33D0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b053f-d477-4c7e-9ab1-e167ef0c51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D286F5-FEB5-4E6A-9CAE-88D7CF4F20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BEE26-3C20-4E8C-9625-073F607AE57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842b053f-d477-4c7e-9ab1-e167ef0c5149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di Office</vt:lpstr>
      <vt:lpstr>Aeronautical Communications (2)</vt:lpstr>
      <vt:lpstr>Introduction and Model</vt:lpstr>
      <vt:lpstr>Warmup period and Simulation time Calibration</vt:lpstr>
      <vt:lpstr>Factors Calibration</vt:lpstr>
      <vt:lpstr>End-to-end Delay analysis (Uniform)</vt:lpstr>
      <vt:lpstr>Number of packets in queue analysis (Uniform)</vt:lpstr>
      <vt:lpstr>End-to-end Delay analysis (Exponential)</vt:lpstr>
      <vt:lpstr>Number of packets in queue analysis (Exponential)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Federica Perrone</cp:lastModifiedBy>
  <cp:revision>93</cp:revision>
  <dcterms:created xsi:type="dcterms:W3CDTF">2012-07-30T23:18:30Z</dcterms:created>
  <dcterms:modified xsi:type="dcterms:W3CDTF">2024-01-04T11:10:27Z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0x010100C687FE89022D204C8D0ED2A17BC74D3B</vt:lpwstr>
  </property>
</Properties>
</file>