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9" r:id="rId4"/>
    <p:sldId id="257" r:id="rId5"/>
    <p:sldId id="260" r:id="rId6"/>
    <p:sldId id="261" r:id="rId7"/>
    <p:sldId id="270" r:id="rId8"/>
    <p:sldId id="263" r:id="rId9"/>
    <p:sldId id="262" r:id="rId10"/>
    <p:sldId id="271" r:id="rId11"/>
    <p:sldId id="264" r:id="rId12"/>
    <p:sldId id="265" r:id="rId13"/>
    <p:sldId id="272" r:id="rId14"/>
    <p:sldId id="266" r:id="rId15"/>
    <p:sldId id="267" r:id="rId16"/>
    <p:sldId id="273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F8EE46-414F-4653-9834-C9175BF16B7E}" type="datetimeFigureOut">
              <a:rPr lang="en-US" smtClean="0"/>
              <a:pPr/>
              <a:t>30-Oct-17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6B6E66-198A-4B2C-8DEF-17BB83BDC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BS(CS) 4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</a:p>
          <a:p>
            <a:r>
              <a:rPr lang="en-US" dirty="0" smtClean="0"/>
              <a:t>Dr. Farhan Shafiq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</a:t>
            </a:r>
            <a:endParaRPr lang="en-US" dirty="0"/>
          </a:p>
        </p:txBody>
      </p:sp>
      <p:pic>
        <p:nvPicPr>
          <p:cNvPr id="4" name="Picture 3" descr="integra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7339669" cy="4445698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590800" y="5486400"/>
            <a:ext cx="60960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Holds data retrieved from entire organization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Centralized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Data in the warehouse is only accurate and valid at some point in time or over some time interval. </a:t>
            </a:r>
          </a:p>
          <a:p>
            <a:pPr algn="just"/>
            <a:r>
              <a:rPr lang="en-US" dirty="0" smtClean="0"/>
              <a:t>Time-variance </a:t>
            </a:r>
            <a:r>
              <a:rPr lang="en-US" dirty="0" smtClean="0"/>
              <a:t>is also shown in the extended time that the data is held, the implicit or explicit association of time with all data, and the fact that the data represents a series of snapshots.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Time-variant data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524000"/>
            <a:ext cx="856395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varient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timevar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7467600" cy="4523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60960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Flow of Data Through Time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Data in the warehouse is not updated in real-time but is refreshed from operational systems on a regular basis.</a:t>
            </a:r>
          </a:p>
          <a:p>
            <a:pPr algn="just"/>
            <a:r>
              <a:rPr lang="en-US" dirty="0" smtClean="0"/>
              <a:t>New </a:t>
            </a:r>
            <a:r>
              <a:rPr lang="en-US" dirty="0" smtClean="0"/>
              <a:t>data is always added as a supplement to the database, rather than a replacement.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Non-Volatile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Never Removed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524000"/>
            <a:ext cx="880706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Growing</a:t>
            </a:r>
            <a:endParaRPr lang="en-US" dirty="0"/>
          </a:p>
        </p:txBody>
      </p:sp>
      <p:pic>
        <p:nvPicPr>
          <p:cNvPr id="4" name="Picture 3" descr="no-volat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17079" cy="46742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data warehouse is a database, which is kept separate from the organization's operational database. </a:t>
            </a:r>
          </a:p>
          <a:p>
            <a:pPr algn="just"/>
            <a:r>
              <a:rPr lang="en-US" dirty="0" smtClean="0"/>
              <a:t>There is no frequent updating done in a data warehouse. </a:t>
            </a:r>
          </a:p>
          <a:p>
            <a:pPr algn="just"/>
            <a:r>
              <a:rPr lang="en-US" dirty="0" smtClean="0"/>
              <a:t> It possesses consolidated historical data, which helps the organization to analyze its business. 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a Data Warehouse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data warehouse helps executives to organize, understand, and use their data to take strategic decisions. </a:t>
            </a:r>
          </a:p>
          <a:p>
            <a:pPr algn="just"/>
            <a:r>
              <a:rPr lang="en-US" dirty="0" smtClean="0"/>
              <a:t>Data warehouse systems help in the integration of diversity of application systems. </a:t>
            </a:r>
          </a:p>
          <a:p>
            <a:pPr algn="just"/>
            <a:r>
              <a:rPr lang="en-US" dirty="0" smtClean="0"/>
              <a:t> A data warehouse system helps in consolidated historical data analysis.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Arial Rounded MT Bold" pitchFamily="34" charset="0"/>
              </a:rPr>
              <a:t>Data Warehouse</a:t>
            </a:r>
            <a:endParaRPr lang="en-US" sz="5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4" name="Picture 3" descr="Konsort_DataWarehouse2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619250"/>
            <a:ext cx="770572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W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3439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"Data Warehouse" was first coined by Bill </a:t>
            </a:r>
            <a:r>
              <a:rPr lang="en-US" dirty="0" err="1" smtClean="0"/>
              <a:t>Inmon</a:t>
            </a:r>
            <a:r>
              <a:rPr lang="en-US" dirty="0" smtClean="0"/>
              <a:t> in 1990. 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Inmon</a:t>
            </a:r>
            <a:r>
              <a:rPr lang="en-US" dirty="0" smtClean="0"/>
              <a:t>, a data warehouse is a </a:t>
            </a:r>
            <a:r>
              <a:rPr lang="en-US" b="1" dirty="0" smtClean="0"/>
              <a:t>subject-oriented, integrated, time-variant</a:t>
            </a:r>
            <a:r>
              <a:rPr lang="en-US" dirty="0" smtClean="0"/>
              <a:t>, and </a:t>
            </a:r>
            <a:r>
              <a:rPr lang="en-US" b="1" dirty="0" smtClean="0"/>
              <a:t>non-volatile collection of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data helps analysts to take informed decisions in an organization.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pic>
        <p:nvPicPr>
          <p:cNvPr id="4" name="Picture 3" descr="Data-Warehouse-Graphic-300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943598"/>
            <a:ext cx="914402" cy="9144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data warehouse is a subject-oriented, integrated, time-variant,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and non-volatile collection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data 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support of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management’s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decision-making process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Inmon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1993).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pic>
        <p:nvPicPr>
          <p:cNvPr id="4" name="Picture 3" descr="Data-Warehouse-Graphic-300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914402" cy="914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The warehouse is organized around the major subjects of the enterprise (e.g. customers, products, and sales) rather than the major application areas (e.g. customer invoicing, stock control, and product sales).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is reflected in the need to store decision-support data rather than application-oriented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Subject-Oriented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Subject-oriented</a:t>
            </a:r>
            <a:endParaRPr lang="en-US" dirty="0"/>
          </a:p>
        </p:txBody>
      </p:sp>
      <p:pic>
        <p:nvPicPr>
          <p:cNvPr id="4" name="Picture 3" descr="subject-orien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6459047" cy="3912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334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66FF"/>
                </a:solidFill>
              </a:rPr>
              <a:t>Optimized to give answers to Diverse Questions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66FF"/>
                </a:solidFill>
              </a:rPr>
              <a:t>Used by all functional areas</a:t>
            </a:r>
            <a:endParaRPr lang="en-US" sz="20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The data warehouse integrates corporate application-oriented data from different source systems, which often includes data that is inconsistent.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integrated data source must be made consistent to present a unified view of the data to the users.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Integrated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Holds data retrieved from entire organization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382000" cy="471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</TotalTime>
  <Words>412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Advance Databases</vt:lpstr>
      <vt:lpstr>Data Warehouse</vt:lpstr>
      <vt:lpstr>Slide 3</vt:lpstr>
      <vt:lpstr>Data Warehouse</vt:lpstr>
      <vt:lpstr>Data Warehouse</vt:lpstr>
      <vt:lpstr> Subject-Oriented</vt:lpstr>
      <vt:lpstr>Subject-oriented</vt:lpstr>
      <vt:lpstr> Integrated </vt:lpstr>
      <vt:lpstr>Holds data retrieved from entire organization</vt:lpstr>
      <vt:lpstr>Integrated</vt:lpstr>
      <vt:lpstr> Time-variant data </vt:lpstr>
      <vt:lpstr>Slide 12</vt:lpstr>
      <vt:lpstr>Time varient </vt:lpstr>
      <vt:lpstr> Non-Volatile </vt:lpstr>
      <vt:lpstr>Data Never Removed</vt:lpstr>
      <vt:lpstr>Always Growing</vt:lpstr>
      <vt:lpstr>Understanding a Data Warehouse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Databases</dc:title>
  <dc:creator>Farhan</dc:creator>
  <cp:lastModifiedBy>Farhan</cp:lastModifiedBy>
  <cp:revision>3</cp:revision>
  <dcterms:created xsi:type="dcterms:W3CDTF">2017-10-28T21:48:50Z</dcterms:created>
  <dcterms:modified xsi:type="dcterms:W3CDTF">2017-10-29T21:41:56Z</dcterms:modified>
</cp:coreProperties>
</file>