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3BC0-8726-475E-87B5-850CBB496331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BEFF-6869-48FC-ACDE-F8885DEAB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6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6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286000" y="1066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2600" y="2209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0" y="2286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533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228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1600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838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2971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33800" y="1981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7200" y="4800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5562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5181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53000" y="4495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505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91200" y="4343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00800" y="5334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5"/>
            <a:endCxn id="13" idx="1"/>
          </p:cNvCxnSpPr>
          <p:nvPr/>
        </p:nvCxnSpPr>
        <p:spPr>
          <a:xfrm rot="16200000" flipH="1">
            <a:off x="2747822" y="995222"/>
            <a:ext cx="7527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0" idx="1"/>
          </p:cNvCxnSpPr>
          <p:nvPr/>
        </p:nvCxnSpPr>
        <p:spPr>
          <a:xfrm rot="16200000" flipH="1">
            <a:off x="4462322" y="576122"/>
            <a:ext cx="905156" cy="1209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0"/>
            <a:endCxn id="8" idx="2"/>
          </p:cNvCxnSpPr>
          <p:nvPr/>
        </p:nvCxnSpPr>
        <p:spPr>
          <a:xfrm rot="5400000" flipH="1" flipV="1">
            <a:off x="3048000" y="0"/>
            <a:ext cx="419100" cy="17145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6"/>
            <a:endCxn id="10" idx="3"/>
          </p:cNvCxnSpPr>
          <p:nvPr/>
        </p:nvCxnSpPr>
        <p:spPr>
          <a:xfrm flipV="1">
            <a:off x="3962400" y="1795322"/>
            <a:ext cx="15574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3"/>
            <a:endCxn id="6" idx="0"/>
          </p:cNvCxnSpPr>
          <p:nvPr/>
        </p:nvCxnSpPr>
        <p:spPr>
          <a:xfrm rot="5400000">
            <a:off x="1619250" y="1509572"/>
            <a:ext cx="947878" cy="4525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4"/>
            <a:endCxn id="7" idx="1"/>
          </p:cNvCxnSpPr>
          <p:nvPr/>
        </p:nvCxnSpPr>
        <p:spPr>
          <a:xfrm rot="16200000" flipH="1">
            <a:off x="2228850" y="1466850"/>
            <a:ext cx="1024078" cy="681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0"/>
            <a:endCxn id="9" idx="2"/>
          </p:cNvCxnSpPr>
          <p:nvPr/>
        </p:nvCxnSpPr>
        <p:spPr>
          <a:xfrm rot="5400000" flipH="1" flipV="1">
            <a:off x="4343400" y="228600"/>
            <a:ext cx="190500" cy="4191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6"/>
            <a:endCxn id="11" idx="1"/>
          </p:cNvCxnSpPr>
          <p:nvPr/>
        </p:nvCxnSpPr>
        <p:spPr>
          <a:xfrm>
            <a:off x="4876800" y="342900"/>
            <a:ext cx="1100278" cy="5287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5"/>
            <a:endCxn id="10" idx="0"/>
          </p:cNvCxnSpPr>
          <p:nvPr/>
        </p:nvCxnSpPr>
        <p:spPr>
          <a:xfrm rot="16200000" flipH="1">
            <a:off x="4633772" y="633272"/>
            <a:ext cx="1176478" cy="7573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4"/>
            <a:endCxn id="10" idx="0"/>
          </p:cNvCxnSpPr>
          <p:nvPr/>
        </p:nvCxnSpPr>
        <p:spPr>
          <a:xfrm rot="5400000">
            <a:off x="5562600" y="1104900"/>
            <a:ext cx="533400" cy="4572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4"/>
            <a:endCxn id="12" idx="0"/>
          </p:cNvCxnSpPr>
          <p:nvPr/>
        </p:nvCxnSpPr>
        <p:spPr>
          <a:xfrm rot="16200000" flipH="1">
            <a:off x="3009900" y="2667000"/>
            <a:ext cx="457200" cy="1524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5"/>
            <a:endCxn id="12" idx="1"/>
          </p:cNvCxnSpPr>
          <p:nvPr/>
        </p:nvCxnSpPr>
        <p:spPr>
          <a:xfrm rot="16200000" flipH="1">
            <a:off x="2290622" y="2062022"/>
            <a:ext cx="6003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6"/>
            <a:endCxn id="19" idx="1"/>
          </p:cNvCxnSpPr>
          <p:nvPr/>
        </p:nvCxnSpPr>
        <p:spPr>
          <a:xfrm>
            <a:off x="3429000" y="3086100"/>
            <a:ext cx="2471878" cy="4525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5"/>
            <a:endCxn id="17" idx="0"/>
          </p:cNvCxnSpPr>
          <p:nvPr/>
        </p:nvCxnSpPr>
        <p:spPr>
          <a:xfrm rot="16200000" flipH="1">
            <a:off x="2995472" y="3566972"/>
            <a:ext cx="11002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2" idx="5"/>
            <a:endCxn id="18" idx="0"/>
          </p:cNvCxnSpPr>
          <p:nvPr/>
        </p:nvCxnSpPr>
        <p:spPr>
          <a:xfrm rot="16200000" flipH="1">
            <a:off x="3566972" y="2995472"/>
            <a:ext cx="1328878" cy="16717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9" idx="4"/>
            <a:endCxn id="20" idx="0"/>
          </p:cNvCxnSpPr>
          <p:nvPr/>
        </p:nvCxnSpPr>
        <p:spPr>
          <a:xfrm rot="5400000">
            <a:off x="5638800" y="4000500"/>
            <a:ext cx="609600" cy="762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3"/>
            <a:endCxn id="18" idx="6"/>
          </p:cNvCxnSpPr>
          <p:nvPr/>
        </p:nvCxnSpPr>
        <p:spPr>
          <a:xfrm rot="5400000">
            <a:off x="5467350" y="4252772"/>
            <a:ext cx="71578" cy="6430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1" idx="1"/>
            <a:endCxn id="20" idx="6"/>
          </p:cNvCxnSpPr>
          <p:nvPr/>
        </p:nvCxnSpPr>
        <p:spPr>
          <a:xfrm rot="16200000" flipV="1">
            <a:off x="5772150" y="4705350"/>
            <a:ext cx="909778" cy="4144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" idx="7"/>
            <a:endCxn id="18" idx="3"/>
          </p:cNvCxnSpPr>
          <p:nvPr/>
        </p:nvCxnSpPr>
        <p:spPr>
          <a:xfrm rot="5400000" flipH="1" flipV="1">
            <a:off x="4500422" y="4729022"/>
            <a:ext cx="524156" cy="447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1" idx="1"/>
            <a:endCxn id="18" idx="5"/>
          </p:cNvCxnSpPr>
          <p:nvPr/>
        </p:nvCxnSpPr>
        <p:spPr>
          <a:xfrm rot="16200000" flipV="1">
            <a:off x="5452922" y="4386122"/>
            <a:ext cx="6765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6" idx="6"/>
          </p:cNvCxnSpPr>
          <p:nvPr/>
        </p:nvCxnSpPr>
        <p:spPr>
          <a:xfrm rot="10800000">
            <a:off x="4572000" y="5295900"/>
            <a:ext cx="1828800" cy="1143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" idx="2"/>
            <a:endCxn id="15" idx="7"/>
          </p:cNvCxnSpPr>
          <p:nvPr/>
        </p:nvCxnSpPr>
        <p:spPr>
          <a:xfrm rot="10800000" flipV="1">
            <a:off x="2481122" y="5295900"/>
            <a:ext cx="18622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7" idx="2"/>
            <a:endCxn id="14" idx="6"/>
          </p:cNvCxnSpPr>
          <p:nvPr/>
        </p:nvCxnSpPr>
        <p:spPr>
          <a:xfrm rot="10800000" flipV="1">
            <a:off x="685800" y="4381500"/>
            <a:ext cx="2895600" cy="5334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1"/>
            <a:endCxn id="14" idx="5"/>
          </p:cNvCxnSpPr>
          <p:nvPr/>
        </p:nvCxnSpPr>
        <p:spPr>
          <a:xfrm rot="16200000" flipV="1">
            <a:off x="1185722" y="4462322"/>
            <a:ext cx="600356" cy="1667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9" idx="1"/>
            <a:endCxn id="13" idx="5"/>
          </p:cNvCxnSpPr>
          <p:nvPr/>
        </p:nvCxnSpPr>
        <p:spPr>
          <a:xfrm rot="16200000" flipV="1">
            <a:off x="4233722" y="1871522"/>
            <a:ext cx="1362356" cy="1971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8" idx="2"/>
            <a:endCxn id="17" idx="6"/>
          </p:cNvCxnSpPr>
          <p:nvPr/>
        </p:nvCxnSpPr>
        <p:spPr>
          <a:xfrm rot="10800000">
            <a:off x="3810000" y="4381500"/>
            <a:ext cx="1143000" cy="2286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6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286000" y="1066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2600" y="2209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0" y="2286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533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228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1600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838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2971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33800" y="1981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7200" y="4800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5562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5181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53000" y="4495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505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91200" y="4343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00800" y="5334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5"/>
            <a:endCxn id="13" idx="1"/>
          </p:cNvCxnSpPr>
          <p:nvPr/>
        </p:nvCxnSpPr>
        <p:spPr>
          <a:xfrm rot="16200000" flipH="1">
            <a:off x="2747822" y="995222"/>
            <a:ext cx="7527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0" idx="1"/>
          </p:cNvCxnSpPr>
          <p:nvPr/>
        </p:nvCxnSpPr>
        <p:spPr>
          <a:xfrm rot="16200000" flipH="1">
            <a:off x="4462322" y="576122"/>
            <a:ext cx="905156" cy="1209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0"/>
            <a:endCxn id="8" idx="2"/>
          </p:cNvCxnSpPr>
          <p:nvPr/>
        </p:nvCxnSpPr>
        <p:spPr>
          <a:xfrm rot="5400000" flipH="1" flipV="1">
            <a:off x="3048000" y="0"/>
            <a:ext cx="419100" cy="17145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6"/>
            <a:endCxn id="10" idx="3"/>
          </p:cNvCxnSpPr>
          <p:nvPr/>
        </p:nvCxnSpPr>
        <p:spPr>
          <a:xfrm flipV="1">
            <a:off x="3962400" y="1795322"/>
            <a:ext cx="15574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3"/>
            <a:endCxn id="6" idx="0"/>
          </p:cNvCxnSpPr>
          <p:nvPr/>
        </p:nvCxnSpPr>
        <p:spPr>
          <a:xfrm rot="5400000">
            <a:off x="1619250" y="1509572"/>
            <a:ext cx="947878" cy="4525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4"/>
            <a:endCxn id="7" idx="1"/>
          </p:cNvCxnSpPr>
          <p:nvPr/>
        </p:nvCxnSpPr>
        <p:spPr>
          <a:xfrm rot="16200000" flipH="1">
            <a:off x="2228850" y="1466850"/>
            <a:ext cx="1024078" cy="681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0"/>
            <a:endCxn id="9" idx="2"/>
          </p:cNvCxnSpPr>
          <p:nvPr/>
        </p:nvCxnSpPr>
        <p:spPr>
          <a:xfrm rot="5400000" flipH="1" flipV="1">
            <a:off x="4343400" y="228600"/>
            <a:ext cx="190500" cy="4191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6"/>
            <a:endCxn id="11" idx="1"/>
          </p:cNvCxnSpPr>
          <p:nvPr/>
        </p:nvCxnSpPr>
        <p:spPr>
          <a:xfrm>
            <a:off x="4876800" y="342900"/>
            <a:ext cx="1100278" cy="5287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5"/>
            <a:endCxn id="10" idx="0"/>
          </p:cNvCxnSpPr>
          <p:nvPr/>
        </p:nvCxnSpPr>
        <p:spPr>
          <a:xfrm rot="16200000" flipH="1">
            <a:off x="4633772" y="633272"/>
            <a:ext cx="1176478" cy="7573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4"/>
            <a:endCxn id="10" idx="0"/>
          </p:cNvCxnSpPr>
          <p:nvPr/>
        </p:nvCxnSpPr>
        <p:spPr>
          <a:xfrm rot="5400000">
            <a:off x="5562600" y="1104900"/>
            <a:ext cx="533400" cy="4572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4"/>
            <a:endCxn id="12" idx="0"/>
          </p:cNvCxnSpPr>
          <p:nvPr/>
        </p:nvCxnSpPr>
        <p:spPr>
          <a:xfrm rot="16200000" flipH="1">
            <a:off x="3009900" y="2667000"/>
            <a:ext cx="457200" cy="1524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5"/>
            <a:endCxn id="12" idx="1"/>
          </p:cNvCxnSpPr>
          <p:nvPr/>
        </p:nvCxnSpPr>
        <p:spPr>
          <a:xfrm rot="16200000" flipH="1">
            <a:off x="2290622" y="2062022"/>
            <a:ext cx="6003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6"/>
            <a:endCxn id="19" idx="1"/>
          </p:cNvCxnSpPr>
          <p:nvPr/>
        </p:nvCxnSpPr>
        <p:spPr>
          <a:xfrm>
            <a:off x="3429000" y="3086100"/>
            <a:ext cx="2471878" cy="4525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5"/>
            <a:endCxn id="17" idx="0"/>
          </p:cNvCxnSpPr>
          <p:nvPr/>
        </p:nvCxnSpPr>
        <p:spPr>
          <a:xfrm rot="16200000" flipH="1">
            <a:off x="2995472" y="3566972"/>
            <a:ext cx="11002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2" idx="5"/>
            <a:endCxn id="18" idx="0"/>
          </p:cNvCxnSpPr>
          <p:nvPr/>
        </p:nvCxnSpPr>
        <p:spPr>
          <a:xfrm rot="16200000" flipH="1">
            <a:off x="3566972" y="2995472"/>
            <a:ext cx="1328878" cy="16717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9" idx="4"/>
            <a:endCxn id="20" idx="0"/>
          </p:cNvCxnSpPr>
          <p:nvPr/>
        </p:nvCxnSpPr>
        <p:spPr>
          <a:xfrm rot="5400000">
            <a:off x="5638800" y="4000500"/>
            <a:ext cx="609600" cy="762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3"/>
            <a:endCxn id="18" idx="6"/>
          </p:cNvCxnSpPr>
          <p:nvPr/>
        </p:nvCxnSpPr>
        <p:spPr>
          <a:xfrm rot="5400000">
            <a:off x="5467350" y="4252772"/>
            <a:ext cx="71578" cy="6430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1" idx="1"/>
            <a:endCxn id="20" idx="6"/>
          </p:cNvCxnSpPr>
          <p:nvPr/>
        </p:nvCxnSpPr>
        <p:spPr>
          <a:xfrm rot="16200000" flipV="1">
            <a:off x="5772150" y="4705350"/>
            <a:ext cx="909778" cy="4144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" idx="7"/>
            <a:endCxn id="18" idx="3"/>
          </p:cNvCxnSpPr>
          <p:nvPr/>
        </p:nvCxnSpPr>
        <p:spPr>
          <a:xfrm rot="5400000" flipH="1" flipV="1">
            <a:off x="4500422" y="4729022"/>
            <a:ext cx="524156" cy="447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1" idx="1"/>
            <a:endCxn id="18" idx="5"/>
          </p:cNvCxnSpPr>
          <p:nvPr/>
        </p:nvCxnSpPr>
        <p:spPr>
          <a:xfrm rot="16200000" flipV="1">
            <a:off x="5452922" y="4386122"/>
            <a:ext cx="6765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6" idx="6"/>
          </p:cNvCxnSpPr>
          <p:nvPr/>
        </p:nvCxnSpPr>
        <p:spPr>
          <a:xfrm rot="10800000">
            <a:off x="4572000" y="5295900"/>
            <a:ext cx="1828800" cy="1143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" idx="2"/>
            <a:endCxn id="15" idx="7"/>
          </p:cNvCxnSpPr>
          <p:nvPr/>
        </p:nvCxnSpPr>
        <p:spPr>
          <a:xfrm rot="10800000" flipV="1">
            <a:off x="2481122" y="5295900"/>
            <a:ext cx="18622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7" idx="2"/>
            <a:endCxn id="14" idx="6"/>
          </p:cNvCxnSpPr>
          <p:nvPr/>
        </p:nvCxnSpPr>
        <p:spPr>
          <a:xfrm rot="10800000" flipV="1">
            <a:off x="685800" y="4381500"/>
            <a:ext cx="2895600" cy="5334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1"/>
            <a:endCxn id="14" idx="5"/>
          </p:cNvCxnSpPr>
          <p:nvPr/>
        </p:nvCxnSpPr>
        <p:spPr>
          <a:xfrm rot="16200000" flipV="1">
            <a:off x="1185722" y="4462322"/>
            <a:ext cx="600356" cy="1667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9" idx="1"/>
            <a:endCxn id="13" idx="5"/>
          </p:cNvCxnSpPr>
          <p:nvPr/>
        </p:nvCxnSpPr>
        <p:spPr>
          <a:xfrm rot="16200000" flipV="1">
            <a:off x="4233722" y="1871522"/>
            <a:ext cx="1362356" cy="1971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8" idx="2"/>
            <a:endCxn id="17" idx="6"/>
          </p:cNvCxnSpPr>
          <p:nvPr/>
        </p:nvCxnSpPr>
        <p:spPr>
          <a:xfrm rot="10800000">
            <a:off x="3810000" y="4381500"/>
            <a:ext cx="1143000" cy="2286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524000" y="762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Lrk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066800" y="1828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Ddu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581400" y="609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Shk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876800" y="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Jcb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019800" y="533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Ght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38600" y="1371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Skr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86200" y="1981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Skp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6000" y="1828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Mpk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52800" y="2590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Nwb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38400" y="3886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Hyd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43600" y="3048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Skp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43600" y="4038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Umk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77000" y="4876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Thr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24400" y="3810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Mrp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29000" y="4648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Bdn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81200" y="4953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Tha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8600" y="4267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Khi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86000" y="1066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2600" y="2209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0" y="2286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533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228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1600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838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2971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33800" y="1981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7200" y="4800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5562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5181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53000" y="4495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505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91200" y="4343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00800" y="5334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5"/>
            <a:endCxn id="13" idx="1"/>
          </p:cNvCxnSpPr>
          <p:nvPr/>
        </p:nvCxnSpPr>
        <p:spPr>
          <a:xfrm rot="16200000" flipH="1">
            <a:off x="2747822" y="995222"/>
            <a:ext cx="7527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0" idx="1"/>
          </p:cNvCxnSpPr>
          <p:nvPr/>
        </p:nvCxnSpPr>
        <p:spPr>
          <a:xfrm rot="16200000" flipH="1">
            <a:off x="4462322" y="576122"/>
            <a:ext cx="905156" cy="1209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0"/>
            <a:endCxn id="8" idx="2"/>
          </p:cNvCxnSpPr>
          <p:nvPr/>
        </p:nvCxnSpPr>
        <p:spPr>
          <a:xfrm rot="5400000" flipH="1" flipV="1">
            <a:off x="3048000" y="0"/>
            <a:ext cx="419100" cy="17145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6"/>
            <a:endCxn id="10" idx="3"/>
          </p:cNvCxnSpPr>
          <p:nvPr/>
        </p:nvCxnSpPr>
        <p:spPr>
          <a:xfrm flipV="1">
            <a:off x="3962400" y="1795322"/>
            <a:ext cx="15574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3"/>
            <a:endCxn id="6" idx="0"/>
          </p:cNvCxnSpPr>
          <p:nvPr/>
        </p:nvCxnSpPr>
        <p:spPr>
          <a:xfrm rot="5400000">
            <a:off x="1619250" y="1509572"/>
            <a:ext cx="947878" cy="4525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4"/>
            <a:endCxn id="7" idx="1"/>
          </p:cNvCxnSpPr>
          <p:nvPr/>
        </p:nvCxnSpPr>
        <p:spPr>
          <a:xfrm rot="16200000" flipH="1">
            <a:off x="2228850" y="1466850"/>
            <a:ext cx="1024078" cy="681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0"/>
            <a:endCxn id="9" idx="2"/>
          </p:cNvCxnSpPr>
          <p:nvPr/>
        </p:nvCxnSpPr>
        <p:spPr>
          <a:xfrm rot="5400000" flipH="1" flipV="1">
            <a:off x="4343400" y="228600"/>
            <a:ext cx="190500" cy="4191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6"/>
            <a:endCxn id="11" idx="1"/>
          </p:cNvCxnSpPr>
          <p:nvPr/>
        </p:nvCxnSpPr>
        <p:spPr>
          <a:xfrm>
            <a:off x="4876800" y="342900"/>
            <a:ext cx="1100278" cy="5287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5"/>
            <a:endCxn id="10" idx="0"/>
          </p:cNvCxnSpPr>
          <p:nvPr/>
        </p:nvCxnSpPr>
        <p:spPr>
          <a:xfrm rot="16200000" flipH="1">
            <a:off x="4633772" y="633272"/>
            <a:ext cx="1176478" cy="7573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4"/>
            <a:endCxn id="10" idx="0"/>
          </p:cNvCxnSpPr>
          <p:nvPr/>
        </p:nvCxnSpPr>
        <p:spPr>
          <a:xfrm rot="5400000">
            <a:off x="5562600" y="1104900"/>
            <a:ext cx="533400" cy="4572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4"/>
            <a:endCxn id="12" idx="0"/>
          </p:cNvCxnSpPr>
          <p:nvPr/>
        </p:nvCxnSpPr>
        <p:spPr>
          <a:xfrm rot="16200000" flipH="1">
            <a:off x="3009900" y="2667000"/>
            <a:ext cx="457200" cy="1524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5"/>
            <a:endCxn id="12" idx="1"/>
          </p:cNvCxnSpPr>
          <p:nvPr/>
        </p:nvCxnSpPr>
        <p:spPr>
          <a:xfrm rot="16200000" flipH="1">
            <a:off x="2290622" y="2062022"/>
            <a:ext cx="6003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6"/>
            <a:endCxn id="19" idx="1"/>
          </p:cNvCxnSpPr>
          <p:nvPr/>
        </p:nvCxnSpPr>
        <p:spPr>
          <a:xfrm>
            <a:off x="3429000" y="3086100"/>
            <a:ext cx="2471878" cy="4525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5"/>
            <a:endCxn id="17" idx="0"/>
          </p:cNvCxnSpPr>
          <p:nvPr/>
        </p:nvCxnSpPr>
        <p:spPr>
          <a:xfrm rot="16200000" flipH="1">
            <a:off x="2995472" y="3566972"/>
            <a:ext cx="11002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2" idx="5"/>
            <a:endCxn id="18" idx="0"/>
          </p:cNvCxnSpPr>
          <p:nvPr/>
        </p:nvCxnSpPr>
        <p:spPr>
          <a:xfrm rot="16200000" flipH="1">
            <a:off x="3566972" y="2995472"/>
            <a:ext cx="1328878" cy="16717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9" idx="4"/>
            <a:endCxn id="20" idx="0"/>
          </p:cNvCxnSpPr>
          <p:nvPr/>
        </p:nvCxnSpPr>
        <p:spPr>
          <a:xfrm rot="5400000">
            <a:off x="5638800" y="4000500"/>
            <a:ext cx="609600" cy="762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3"/>
            <a:endCxn id="18" idx="6"/>
          </p:cNvCxnSpPr>
          <p:nvPr/>
        </p:nvCxnSpPr>
        <p:spPr>
          <a:xfrm rot="5400000">
            <a:off x="5467350" y="4252772"/>
            <a:ext cx="71578" cy="6430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1" idx="1"/>
            <a:endCxn id="20" idx="6"/>
          </p:cNvCxnSpPr>
          <p:nvPr/>
        </p:nvCxnSpPr>
        <p:spPr>
          <a:xfrm rot="16200000" flipV="1">
            <a:off x="5772150" y="4705350"/>
            <a:ext cx="909778" cy="4144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" idx="7"/>
            <a:endCxn id="18" idx="3"/>
          </p:cNvCxnSpPr>
          <p:nvPr/>
        </p:nvCxnSpPr>
        <p:spPr>
          <a:xfrm rot="5400000" flipH="1" flipV="1">
            <a:off x="4500422" y="4729022"/>
            <a:ext cx="524156" cy="447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1" idx="1"/>
            <a:endCxn id="18" idx="5"/>
          </p:cNvCxnSpPr>
          <p:nvPr/>
        </p:nvCxnSpPr>
        <p:spPr>
          <a:xfrm rot="16200000" flipV="1">
            <a:off x="5452922" y="4386122"/>
            <a:ext cx="6765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6" idx="6"/>
          </p:cNvCxnSpPr>
          <p:nvPr/>
        </p:nvCxnSpPr>
        <p:spPr>
          <a:xfrm rot="10800000">
            <a:off x="4572000" y="5295900"/>
            <a:ext cx="1828800" cy="1143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" idx="2"/>
            <a:endCxn id="15" idx="7"/>
          </p:cNvCxnSpPr>
          <p:nvPr/>
        </p:nvCxnSpPr>
        <p:spPr>
          <a:xfrm rot="10800000" flipV="1">
            <a:off x="2481122" y="5295900"/>
            <a:ext cx="18622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7" idx="2"/>
            <a:endCxn id="14" idx="6"/>
          </p:cNvCxnSpPr>
          <p:nvPr/>
        </p:nvCxnSpPr>
        <p:spPr>
          <a:xfrm rot="10800000" flipV="1">
            <a:off x="685800" y="4381500"/>
            <a:ext cx="2895600" cy="5334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1"/>
            <a:endCxn id="14" idx="5"/>
          </p:cNvCxnSpPr>
          <p:nvPr/>
        </p:nvCxnSpPr>
        <p:spPr>
          <a:xfrm rot="16200000" flipV="1">
            <a:off x="1185722" y="4462322"/>
            <a:ext cx="600356" cy="1667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9" idx="1"/>
            <a:endCxn id="13" idx="5"/>
          </p:cNvCxnSpPr>
          <p:nvPr/>
        </p:nvCxnSpPr>
        <p:spPr>
          <a:xfrm rot="16200000" flipV="1">
            <a:off x="4233722" y="1871522"/>
            <a:ext cx="1362356" cy="1971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8" idx="2"/>
            <a:endCxn id="17" idx="6"/>
          </p:cNvCxnSpPr>
          <p:nvPr/>
        </p:nvCxnSpPr>
        <p:spPr>
          <a:xfrm rot="10800000">
            <a:off x="3810000" y="4381500"/>
            <a:ext cx="1143000" cy="2286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524000" y="762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Lrk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066800" y="1828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Ddu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581400" y="609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Shk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876800" y="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Jcb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019800" y="533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Ght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38600" y="1371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Skr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86200" y="1981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Skp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6000" y="1828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Mpk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52800" y="2590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Nwb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38400" y="3886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Hyd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43600" y="3048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Skp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43600" y="4038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Umk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77000" y="4876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Thr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24400" y="3810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Mrp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29000" y="4648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Bdn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81200" y="4953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Tha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8600" y="4267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Khi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86000" y="1066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2600" y="2209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0" y="2286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533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228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1600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838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2971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33800" y="1981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7200" y="4800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5562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5181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53000" y="4495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505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91200" y="4343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00800" y="5334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5"/>
            <a:endCxn id="13" idx="1"/>
          </p:cNvCxnSpPr>
          <p:nvPr/>
        </p:nvCxnSpPr>
        <p:spPr>
          <a:xfrm rot="16200000" flipH="1">
            <a:off x="2747822" y="995222"/>
            <a:ext cx="7527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0" idx="1"/>
          </p:cNvCxnSpPr>
          <p:nvPr/>
        </p:nvCxnSpPr>
        <p:spPr>
          <a:xfrm rot="16200000" flipH="1">
            <a:off x="4462322" y="576122"/>
            <a:ext cx="905156" cy="1209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0"/>
            <a:endCxn id="8" idx="2"/>
          </p:cNvCxnSpPr>
          <p:nvPr/>
        </p:nvCxnSpPr>
        <p:spPr>
          <a:xfrm rot="5400000" flipH="1" flipV="1">
            <a:off x="3048000" y="0"/>
            <a:ext cx="419100" cy="17145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6"/>
            <a:endCxn id="10" idx="3"/>
          </p:cNvCxnSpPr>
          <p:nvPr/>
        </p:nvCxnSpPr>
        <p:spPr>
          <a:xfrm flipV="1">
            <a:off x="3962400" y="1795322"/>
            <a:ext cx="15574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3"/>
            <a:endCxn id="6" idx="0"/>
          </p:cNvCxnSpPr>
          <p:nvPr/>
        </p:nvCxnSpPr>
        <p:spPr>
          <a:xfrm rot="5400000">
            <a:off x="1619250" y="1509572"/>
            <a:ext cx="947878" cy="4525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4"/>
            <a:endCxn id="7" idx="1"/>
          </p:cNvCxnSpPr>
          <p:nvPr/>
        </p:nvCxnSpPr>
        <p:spPr>
          <a:xfrm rot="16200000" flipH="1">
            <a:off x="2228850" y="1466850"/>
            <a:ext cx="1024078" cy="681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0"/>
            <a:endCxn id="9" idx="2"/>
          </p:cNvCxnSpPr>
          <p:nvPr/>
        </p:nvCxnSpPr>
        <p:spPr>
          <a:xfrm rot="5400000" flipH="1" flipV="1">
            <a:off x="4343400" y="228600"/>
            <a:ext cx="190500" cy="4191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6"/>
            <a:endCxn id="11" idx="1"/>
          </p:cNvCxnSpPr>
          <p:nvPr/>
        </p:nvCxnSpPr>
        <p:spPr>
          <a:xfrm>
            <a:off x="4876800" y="342900"/>
            <a:ext cx="1100278" cy="5287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5"/>
            <a:endCxn id="10" idx="0"/>
          </p:cNvCxnSpPr>
          <p:nvPr/>
        </p:nvCxnSpPr>
        <p:spPr>
          <a:xfrm rot="16200000" flipH="1">
            <a:off x="4633772" y="633272"/>
            <a:ext cx="1176478" cy="7573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4"/>
            <a:endCxn id="10" idx="0"/>
          </p:cNvCxnSpPr>
          <p:nvPr/>
        </p:nvCxnSpPr>
        <p:spPr>
          <a:xfrm rot="5400000">
            <a:off x="5562600" y="1104900"/>
            <a:ext cx="533400" cy="4572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4"/>
            <a:endCxn id="12" idx="0"/>
          </p:cNvCxnSpPr>
          <p:nvPr/>
        </p:nvCxnSpPr>
        <p:spPr>
          <a:xfrm rot="16200000" flipH="1">
            <a:off x="3009900" y="2667000"/>
            <a:ext cx="457200" cy="1524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5"/>
            <a:endCxn id="12" idx="1"/>
          </p:cNvCxnSpPr>
          <p:nvPr/>
        </p:nvCxnSpPr>
        <p:spPr>
          <a:xfrm rot="16200000" flipH="1">
            <a:off x="2290622" y="2062022"/>
            <a:ext cx="6003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6"/>
            <a:endCxn id="19" idx="1"/>
          </p:cNvCxnSpPr>
          <p:nvPr/>
        </p:nvCxnSpPr>
        <p:spPr>
          <a:xfrm>
            <a:off x="3429000" y="3086100"/>
            <a:ext cx="2471878" cy="4525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5"/>
            <a:endCxn id="17" idx="0"/>
          </p:cNvCxnSpPr>
          <p:nvPr/>
        </p:nvCxnSpPr>
        <p:spPr>
          <a:xfrm rot="16200000" flipH="1">
            <a:off x="2995472" y="3566972"/>
            <a:ext cx="11002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2" idx="5"/>
            <a:endCxn id="18" idx="0"/>
          </p:cNvCxnSpPr>
          <p:nvPr/>
        </p:nvCxnSpPr>
        <p:spPr>
          <a:xfrm rot="16200000" flipH="1">
            <a:off x="3566972" y="2995472"/>
            <a:ext cx="1328878" cy="16717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9" idx="4"/>
            <a:endCxn id="20" idx="0"/>
          </p:cNvCxnSpPr>
          <p:nvPr/>
        </p:nvCxnSpPr>
        <p:spPr>
          <a:xfrm rot="5400000">
            <a:off x="5638800" y="4000500"/>
            <a:ext cx="609600" cy="762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3"/>
            <a:endCxn id="18" idx="6"/>
          </p:cNvCxnSpPr>
          <p:nvPr/>
        </p:nvCxnSpPr>
        <p:spPr>
          <a:xfrm rot="5400000">
            <a:off x="5467350" y="4252772"/>
            <a:ext cx="71578" cy="6430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1" idx="1"/>
            <a:endCxn id="20" idx="6"/>
          </p:cNvCxnSpPr>
          <p:nvPr/>
        </p:nvCxnSpPr>
        <p:spPr>
          <a:xfrm rot="16200000" flipV="1">
            <a:off x="5772150" y="4705350"/>
            <a:ext cx="909778" cy="4144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" idx="7"/>
            <a:endCxn id="18" idx="3"/>
          </p:cNvCxnSpPr>
          <p:nvPr/>
        </p:nvCxnSpPr>
        <p:spPr>
          <a:xfrm rot="5400000" flipH="1" flipV="1">
            <a:off x="4500422" y="4729022"/>
            <a:ext cx="524156" cy="447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1" idx="1"/>
            <a:endCxn id="18" idx="5"/>
          </p:cNvCxnSpPr>
          <p:nvPr/>
        </p:nvCxnSpPr>
        <p:spPr>
          <a:xfrm rot="16200000" flipV="1">
            <a:off x="5452922" y="4386122"/>
            <a:ext cx="676556" cy="1286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6" idx="6"/>
          </p:cNvCxnSpPr>
          <p:nvPr/>
        </p:nvCxnSpPr>
        <p:spPr>
          <a:xfrm rot="10800000">
            <a:off x="4572000" y="5295900"/>
            <a:ext cx="1828800" cy="1143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" idx="2"/>
            <a:endCxn id="15" idx="7"/>
          </p:cNvCxnSpPr>
          <p:nvPr/>
        </p:nvCxnSpPr>
        <p:spPr>
          <a:xfrm rot="10800000" flipV="1">
            <a:off x="2481122" y="5295900"/>
            <a:ext cx="18622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7" idx="2"/>
            <a:endCxn id="14" idx="6"/>
          </p:cNvCxnSpPr>
          <p:nvPr/>
        </p:nvCxnSpPr>
        <p:spPr>
          <a:xfrm rot="10800000" flipV="1">
            <a:off x="685800" y="4381500"/>
            <a:ext cx="2895600" cy="5334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1"/>
            <a:endCxn id="14" idx="5"/>
          </p:cNvCxnSpPr>
          <p:nvPr/>
        </p:nvCxnSpPr>
        <p:spPr>
          <a:xfrm rot="16200000" flipV="1">
            <a:off x="1185722" y="4462322"/>
            <a:ext cx="600356" cy="1667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9" idx="1"/>
            <a:endCxn id="13" idx="5"/>
          </p:cNvCxnSpPr>
          <p:nvPr/>
        </p:nvCxnSpPr>
        <p:spPr>
          <a:xfrm rot="16200000" flipV="1">
            <a:off x="4233722" y="1871522"/>
            <a:ext cx="1362356" cy="1971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8" idx="2"/>
            <a:endCxn id="17" idx="6"/>
          </p:cNvCxnSpPr>
          <p:nvPr/>
        </p:nvCxnSpPr>
        <p:spPr>
          <a:xfrm rot="10800000">
            <a:off x="3810000" y="4381500"/>
            <a:ext cx="1143000" cy="2286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524000" y="762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066800" y="1828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581400" y="609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876800" y="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16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019800" y="533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17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38600" y="1371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86200" y="1981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1828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352800" y="2590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38400" y="3886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43600" y="3048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43600" y="4038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477000" y="4876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24400" y="3810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429000" y="4648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81200" y="4953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" y="4267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876800" y="228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BFS: 1,2,4,3,5,9,7,6,8,11,10,13,15,14,</a:t>
            </a:r>
            <a:r>
              <a:rPr lang="en-US" dirty="0" smtClean="0">
                <a:solidFill>
                  <a:srgbClr val="00B050"/>
                </a:solidFill>
              </a:rPr>
              <a:t>12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14800" y="533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228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1600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838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33800" y="1981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7200" y="4800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5562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51816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53000" y="4495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505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91200" y="4343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00800" y="5334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8" idx="5"/>
            <a:endCxn id="10" idx="1"/>
          </p:cNvCxnSpPr>
          <p:nvPr/>
        </p:nvCxnSpPr>
        <p:spPr>
          <a:xfrm rot="16200000" flipH="1">
            <a:off x="4462322" y="576122"/>
            <a:ext cx="905156" cy="1209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6"/>
            <a:endCxn id="10" idx="3"/>
          </p:cNvCxnSpPr>
          <p:nvPr/>
        </p:nvCxnSpPr>
        <p:spPr>
          <a:xfrm flipV="1">
            <a:off x="3962400" y="1795322"/>
            <a:ext cx="15574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0"/>
            <a:endCxn id="9" idx="2"/>
          </p:cNvCxnSpPr>
          <p:nvPr/>
        </p:nvCxnSpPr>
        <p:spPr>
          <a:xfrm rot="5400000" flipH="1" flipV="1">
            <a:off x="4343400" y="228600"/>
            <a:ext cx="190500" cy="4191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6"/>
            <a:endCxn id="11" idx="1"/>
          </p:cNvCxnSpPr>
          <p:nvPr/>
        </p:nvCxnSpPr>
        <p:spPr>
          <a:xfrm>
            <a:off x="4876800" y="342900"/>
            <a:ext cx="1100278" cy="5287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5"/>
            <a:endCxn id="10" idx="0"/>
          </p:cNvCxnSpPr>
          <p:nvPr/>
        </p:nvCxnSpPr>
        <p:spPr>
          <a:xfrm rot="16200000" flipH="1">
            <a:off x="4633772" y="633272"/>
            <a:ext cx="1176478" cy="7573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4"/>
            <a:endCxn id="10" idx="0"/>
          </p:cNvCxnSpPr>
          <p:nvPr/>
        </p:nvCxnSpPr>
        <p:spPr>
          <a:xfrm rot="5400000">
            <a:off x="5562600" y="1104900"/>
            <a:ext cx="533400" cy="4572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9" idx="4"/>
            <a:endCxn id="20" idx="0"/>
          </p:cNvCxnSpPr>
          <p:nvPr/>
        </p:nvCxnSpPr>
        <p:spPr>
          <a:xfrm rot="5400000">
            <a:off x="5638800" y="4000500"/>
            <a:ext cx="609600" cy="762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3"/>
            <a:endCxn id="18" idx="6"/>
          </p:cNvCxnSpPr>
          <p:nvPr/>
        </p:nvCxnSpPr>
        <p:spPr>
          <a:xfrm rot="5400000">
            <a:off x="5467350" y="4252772"/>
            <a:ext cx="71578" cy="6430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1" idx="1"/>
            <a:endCxn id="20" idx="6"/>
          </p:cNvCxnSpPr>
          <p:nvPr/>
        </p:nvCxnSpPr>
        <p:spPr>
          <a:xfrm rot="16200000" flipV="1">
            <a:off x="5772150" y="4705350"/>
            <a:ext cx="909778" cy="4144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" idx="7"/>
            <a:endCxn id="18" idx="3"/>
          </p:cNvCxnSpPr>
          <p:nvPr/>
        </p:nvCxnSpPr>
        <p:spPr>
          <a:xfrm rot="5400000" flipH="1" flipV="1">
            <a:off x="4500422" y="4729022"/>
            <a:ext cx="524156" cy="447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" idx="2"/>
            <a:endCxn id="15" idx="7"/>
          </p:cNvCxnSpPr>
          <p:nvPr/>
        </p:nvCxnSpPr>
        <p:spPr>
          <a:xfrm rot="10800000" flipV="1">
            <a:off x="2481122" y="5295900"/>
            <a:ext cx="1862278" cy="30017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7" idx="2"/>
            <a:endCxn id="14" idx="6"/>
          </p:cNvCxnSpPr>
          <p:nvPr/>
        </p:nvCxnSpPr>
        <p:spPr>
          <a:xfrm rot="10800000" flipV="1">
            <a:off x="685800" y="4381500"/>
            <a:ext cx="2895600" cy="5334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1"/>
            <a:endCxn id="14" idx="5"/>
          </p:cNvCxnSpPr>
          <p:nvPr/>
        </p:nvCxnSpPr>
        <p:spPr>
          <a:xfrm rot="16200000" flipV="1">
            <a:off x="1185722" y="4462322"/>
            <a:ext cx="600356" cy="16671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9" idx="1"/>
            <a:endCxn id="13" idx="5"/>
          </p:cNvCxnSpPr>
          <p:nvPr/>
        </p:nvCxnSpPr>
        <p:spPr>
          <a:xfrm rot="16200000" flipV="1">
            <a:off x="4233722" y="1871522"/>
            <a:ext cx="1362356" cy="19719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8" idx="2"/>
            <a:endCxn id="17" idx="6"/>
          </p:cNvCxnSpPr>
          <p:nvPr/>
        </p:nvCxnSpPr>
        <p:spPr>
          <a:xfrm rot="10800000">
            <a:off x="3810000" y="4381500"/>
            <a:ext cx="1143000" cy="2286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3581400" y="609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876800" y="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16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019800" y="533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17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38600" y="1371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86200" y="1981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38400" y="3886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43600" y="3048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43600" y="4038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477000" y="4876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24400" y="3810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429000" y="4648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81200" y="49530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" y="4267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38188"/>
            <a:ext cx="80772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91200" y="381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BFS:   1, 2, 4, 3, 5, 6, 7, 8, 11,12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28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DFS:   1, 2, 3, 5, 6, 7, 8, 11,12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103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kashif-p2</dc:creator>
  <cp:lastModifiedBy>kashif-p2</cp:lastModifiedBy>
  <cp:revision>17</cp:revision>
  <dcterms:created xsi:type="dcterms:W3CDTF">2012-03-12T13:01:42Z</dcterms:created>
  <dcterms:modified xsi:type="dcterms:W3CDTF">2012-03-12T14:22:23Z</dcterms:modified>
</cp:coreProperties>
</file>