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25603200"/>
  <p:notesSz cx="6858000" cy="9144000"/>
  <p:defaultTextStyle>
    <a:defPPr>
      <a:defRPr lang="en-US"/>
    </a:defPPr>
    <a:lvl1pPr marL="0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992102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1984204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2976305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3968407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4960509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5952610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6944713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7936813" algn="l" defTabSz="1984204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" d="100"/>
          <a:sy n="18" d="100"/>
        </p:scale>
        <p:origin x="-2154" y="-72"/>
      </p:cViewPr>
      <p:guideLst>
        <p:guide orient="horz" pos="806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6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F76A-48EC-412F-84D0-CFEABA1DBC0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6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66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F516-4086-4CA8-B16F-B61A33E863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992102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984204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976305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3968407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4960509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5952610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6944713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7936813" algn="l" defTabSz="1984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10"/>
          <p:cNvSpPr/>
          <p:nvPr/>
        </p:nvSpPr>
        <p:spPr>
          <a:xfrm>
            <a:off x="0" y="14436501"/>
            <a:ext cx="18288000" cy="1116669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30" name="Rectangle 11"/>
          <p:cNvSpPr/>
          <p:nvPr/>
        </p:nvSpPr>
        <p:spPr>
          <a:xfrm>
            <a:off x="0" y="0"/>
            <a:ext cx="18288000" cy="144365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31" name="Rectangle 12"/>
          <p:cNvSpPr/>
          <p:nvPr/>
        </p:nvSpPr>
        <p:spPr>
          <a:xfrm>
            <a:off x="0" y="9901961"/>
            <a:ext cx="18288000" cy="853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32" name="Oval 13"/>
          <p:cNvSpPr/>
          <p:nvPr/>
        </p:nvSpPr>
        <p:spPr>
          <a:xfrm>
            <a:off x="0" y="5974080"/>
            <a:ext cx="18288000" cy="190601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2947590" y="18862837"/>
            <a:ext cx="11274020" cy="3293244"/>
          </a:xfrm>
        </p:spPr>
        <p:txBody>
          <a:bodyPr>
            <a:normAutofit/>
          </a:bodyPr>
          <a:lstStyle>
            <a:lvl1pPr marL="0" indent="0" algn="l">
              <a:buNone/>
              <a:defRPr sz="6000">
                <a:solidFill>
                  <a:schemeClr val="tx2"/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37" name="Title 1"/>
          <p:cNvSpPr>
            <a:spLocks noGrp="1"/>
          </p:cNvSpPr>
          <p:nvPr>
            <p:ph type="ctrTitle"/>
          </p:nvPr>
        </p:nvSpPr>
        <p:spPr>
          <a:xfrm>
            <a:off x="1635163" y="11693885"/>
            <a:ext cx="14350702" cy="6694490"/>
          </a:xfrm>
          <a:effectLst/>
        </p:spPr>
        <p:txBody>
          <a:bodyPr>
            <a:noAutofit/>
          </a:bodyPr>
          <a:lstStyle>
            <a:lvl1pPr marL="1755611" indent="-1254008" algn="l">
              <a:defRPr sz="1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0" y="2731004"/>
            <a:ext cx="12801600" cy="12972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2307516" y="1405665"/>
            <a:ext cx="4114800" cy="19556466"/>
          </a:xfrm>
          <a:effectLst/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227" y="2731006"/>
            <a:ext cx="9658574" cy="18273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8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9"/>
          <p:cNvSpPr>
            <a:spLocks noGrp="1"/>
          </p:cNvSpPr>
          <p:nvPr>
            <p:ph sz="quarter" idx="13"/>
          </p:nvPr>
        </p:nvSpPr>
        <p:spPr>
          <a:xfrm>
            <a:off x="2286000" y="2731008"/>
            <a:ext cx="12801600" cy="12972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6"/>
          <p:cNvSpPr/>
          <p:nvPr/>
        </p:nvSpPr>
        <p:spPr>
          <a:xfrm>
            <a:off x="0" y="14436501"/>
            <a:ext cx="18288000" cy="1116669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04" name="Rectangle 7"/>
          <p:cNvSpPr/>
          <p:nvPr/>
        </p:nvSpPr>
        <p:spPr>
          <a:xfrm>
            <a:off x="0" y="0"/>
            <a:ext cx="18288000" cy="144365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05" name="Rectangle 8"/>
          <p:cNvSpPr/>
          <p:nvPr/>
        </p:nvSpPr>
        <p:spPr>
          <a:xfrm>
            <a:off x="0" y="9901961"/>
            <a:ext cx="18288000" cy="853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06" name="Oval 9"/>
          <p:cNvSpPr/>
          <p:nvPr/>
        </p:nvSpPr>
        <p:spPr>
          <a:xfrm>
            <a:off x="0" y="5974080"/>
            <a:ext cx="18288000" cy="190601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066390" y="8111219"/>
            <a:ext cx="11933332" cy="9047158"/>
          </a:xfrm>
          <a:effectLst/>
        </p:spPr>
        <p:txBody>
          <a:bodyPr anchor="b"/>
          <a:lstStyle>
            <a:lvl1pPr algn="r">
              <a:defRPr sz="12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4044876" y="17201374"/>
            <a:ext cx="11940988" cy="3119051"/>
          </a:xfrm>
        </p:spPr>
        <p:txBody>
          <a:bodyPr anchor="t"/>
          <a:lstStyle>
            <a:lvl1pPr marL="0" indent="0" algn="r">
              <a:buNone/>
              <a:defRPr sz="5500">
                <a:solidFill>
                  <a:schemeClr val="tx2"/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8"/>
          <p:cNvSpPr>
            <a:spLocks noGrp="1"/>
          </p:cNvSpPr>
          <p:nvPr>
            <p:ph sz="quarter" idx="13"/>
          </p:nvPr>
        </p:nvSpPr>
        <p:spPr>
          <a:xfrm>
            <a:off x="2285998" y="2731004"/>
            <a:ext cx="6693408" cy="12972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Content Placeholder 10"/>
          <p:cNvSpPr>
            <a:spLocks noGrp="1"/>
          </p:cNvSpPr>
          <p:nvPr>
            <p:ph sz="quarter" idx="14"/>
          </p:nvPr>
        </p:nvSpPr>
        <p:spPr>
          <a:xfrm>
            <a:off x="9290304" y="2731008"/>
            <a:ext cx="6693408" cy="12972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731008"/>
            <a:ext cx="6693408" cy="2388445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6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2312894" y="5227887"/>
            <a:ext cx="6693408" cy="10241280"/>
          </a:xfrm>
        </p:spPr>
        <p:txBody>
          <a:bodyPr>
            <a:normAutofit/>
          </a:bodyPr>
          <a:lstStyle>
            <a:lvl1pPr>
              <a:defRPr sz="4900"/>
            </a:lvl1pPr>
            <a:lvl2pPr>
              <a:defRPr sz="49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604" y="2731008"/>
            <a:ext cx="6693408" cy="2388445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6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marL="0" lvl="0" indent="0" algn="ctr" defTabSz="2508016" rtl="0" eaLnBrk="1" latinLnBrk="0" hangingPunct="1">
              <a:spcBef>
                <a:spcPct val="20000"/>
              </a:spcBef>
              <a:spcAft>
                <a:spcPts val="823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5223053"/>
            <a:ext cx="6693408" cy="10241280"/>
          </a:xfrm>
        </p:spPr>
        <p:txBody>
          <a:bodyPr>
            <a:normAutofit/>
          </a:bodyPr>
          <a:lstStyle>
            <a:lvl1pPr>
              <a:defRPr sz="4900"/>
            </a:lvl1pPr>
            <a:lvl2pPr>
              <a:defRPr sz="49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61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678191" y="8249922"/>
            <a:ext cx="7272170" cy="4698374"/>
          </a:xfrm>
          <a:effectLst/>
        </p:spPr>
        <p:txBody>
          <a:bodyPr anchor="b">
            <a:noAutofit/>
          </a:bodyPr>
          <a:lstStyle>
            <a:lvl1pPr marL="627004" indent="-627004" algn="l">
              <a:defRPr sz="77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9187031" y="2731008"/>
            <a:ext cx="8034170" cy="18273659"/>
          </a:xfrm>
        </p:spPr>
        <p:txBody>
          <a:bodyPr anchor="ctr"/>
          <a:lstStyle>
            <a:lvl1pPr>
              <a:defRPr sz="60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38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0" y="13058461"/>
            <a:ext cx="6777320" cy="7987534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/>
          <p:nvPr/>
        </p:nvSpPr>
        <p:spPr>
          <a:xfrm>
            <a:off x="0" y="14436501"/>
            <a:ext cx="18288000" cy="1116669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39" name="Rectangle 8"/>
          <p:cNvSpPr/>
          <p:nvPr/>
        </p:nvSpPr>
        <p:spPr>
          <a:xfrm>
            <a:off x="0" y="0"/>
            <a:ext cx="18288000" cy="144365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40" name="Rectangle 9"/>
          <p:cNvSpPr/>
          <p:nvPr/>
        </p:nvSpPr>
        <p:spPr>
          <a:xfrm>
            <a:off x="0" y="9901961"/>
            <a:ext cx="18288000" cy="853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41" name="Oval 10"/>
          <p:cNvSpPr/>
          <p:nvPr/>
        </p:nvSpPr>
        <p:spPr>
          <a:xfrm>
            <a:off x="0" y="5974080"/>
            <a:ext cx="18288000" cy="190601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642" name="Picture Placeholder 2"/>
          <p:cNvSpPr>
            <a:spLocks noGrp="1"/>
          </p:cNvSpPr>
          <p:nvPr>
            <p:ph type="pic" idx="1"/>
          </p:nvPr>
        </p:nvSpPr>
        <p:spPr>
          <a:xfrm>
            <a:off x="8950350" y="4267200"/>
            <a:ext cx="8229600" cy="1167714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55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4" y="3772481"/>
            <a:ext cx="7388228" cy="8075275"/>
          </a:xfrm>
        </p:spPr>
        <p:txBody>
          <a:bodyPr anchor="b"/>
          <a:lstStyle>
            <a:lvl1pPr marL="501603" indent="-501603">
              <a:buFont typeface="Georgia" pitchFamily="18" charset="0"/>
              <a:buChar char="*"/>
              <a:defRPr sz="44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454536" y="16667172"/>
            <a:ext cx="12767076" cy="4267200"/>
          </a:xfrm>
        </p:spPr>
        <p:txBody>
          <a:bodyPr anchor="b">
            <a:noAutofit/>
          </a:bodyPr>
          <a:lstStyle>
            <a:lvl1pPr algn="l">
              <a:defRPr sz="1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19060160"/>
            <a:ext cx="18288000" cy="654304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577" name="Rectangle 7"/>
          <p:cNvSpPr/>
          <p:nvPr/>
        </p:nvSpPr>
        <p:spPr>
          <a:xfrm>
            <a:off x="0" y="0"/>
            <a:ext cx="18288000" cy="1906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578" name="Rectangle 8"/>
          <p:cNvSpPr/>
          <p:nvPr/>
        </p:nvSpPr>
        <p:spPr>
          <a:xfrm>
            <a:off x="0" y="14068335"/>
            <a:ext cx="18288000" cy="853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579" name="Oval 9"/>
          <p:cNvSpPr/>
          <p:nvPr/>
        </p:nvSpPr>
        <p:spPr>
          <a:xfrm>
            <a:off x="0" y="5974080"/>
            <a:ext cx="18288000" cy="190601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802" tIns="125401" rIns="250802" bIns="125401" rtlCol="0" anchor="ctr"/>
          <a:lstStyle/>
          <a:p>
            <a:pPr algn="ctr"/>
            <a:endParaRPr lang="en-US" dirty="0"/>
          </a:p>
        </p:txBody>
      </p:sp>
      <p:sp>
        <p:nvSpPr>
          <p:cNvPr id="1048580" name="Title Placeholder 1"/>
          <p:cNvSpPr>
            <a:spLocks noGrp="1"/>
          </p:cNvSpPr>
          <p:nvPr>
            <p:ph type="title"/>
          </p:nvPr>
        </p:nvSpPr>
        <p:spPr>
          <a:xfrm>
            <a:off x="3586579" y="16322761"/>
            <a:ext cx="13025022" cy="4267200"/>
          </a:xfrm>
          <a:prstGeom prst="rect">
            <a:avLst/>
          </a:prstGeom>
          <a:effectLst/>
        </p:spPr>
        <p:txBody>
          <a:bodyPr vert="horz" lIns="250802" tIns="125401" rIns="250802" bIns="12540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1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733771"/>
            <a:ext cx="12801600" cy="12972288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0" y="23042882"/>
            <a:ext cx="5029200" cy="1363133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5AE8DD-3AB3-4411-9CFF-2B2E13D15339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399" y="23042882"/>
            <a:ext cx="6705602" cy="1363133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23042882"/>
            <a:ext cx="3657600" cy="1363133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CD9882-C24A-4B91-9F53-21495BBE922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877806" indent="-877806" algn="r" defTabSz="2508016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12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27004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504810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5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57215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4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009620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812185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564590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392235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270041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097686" indent="-501603" algn="l" defTabSz="2508016" rtl="0" eaLnBrk="1" latinLnBrk="0" hangingPunct="1">
        <a:spcBef>
          <a:spcPct val="20000"/>
        </a:spcBef>
        <a:spcAft>
          <a:spcPts val="82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2508016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ww\Pictures\eatl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288000" cy="25603200"/>
          </a:xfrm>
          <a:prstGeom prst="rect">
            <a:avLst/>
          </a:prstGeom>
          <a:noFill/>
        </p:spPr>
      </p:pic>
      <p:pic>
        <p:nvPicPr>
          <p:cNvPr id="2097153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67200" cy="4143104"/>
          </a:xfrm>
          <a:prstGeom prst="rect">
            <a:avLst/>
          </a:prstGeom>
        </p:spPr>
      </p:pic>
      <p:sp>
        <p:nvSpPr>
          <p:cNvPr id="1048590" name="TextBox 6"/>
          <p:cNvSpPr txBox="1"/>
          <p:nvPr/>
        </p:nvSpPr>
        <p:spPr>
          <a:xfrm>
            <a:off x="5029200" y="671168"/>
            <a:ext cx="6858000" cy="207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Muhammad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Jaza (60613)</a:t>
            </a:r>
          </a:p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Shafaq Aftab (60982)</a:t>
            </a:r>
          </a:p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Tania Jatoi (60730)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 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1" name="TextBox 7"/>
          <p:cNvSpPr txBox="1"/>
          <p:nvPr/>
        </p:nvSpPr>
        <p:spPr>
          <a:xfrm>
            <a:off x="11887201" y="671168"/>
            <a:ext cx="5562598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Course: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Introduction to Business And Finance.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Instructer: Arsalan Hashmi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2" name="Subtitle 2"/>
          <p:cNvSpPr txBox="1"/>
          <p:nvPr/>
        </p:nvSpPr>
        <p:spPr>
          <a:xfrm>
            <a:off x="266700" y="3506417"/>
            <a:ext cx="18288000" cy="3505200"/>
          </a:xfrm>
          <a:prstGeom prst="rect">
            <a:avLst/>
          </a:prstGeom>
        </p:spPr>
        <p:txBody>
          <a:bodyPr/>
          <a:lstStyle/>
          <a:p>
            <a:pPr marL="627004" marR="0" lvl="0" indent="-501603" algn="ctr" defTabSz="25080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23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INTRODUCTION:</a:t>
            </a:r>
          </a:p>
          <a:p>
            <a:pPr marL="627004" marR="0" lvl="0" indent="-501603" algn="ctr" defTabSz="25080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23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are gearing up to create the world's first mass produced edible cutlery. This has huge potential to prevent plastic waste.</a:t>
            </a:r>
          </a:p>
          <a:p>
            <a:pPr marL="627004" marR="0" lvl="0" indent="-501603" algn="l" defTabSz="25080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23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3" name="TextBox 9"/>
          <p:cNvSpPr txBox="1"/>
          <p:nvPr/>
        </p:nvSpPr>
        <p:spPr>
          <a:xfrm>
            <a:off x="942414" y="6208310"/>
            <a:ext cx="16403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OBJECTIVES: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Create awareness on edible cutlery alternative to plastic cutlery.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available Edible cutlery worldwide and provide direct market to farmers.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Help farmers to grow millet as we will be their direct buyers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Providing nutrition through spoons that one can eat after eating food with it (no wastage, no garbage left behind, no need to wash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6" name="TextBox 12"/>
          <p:cNvSpPr txBox="1"/>
          <p:nvPr/>
        </p:nvSpPr>
        <p:spPr>
          <a:xfrm>
            <a:off x="365871" y="11277600"/>
            <a:ext cx="17556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ABOUT US: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Our ingredients are as simple with absolutely no preservatives. The lack of water, moisture, or fat in our product allows it to have a long shelf life without the need for extra preservatives.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They include: sorghum flour, rice flour, and wheat flour. bio-degradable spoons are flavored with some of India’s favorite spices: ginger-cinnamon, ginger-garlic, cumin, celery, black pepper, mint-ginger, and carrot-beet. There is also a sugar option for those who crave sweets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91" y="16504023"/>
            <a:ext cx="14738817" cy="823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871" y="6220540"/>
            <a:ext cx="175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lab1</cp:lastModifiedBy>
  <cp:revision>6</cp:revision>
  <dcterms:created xsi:type="dcterms:W3CDTF">2017-11-21T08:46:09Z</dcterms:created>
  <dcterms:modified xsi:type="dcterms:W3CDTF">2017-11-28T09:12:48Z</dcterms:modified>
</cp:coreProperties>
</file>