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5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7ED2-6916-4DE0-94D3-0C89C56EA01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4CEC-B501-4735-90E7-2FE3860E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EmergencyReporting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first responder reporti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272" y="1690688"/>
            <a:ext cx="5502501" cy="410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reporting an emergency respond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8" y="1690688"/>
            <a:ext cx="4929384" cy="4106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30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emergency operator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1" y="127568"/>
            <a:ext cx="7620000" cy="336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elated 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1" y="3490175"/>
            <a:ext cx="7620000" cy="3308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69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EmergencyReporting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 Bhai</dc:creator>
  <cp:lastModifiedBy>KSH Bhai</cp:lastModifiedBy>
  <cp:revision>2</cp:revision>
  <dcterms:created xsi:type="dcterms:W3CDTF">2018-03-28T18:57:49Z</dcterms:created>
  <dcterms:modified xsi:type="dcterms:W3CDTF">2018-03-29T05:33:56Z</dcterms:modified>
</cp:coreProperties>
</file>