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37" autoAdjust="0"/>
  </p:normalViewPr>
  <p:slideViewPr>
    <p:cSldViewPr>
      <p:cViewPr varScale="1">
        <p:scale>
          <a:sx n="74" d="100"/>
          <a:sy n="74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65C464-0577-403C-A4CB-DD2C24B5EC51}" type="datetimeFigureOut">
              <a:rPr lang="en-GB" smtClean="0"/>
              <a:pPr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Attribute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</a:t>
            </a:r>
          </a:p>
          <a:p>
            <a:r>
              <a:rPr lang="en-US" dirty="0" smtClean="0"/>
              <a:t>Anam Akbar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9310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operating system must maintain information on files and devices allocated to a process or opened for I/O by a process.</a:t>
            </a:r>
          </a:p>
          <a:p>
            <a:endParaRPr lang="en-US" dirty="0"/>
          </a:p>
          <a:p>
            <a:r>
              <a:rPr lang="en-US" dirty="0" smtClean="0"/>
              <a:t>On most systems, a file or device must be opened before it can be accessed.</a:t>
            </a:r>
          </a:p>
          <a:p>
            <a:endParaRPr lang="en-US" dirty="0"/>
          </a:p>
          <a:p>
            <a:r>
              <a:rPr lang="en-US" dirty="0" smtClean="0"/>
              <a:t>An open file table stores information in each file or device opened by a process.</a:t>
            </a:r>
          </a:p>
          <a:p>
            <a:endParaRPr lang="en-US" dirty="0"/>
          </a:p>
          <a:p>
            <a:r>
              <a:rPr lang="en-US" dirty="0" smtClean="0"/>
              <a:t>Other information might include the current working directory of a process or a per-process root directory.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845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Process id</a:t>
            </a:r>
          </a:p>
          <a:p>
            <a:pPr>
              <a:buFontTx/>
              <a:buChar char="-"/>
            </a:pPr>
            <a:r>
              <a:rPr lang="en-US" sz="1800" dirty="0" smtClean="0"/>
              <a:t>Parent </a:t>
            </a:r>
            <a:r>
              <a:rPr lang="en-US" sz="1800" dirty="0"/>
              <a:t>Process </a:t>
            </a:r>
            <a:r>
              <a:rPr lang="en-US" sz="1800" dirty="0" smtClean="0"/>
              <a:t>id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Child Process id</a:t>
            </a:r>
          </a:p>
          <a:p>
            <a:pPr>
              <a:buFontTx/>
              <a:buChar char="-"/>
            </a:pPr>
            <a:r>
              <a:rPr lang="en-US" sz="1800" dirty="0" smtClean="0"/>
              <a:t>Process group id(s)</a:t>
            </a:r>
          </a:p>
          <a:p>
            <a:pPr>
              <a:buFontTx/>
              <a:buChar char="-"/>
            </a:pPr>
            <a:r>
              <a:rPr lang="en-US" sz="1800" dirty="0" smtClean="0"/>
              <a:t>User id</a:t>
            </a:r>
          </a:p>
          <a:p>
            <a:pPr>
              <a:buFontTx/>
              <a:buChar char="-"/>
            </a:pPr>
            <a:r>
              <a:rPr lang="en-US" sz="1800" dirty="0" smtClean="0"/>
              <a:t>Effective User id</a:t>
            </a:r>
          </a:p>
          <a:p>
            <a:pPr>
              <a:buFontTx/>
              <a:buChar char="-"/>
            </a:pPr>
            <a:r>
              <a:rPr lang="en-US" sz="1800" dirty="0" smtClean="0"/>
              <a:t>Group id(s)</a:t>
            </a:r>
          </a:p>
          <a:p>
            <a:pPr>
              <a:buFontTx/>
              <a:buChar char="-"/>
            </a:pPr>
            <a:r>
              <a:rPr lang="en-US" sz="1800" dirty="0" smtClean="0"/>
              <a:t>Effective group id(s)</a:t>
            </a:r>
          </a:p>
          <a:p>
            <a:pPr>
              <a:buFontTx/>
              <a:buChar char="-"/>
            </a:pPr>
            <a:r>
              <a:rPr lang="en-US" sz="1800" dirty="0" smtClean="0"/>
              <a:t>Account id</a:t>
            </a:r>
          </a:p>
          <a:p>
            <a:pPr>
              <a:buFontTx/>
              <a:buChar char="-"/>
            </a:pPr>
            <a:r>
              <a:rPr lang="en-US" sz="1800" dirty="0" smtClean="0"/>
              <a:t>Priority level </a:t>
            </a:r>
          </a:p>
        </p:txBody>
      </p:sp>
    </p:spTree>
    <p:extLst>
      <p:ext uri="{BB962C8B-B14F-4D97-AF65-F5344CB8AC3E}">
        <p14:creationId xmlns:p14="http://schemas.microsoft.com/office/powerpoint/2010/main" xmlns="" val="236119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Elapsed </a:t>
            </a:r>
            <a:r>
              <a:rPr lang="en-US" sz="1800" dirty="0"/>
              <a:t>CPU time</a:t>
            </a:r>
          </a:p>
          <a:p>
            <a:pPr>
              <a:buFontTx/>
              <a:buChar char="-"/>
            </a:pPr>
            <a:r>
              <a:rPr lang="en-US" sz="1800" dirty="0"/>
              <a:t> Start time</a:t>
            </a:r>
          </a:p>
          <a:p>
            <a:pPr>
              <a:buFontTx/>
              <a:buChar char="-"/>
            </a:pPr>
            <a:r>
              <a:rPr lang="en-US" sz="1800" dirty="0"/>
              <a:t>Scheduled Start time</a:t>
            </a:r>
          </a:p>
          <a:p>
            <a:pPr>
              <a:buFontTx/>
              <a:buChar char="-"/>
            </a:pPr>
            <a:r>
              <a:rPr lang="en-US" sz="1800" dirty="0"/>
              <a:t>Maximum CPU time</a:t>
            </a:r>
          </a:p>
          <a:p>
            <a:pPr>
              <a:buFontTx/>
              <a:buChar char="-"/>
            </a:pPr>
            <a:r>
              <a:rPr lang="en-US" sz="1800" dirty="0"/>
              <a:t>Memory allocation</a:t>
            </a:r>
          </a:p>
          <a:p>
            <a:pPr>
              <a:buFontTx/>
              <a:buChar char="-"/>
            </a:pPr>
            <a:r>
              <a:rPr lang="en-US" sz="1800" dirty="0"/>
              <a:t>Command</a:t>
            </a:r>
          </a:p>
          <a:p>
            <a:pPr>
              <a:buFontTx/>
              <a:buChar char="-"/>
            </a:pPr>
            <a:r>
              <a:rPr lang="en-US" sz="1800" dirty="0"/>
              <a:t>Terminal</a:t>
            </a:r>
          </a:p>
          <a:p>
            <a:pPr>
              <a:buFontTx/>
              <a:buChar char="-"/>
            </a:pPr>
            <a:r>
              <a:rPr lang="en-US" sz="1800" dirty="0"/>
              <a:t>Termination status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xmlns="" val="83938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Fresher's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70" t="16912" r="27946" b="10325"/>
          <a:stretch/>
        </p:blipFill>
        <p:spPr bwMode="auto">
          <a:xfrm>
            <a:off x="457200" y="1371600"/>
            <a:ext cx="8077200" cy="534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962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OS stores information about a process in a </a:t>
            </a:r>
            <a:r>
              <a:rPr lang="en-US" b="1" i="1" dirty="0" smtClean="0"/>
              <a:t>Process Control Block.(PCB)</a:t>
            </a:r>
          </a:p>
          <a:p>
            <a:endParaRPr lang="en-US" b="1" i="1" dirty="0"/>
          </a:p>
          <a:p>
            <a:r>
              <a:rPr lang="en-US" dirty="0" smtClean="0"/>
              <a:t>The PCB contains the information the operating system needs to know about a process: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Process state and scheduling information </a:t>
            </a:r>
          </a:p>
          <a:p>
            <a:pPr>
              <a:buFontTx/>
              <a:buChar char="-"/>
            </a:pPr>
            <a:r>
              <a:rPr lang="en-US" dirty="0" smtClean="0"/>
              <a:t>Memory management information</a:t>
            </a:r>
          </a:p>
          <a:p>
            <a:pPr>
              <a:buFontTx/>
              <a:buChar char="-"/>
            </a:pPr>
            <a:r>
              <a:rPr lang="en-US" dirty="0" smtClean="0"/>
              <a:t>Hardware run state information</a:t>
            </a:r>
          </a:p>
          <a:p>
            <a:pPr>
              <a:buFontTx/>
              <a:buChar char="-"/>
            </a:pPr>
            <a:r>
              <a:rPr lang="en-US" dirty="0" smtClean="0"/>
              <a:t>Process signaling information</a:t>
            </a:r>
          </a:p>
          <a:p>
            <a:pPr>
              <a:buFontTx/>
              <a:buChar char="-"/>
            </a:pPr>
            <a:r>
              <a:rPr lang="en-US" dirty="0" smtClean="0"/>
              <a:t>Access control information</a:t>
            </a:r>
          </a:p>
          <a:p>
            <a:pPr>
              <a:buFontTx/>
              <a:buChar char="-"/>
            </a:pPr>
            <a:r>
              <a:rPr lang="en-US" dirty="0" smtClean="0"/>
              <a:t>I/O and allocated resource Information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56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 smtClean="0"/>
              <a:t>Run State And Scheduling</a:t>
            </a:r>
          </a:p>
          <a:p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OS must know and identify all the process in a particular state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This is usually involves maintaining separate list or queues  for each state.</a:t>
            </a:r>
          </a:p>
          <a:p>
            <a:pPr>
              <a:buNone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PCB  may  contain a link to the appropriate state queues.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For process that are in blocked state the information on the blocking event must be maintained.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Information used by scheduling algorithms, such as priority level or time of last  allocation to the CPU can be found in the PCB.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 smtClean="0"/>
              <a:t>Memory Management</a:t>
            </a:r>
          </a:p>
          <a:p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Each time a process given a control of the CPU, the memory management hardware must be configured so only the memory location allocated to that process may be accessed.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For each process, the OS must maintain a copy of the memory management configuration for that process.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When a process obtains the CPU, a register is set to point to the process’s configuration settings, or  the configuration values are copied into special memory management registers. 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i="1" dirty="0" smtClean="0"/>
              <a:t>Hardware State</a:t>
            </a:r>
          </a:p>
          <a:p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On a multi-programmed machine, when a process is given control of the CPU, Various hardware registers must be restored to the values they had when the process was suspended.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operating system must stores these values for each process that is not in the run state.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Depending on the underlying hardware architecture, this may include values for the </a:t>
            </a:r>
          </a:p>
          <a:p>
            <a:pPr lvl="1">
              <a:buFontTx/>
              <a:buChar char="-"/>
            </a:pPr>
            <a:r>
              <a:rPr lang="en-US" sz="1400" dirty="0" smtClean="0"/>
              <a:t>program counter</a:t>
            </a:r>
          </a:p>
          <a:p>
            <a:pPr lvl="1">
              <a:buFontTx/>
              <a:buChar char="-"/>
            </a:pPr>
            <a:r>
              <a:rPr lang="en-US" sz="1400" dirty="0" smtClean="0"/>
              <a:t>Accumulator registers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General registers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Stack pointers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Index registers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Arithmetic logic  unit condition codes and</a:t>
            </a:r>
          </a:p>
          <a:p>
            <a:pPr lvl="1">
              <a:buFontTx/>
              <a:buChar char="-"/>
            </a:pPr>
            <a:r>
              <a:rPr lang="en-US" sz="1400" dirty="0" smtClean="0"/>
              <a:t>Execution priority level</a:t>
            </a:r>
          </a:p>
          <a:p>
            <a:pPr lvl="1"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Resetting all the values when a new process takes control of the CPU is called a </a:t>
            </a:r>
            <a:r>
              <a:rPr lang="en-US" sz="1800" b="1" i="1" dirty="0" smtClean="0"/>
              <a:t>context-switch.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SIGNALING</a:t>
            </a:r>
          </a:p>
          <a:p>
            <a:pPr>
              <a:buFontTx/>
              <a:buChar char="-"/>
            </a:pPr>
            <a:r>
              <a:rPr lang="en-US" sz="1800" dirty="0" smtClean="0"/>
              <a:t>Signal is a virtual interrupt created  by the operating system. 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A signal may originate with a process or with the operating systems and is sent to one or more processes.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A process receiving a signal may respond by ignoring it, by terminating, or by executing a specified a function.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There may be a provision for scheduling a signal to be sent at some time in the future.</a:t>
            </a:r>
          </a:p>
        </p:txBody>
      </p:sp>
    </p:spTree>
    <p:extLst>
      <p:ext uri="{BB962C8B-B14F-4D97-AF65-F5344CB8AC3E}">
        <p14:creationId xmlns:p14="http://schemas.microsoft.com/office/powerpoint/2010/main" xmlns="" val="355783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SIGNALING</a:t>
            </a:r>
          </a:p>
          <a:p>
            <a:pPr>
              <a:buFontTx/>
              <a:buChar char="-"/>
            </a:pPr>
            <a:r>
              <a:rPr lang="en-US" sz="1800" dirty="0"/>
              <a:t>Software timers are signals that a process sends to itself at some point in the future</a:t>
            </a:r>
            <a:r>
              <a:rPr lang="en-US" sz="1800" dirty="0" smtClean="0"/>
              <a:t>.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The operating system must maintain information on how a process will respond should it receive signals.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It also may need to maintain a list of signals that have been sent to a process but have not yet been serviced.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xmlns="" val="184156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Two types of access control information may be stored:</a:t>
            </a:r>
          </a:p>
          <a:p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Information that determines the access rights of the process and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Information on the default access rights assigned to any object created by this process.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Depending on the access control mechanism used, this information may be passwords, capabilities, or access control lists.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71780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</TotalTime>
  <Words>657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Process Attribute</vt:lpstr>
      <vt:lpstr>Process Attributes</vt:lpstr>
      <vt:lpstr>Process Attributes</vt:lpstr>
      <vt:lpstr>Process Attributes</vt:lpstr>
      <vt:lpstr>Process Attributes</vt:lpstr>
      <vt:lpstr>Process Attributes</vt:lpstr>
      <vt:lpstr>Process Attribute</vt:lpstr>
      <vt:lpstr>Process Attribute</vt:lpstr>
      <vt:lpstr>Access Control</vt:lpstr>
      <vt:lpstr>Input and Output</vt:lpstr>
      <vt:lpstr>OTHER</vt:lpstr>
      <vt:lpstr>OTHER</vt:lpstr>
      <vt:lpstr>Fresher's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Attribute</dc:title>
  <dc:creator>Anam</dc:creator>
  <cp:lastModifiedBy>Anum Akbar</cp:lastModifiedBy>
  <cp:revision>7</cp:revision>
  <dcterms:created xsi:type="dcterms:W3CDTF">2017-10-29T16:12:04Z</dcterms:created>
  <dcterms:modified xsi:type="dcterms:W3CDTF">2017-10-30T05:24:42Z</dcterms:modified>
</cp:coreProperties>
</file>