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37" autoAdjust="0"/>
  </p:normalViewPr>
  <p:slideViewPr>
    <p:cSldViewPr>
      <p:cViewPr varScale="1">
        <p:scale>
          <a:sx n="74" d="100"/>
          <a:sy n="74" d="100"/>
        </p:scale>
        <p:origin x="-11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8C940-8A8E-43F5-A78C-759266573E8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791D-B36D-41BF-8273-D1EFA94F43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AAA4105-EF72-497F-9D75-E4DFD6592402}" type="datetimeFigureOut">
              <a:rPr lang="en-GB" smtClean="0"/>
              <a:pPr/>
              <a:t>25/10/2017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863FCF7-155C-4196-95F7-786B7DA22F2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smtClean="0"/>
              <a:t>Attributes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Instructor</a:t>
            </a:r>
          </a:p>
          <a:p>
            <a:r>
              <a:rPr lang="en-US" dirty="0" smtClean="0"/>
              <a:t>Anam Akbar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201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7526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OS stores information about a process in a </a:t>
            </a:r>
            <a:r>
              <a:rPr lang="en-US" b="1" i="1" dirty="0" smtClean="0"/>
              <a:t>Process Control Block.(PCB)</a:t>
            </a:r>
          </a:p>
          <a:p>
            <a:endParaRPr lang="en-US" b="1" i="1" dirty="0"/>
          </a:p>
          <a:p>
            <a:r>
              <a:rPr lang="en-US" dirty="0" smtClean="0"/>
              <a:t>The PCB contains the information the operating system needs to know about a process: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Process state and scheduling information </a:t>
            </a:r>
          </a:p>
          <a:p>
            <a:pPr>
              <a:buFontTx/>
              <a:buChar char="-"/>
            </a:pPr>
            <a:r>
              <a:rPr lang="en-US" dirty="0" smtClean="0"/>
              <a:t>Memory management information</a:t>
            </a:r>
          </a:p>
          <a:p>
            <a:pPr>
              <a:buFontTx/>
              <a:buChar char="-"/>
            </a:pPr>
            <a:r>
              <a:rPr lang="en-US" dirty="0" smtClean="0"/>
              <a:t>Hardware run state information</a:t>
            </a:r>
          </a:p>
          <a:p>
            <a:pPr>
              <a:buFontTx/>
              <a:buChar char="-"/>
            </a:pPr>
            <a:r>
              <a:rPr lang="en-US" dirty="0" smtClean="0"/>
              <a:t>Process signaling information</a:t>
            </a:r>
          </a:p>
          <a:p>
            <a:pPr>
              <a:buFontTx/>
              <a:buChar char="-"/>
            </a:pPr>
            <a:r>
              <a:rPr lang="en-US" dirty="0" smtClean="0"/>
              <a:t>Access control information</a:t>
            </a:r>
          </a:p>
          <a:p>
            <a:pPr>
              <a:buFontTx/>
              <a:buChar char="-"/>
            </a:pPr>
            <a:r>
              <a:rPr lang="en-US" dirty="0" smtClean="0"/>
              <a:t>I/O and allocated resource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56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 smtClean="0"/>
              <a:t>Run State And Scheduling</a:t>
            </a:r>
          </a:p>
          <a:p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OS must know and identify all the process in a particular state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This is usually involves maintaining separate list or queues  for each state.</a:t>
            </a:r>
          </a:p>
          <a:p>
            <a:pPr>
              <a:buNone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PCB  </a:t>
            </a:r>
            <a:r>
              <a:rPr lang="en-US" sz="1800" dirty="0" smtClean="0"/>
              <a:t>may  contain a link to the appropriate state queues.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For process that are in blocked state the information on the blocking event must be maintained.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Information used by scheduling algorithms, such as priority level or time of last  allocation to the CPU can be found in the PCB.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 smtClean="0"/>
              <a:t>Memory Management</a:t>
            </a:r>
          </a:p>
          <a:p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Each time a process given a control of the CPU, the memory management hardware must be configured so only the memory location allocated to that process may be accessed.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For each process, the OS must maintain a copy of the memory management configuration for that process.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When a process obtains the CPU, a register is set to point to the process’s configuration settings, or  the configuration values are copied into special memory management registers. </a:t>
            </a: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i="1" dirty="0" smtClean="0"/>
              <a:t>Hardware State</a:t>
            </a:r>
          </a:p>
          <a:p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On a multi-programmed machine, when a process is given control of the CPU, Various hardware registers must be restored to the values they had when the process was suspended.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The operating system must stores these values for each process that is not in the run state.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r>
              <a:rPr lang="en-US" sz="1800" dirty="0" smtClean="0"/>
              <a:t>Depending on the underlying hardware architecture, this may include values for the </a:t>
            </a:r>
          </a:p>
          <a:p>
            <a:pPr lvl="1">
              <a:buFontTx/>
              <a:buChar char="-"/>
            </a:pPr>
            <a:r>
              <a:rPr lang="en-US" sz="1400" dirty="0" smtClean="0"/>
              <a:t>program counter</a:t>
            </a:r>
          </a:p>
          <a:p>
            <a:pPr lvl="1">
              <a:buFontTx/>
              <a:buChar char="-"/>
            </a:pPr>
            <a:r>
              <a:rPr lang="en-US" sz="1400" dirty="0" smtClean="0"/>
              <a:t>Accumulator registers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General registers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Stack pointers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Index registers</a:t>
            </a:r>
          </a:p>
          <a:p>
            <a:pPr lvl="1">
              <a:buFontTx/>
              <a:buChar char="-"/>
            </a:pPr>
            <a:r>
              <a:rPr lang="en-US" sz="1400" dirty="0" smtClean="0"/>
              <a:t>Arithmetic logic  unit condition codes and</a:t>
            </a:r>
          </a:p>
          <a:p>
            <a:pPr lvl="1">
              <a:buFontTx/>
              <a:buChar char="-"/>
            </a:pPr>
            <a:r>
              <a:rPr lang="en-US" sz="1400" dirty="0" smtClean="0"/>
              <a:t>Execution priority level</a:t>
            </a:r>
          </a:p>
          <a:p>
            <a:pPr lvl="1">
              <a:buFontTx/>
              <a:buChar char="-"/>
            </a:pPr>
            <a:endParaRPr lang="en-US" sz="14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 smtClean="0"/>
              <a:t>Resetting all the values when a new process takes control of the CPU is called a </a:t>
            </a:r>
            <a:r>
              <a:rPr lang="en-US" sz="1800" b="1" i="1" dirty="0" smtClean="0"/>
              <a:t>context-switch.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338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Clarity</vt:lpstr>
      <vt:lpstr>Process Attributes</vt:lpstr>
      <vt:lpstr>Process Attributes</vt:lpstr>
      <vt:lpstr>Process Attributes</vt:lpstr>
      <vt:lpstr>Process Attributes</vt:lpstr>
      <vt:lpstr>Process Attributes</vt:lpstr>
      <vt:lpstr>Process Attributes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Attributes</dc:title>
  <dc:creator>Anum Akbar</dc:creator>
  <cp:lastModifiedBy>Anum Akbar</cp:lastModifiedBy>
  <cp:revision>9</cp:revision>
  <dcterms:created xsi:type="dcterms:W3CDTF">2017-10-25T05:13:37Z</dcterms:created>
  <dcterms:modified xsi:type="dcterms:W3CDTF">2017-10-25T06:07:31Z</dcterms:modified>
</cp:coreProperties>
</file>