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9ADAB77-884E-48DB-94C5-48979E5C1F79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F1DE457-AFA7-45B6-947F-AC628A010A5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9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Process</a:t>
            </a:r>
          </a:p>
          <a:p>
            <a:pPr marL="0" indent="0">
              <a:buNone/>
            </a:pPr>
            <a:r>
              <a:rPr lang="en-GB" sz="1800" dirty="0" smtClean="0"/>
              <a:t>A </a:t>
            </a:r>
            <a:r>
              <a:rPr lang="en-GB" sz="1800" dirty="0"/>
              <a:t>series of actions or steps taken in order to achieve a particular end</a:t>
            </a:r>
            <a:r>
              <a:rPr lang="en-GB" sz="1800" dirty="0" smtClean="0"/>
              <a:t>.</a:t>
            </a:r>
          </a:p>
          <a:p>
            <a:pPr marL="0" indent="0" algn="ctr">
              <a:buNone/>
            </a:pPr>
            <a:r>
              <a:rPr lang="en-US" sz="1800" dirty="0" smtClean="0"/>
              <a:t>OR</a:t>
            </a:r>
          </a:p>
          <a:p>
            <a:pPr marL="0" indent="0">
              <a:buNone/>
            </a:pPr>
            <a:r>
              <a:rPr lang="en-US" sz="1800" dirty="0" smtClean="0"/>
              <a:t>The term process refers to an executing set of machine instruction.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smtClean="0"/>
              <a:t>Entities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>
              <a:buFontTx/>
              <a:buChar char="-"/>
            </a:pPr>
            <a:r>
              <a:rPr lang="en-US" sz="1800" b="1" i="1" dirty="0" smtClean="0"/>
              <a:t>Static entity</a:t>
            </a:r>
          </a:p>
          <a:p>
            <a:pPr>
              <a:buFontTx/>
              <a:buChar char="-"/>
            </a:pPr>
            <a:r>
              <a:rPr lang="en-US" sz="1800" i="1" dirty="0" smtClean="0"/>
              <a:t>The instructions are the static entity, They exist on paper , in a file or even as a conceptual  idea in the mind of an individual.</a:t>
            </a:r>
          </a:p>
          <a:p>
            <a:pPr marL="0" indent="0">
              <a:buNone/>
            </a:pPr>
            <a:endParaRPr lang="en-US" sz="1800" i="1" dirty="0" smtClean="0"/>
          </a:p>
          <a:p>
            <a:pPr>
              <a:buFontTx/>
              <a:buChar char="-"/>
            </a:pPr>
            <a:r>
              <a:rPr lang="en-US" sz="1800" b="1" i="1" dirty="0"/>
              <a:t>Dynamic </a:t>
            </a:r>
            <a:r>
              <a:rPr lang="en-US" sz="1800" b="1" i="1" dirty="0" smtClean="0"/>
              <a:t>entity</a:t>
            </a:r>
          </a:p>
          <a:p>
            <a:pPr>
              <a:buFontTx/>
              <a:buChar char="-"/>
            </a:pPr>
            <a:r>
              <a:rPr lang="en-US" sz="1800" i="1" dirty="0"/>
              <a:t>Set of instructions brought to life.</a:t>
            </a:r>
          </a:p>
          <a:p>
            <a:pPr>
              <a:buFontTx/>
              <a:buChar char="-"/>
            </a:pPr>
            <a:r>
              <a:rPr lang="en-US" sz="1800" i="1" dirty="0"/>
              <a:t>Performing actions as prescribed by the </a:t>
            </a:r>
            <a:r>
              <a:rPr lang="en-US" sz="1800" i="1" dirty="0" smtClean="0"/>
              <a:t>code.</a:t>
            </a:r>
            <a:endParaRPr lang="en-US" sz="1800" i="1" dirty="0"/>
          </a:p>
          <a:p>
            <a:pPr>
              <a:buFontTx/>
              <a:buChar char="-"/>
            </a:pPr>
            <a:endParaRPr lang="en-US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540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smtClean="0"/>
              <a:t>Process is associated with</a:t>
            </a:r>
          </a:p>
          <a:p>
            <a:pPr>
              <a:buFontTx/>
              <a:buChar char="-"/>
            </a:pPr>
            <a:r>
              <a:rPr lang="en-US" sz="1800" dirty="0" smtClean="0"/>
              <a:t>Code</a:t>
            </a:r>
          </a:p>
          <a:p>
            <a:pPr>
              <a:buFontTx/>
              <a:buChar char="-"/>
            </a:pPr>
            <a:r>
              <a:rPr lang="en-US" sz="1800" dirty="0" smtClean="0"/>
              <a:t>Its data</a:t>
            </a:r>
          </a:p>
          <a:p>
            <a:pPr>
              <a:buFontTx/>
              <a:buChar char="-"/>
            </a:pPr>
            <a:r>
              <a:rPr lang="en-US" sz="1800" dirty="0" smtClean="0"/>
              <a:t>The operating resources allocated to it,</a:t>
            </a:r>
            <a:r>
              <a:rPr lang="en-GB" sz="1800" dirty="0" smtClean="0"/>
              <a:t> and</a:t>
            </a:r>
          </a:p>
          <a:p>
            <a:pPr>
              <a:buFontTx/>
              <a:buChar char="-"/>
            </a:pPr>
            <a:r>
              <a:rPr lang="en-US" sz="1800" dirty="0" smtClean="0"/>
              <a:t>One or more </a:t>
            </a:r>
            <a:r>
              <a:rPr lang="en-US" sz="1800" b="1" i="1" dirty="0" smtClean="0"/>
              <a:t>threads</a:t>
            </a:r>
            <a:r>
              <a:rPr lang="en-US" sz="1800" dirty="0" smtClean="0"/>
              <a:t> of execution.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b="1" i="1" dirty="0" smtClean="0"/>
              <a:t>THREADS</a:t>
            </a:r>
          </a:p>
          <a:p>
            <a:pPr>
              <a:buFontTx/>
              <a:buChar char="-"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 smtClean="0"/>
              <a:t>A thread is a flow of execution through the process’s code with its own program counter, system registers, and stack.  </a:t>
            </a:r>
          </a:p>
        </p:txBody>
      </p:sp>
    </p:spTree>
    <p:extLst>
      <p:ext uri="{BB962C8B-B14F-4D97-AF65-F5344CB8AC3E}">
        <p14:creationId xmlns:p14="http://schemas.microsoft.com/office/powerpoint/2010/main" val="10426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Operating system can be classified as one of  three types of systems: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Single process- single threaded</a:t>
            </a:r>
          </a:p>
          <a:p>
            <a:pPr>
              <a:buFontTx/>
              <a:buChar char="-"/>
            </a:pPr>
            <a:r>
              <a:rPr lang="en-US" sz="1800" dirty="0" smtClean="0"/>
              <a:t>Multi process – single threaded</a:t>
            </a:r>
          </a:p>
          <a:p>
            <a:pPr>
              <a:buFontTx/>
              <a:buChar char="-"/>
            </a:pPr>
            <a:r>
              <a:rPr lang="en-US" sz="1800" dirty="0" smtClean="0"/>
              <a:t>Multi process- Multi threaded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 smtClean="0"/>
              <a:t>Single </a:t>
            </a:r>
            <a:r>
              <a:rPr lang="en-US" sz="1800" i="1" dirty="0"/>
              <a:t>process- single </a:t>
            </a:r>
            <a:r>
              <a:rPr lang="en-US" sz="1800" i="1" dirty="0" smtClean="0"/>
              <a:t>threaded</a:t>
            </a:r>
            <a:r>
              <a:rPr lang="en-US" sz="1800" i="1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sz="1800" i="1" dirty="0" smtClean="0">
                <a:sym typeface="Wingdings" panose="05000000000000000000" pitchFamily="2" charset="2"/>
              </a:rPr>
              <a:t>- one process can execute at a time.</a:t>
            </a:r>
          </a:p>
          <a:p>
            <a:pPr marL="0" indent="0">
              <a:buNone/>
            </a:pPr>
            <a:r>
              <a:rPr lang="en-US" sz="1800" i="1" dirty="0" smtClean="0">
                <a:sym typeface="Wingdings" panose="05000000000000000000" pitchFamily="2" charset="2"/>
              </a:rPr>
              <a:t>-</a:t>
            </a:r>
            <a:r>
              <a:rPr lang="en-US" sz="1800" dirty="0" smtClean="0">
                <a:sym typeface="Wingdings" panose="05000000000000000000" pitchFamily="2" charset="2"/>
              </a:rPr>
              <a:t>once a process is allocated to the CPU, that process runs to completion before any other process can execute.</a:t>
            </a:r>
            <a:endParaRPr lang="en-US" sz="18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i="1" dirty="0" smtClean="0">
                <a:sym typeface="Wingdings" panose="05000000000000000000" pitchFamily="2" charset="2"/>
              </a:rPr>
              <a:t>- DOS is an example of a single process –single threaded operating System.</a:t>
            </a:r>
            <a:endParaRPr 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1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i="1" dirty="0"/>
              <a:t>Multi process – single </a:t>
            </a:r>
            <a:r>
              <a:rPr lang="en-US" sz="1800" b="1" i="1" dirty="0" smtClean="0"/>
              <a:t>threaded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Multiprocessing systems are far more practical.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They allow users to perform multiple concurrent  task and they make more efficient use of computer resources.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CPUs execute much faster than I/O devices.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Millions of instructions can be executed in the time it may take to satisfy a single I/O request.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Multiprocessing system allow the CPU to be shared by multi processes.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system interleaves the execution of processes, allowing each one the opportunity to periodically use the CPU.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15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Multi process – single </a:t>
            </a:r>
            <a:r>
              <a:rPr lang="en-US" sz="1800" b="1" i="1" dirty="0" smtClean="0"/>
              <a:t>threaded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 one process is idle, waiting for an I/O request to be satisfied, another process not waiting for I/O may be allocated to the CPU. With enough memory and careful tuning, CPU utilization approaching 100% can be achieved.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89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3999"/>
            <a:ext cx="7239000" cy="510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4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/>
          <a:stretch/>
        </p:blipFill>
        <p:spPr bwMode="auto">
          <a:xfrm>
            <a:off x="762000" y="1366242"/>
            <a:ext cx="6970249" cy="511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Of Threads(will discuss later)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dirty="0" smtClean="0"/>
              <a:t>User-level Threads</a:t>
            </a:r>
          </a:p>
          <a:p>
            <a:r>
              <a:rPr lang="en-US" sz="1800" dirty="0"/>
              <a:t>User managed threads</a:t>
            </a:r>
          </a:p>
          <a:p>
            <a:pPr marL="0" indent="0">
              <a:buNone/>
            </a:pPr>
            <a:r>
              <a:rPr lang="en-US" sz="1800" b="1" i="1" dirty="0" smtClean="0"/>
              <a:t>Kernel level Threads</a:t>
            </a:r>
          </a:p>
          <a:p>
            <a:pPr marL="0" indent="0">
              <a:buNone/>
            </a:pPr>
            <a:r>
              <a:rPr lang="en-US" sz="1800" dirty="0" smtClean="0"/>
              <a:t>On an Operating system core, OS managed threads  acting on Kernel.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000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1722</TotalTime>
  <Words>387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Process Management</vt:lpstr>
      <vt:lpstr>Process Management</vt:lpstr>
      <vt:lpstr>Process Management</vt:lpstr>
      <vt:lpstr>Process Management</vt:lpstr>
      <vt:lpstr>Process Management</vt:lpstr>
      <vt:lpstr>Process Management</vt:lpstr>
      <vt:lpstr>Process Management</vt:lpstr>
      <vt:lpstr>Process Management</vt:lpstr>
      <vt:lpstr>Process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Anam</dc:creator>
  <cp:lastModifiedBy>Anam</cp:lastModifiedBy>
  <cp:revision>28</cp:revision>
  <dcterms:created xsi:type="dcterms:W3CDTF">2017-08-29T11:46:44Z</dcterms:created>
  <dcterms:modified xsi:type="dcterms:W3CDTF">2017-09-24T19:48:28Z</dcterms:modified>
</cp:coreProperties>
</file>