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D15BE-93AD-4DE6-A11C-C957B8174E5F}" type="datetimeFigureOut">
              <a:rPr lang="en-GB" smtClean="0"/>
              <a:t>22/10/2017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F8D4A-42E4-4341-B009-0C2E22A3E146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D15BE-93AD-4DE6-A11C-C957B8174E5F}" type="datetimeFigureOut">
              <a:rPr lang="en-GB" smtClean="0"/>
              <a:t>22/10/2017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F8D4A-42E4-4341-B009-0C2E22A3E14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D15BE-93AD-4DE6-A11C-C957B8174E5F}" type="datetimeFigureOut">
              <a:rPr lang="en-GB" smtClean="0"/>
              <a:t>22/10/2017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F8D4A-42E4-4341-B009-0C2E22A3E14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D15BE-93AD-4DE6-A11C-C957B8174E5F}" type="datetimeFigureOut">
              <a:rPr lang="en-GB" smtClean="0"/>
              <a:t>22/10/2017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F8D4A-42E4-4341-B009-0C2E22A3E14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D15BE-93AD-4DE6-A11C-C957B8174E5F}" type="datetimeFigureOut">
              <a:rPr lang="en-GB" smtClean="0"/>
              <a:t>22/10/2017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F8D4A-42E4-4341-B009-0C2E22A3E146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D15BE-93AD-4DE6-A11C-C957B8174E5F}" type="datetimeFigureOut">
              <a:rPr lang="en-GB" smtClean="0"/>
              <a:t>22/10/2017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F8D4A-42E4-4341-B009-0C2E22A3E14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D15BE-93AD-4DE6-A11C-C957B8174E5F}" type="datetimeFigureOut">
              <a:rPr lang="en-GB" smtClean="0"/>
              <a:t>22/10/2017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F8D4A-42E4-4341-B009-0C2E22A3E146}" type="slidenum">
              <a:rPr lang="en-GB" smtClean="0"/>
              <a:t>‹#›</a:t>
            </a:fld>
            <a:endParaRPr lang="en-GB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D15BE-93AD-4DE6-A11C-C957B8174E5F}" type="datetimeFigureOut">
              <a:rPr lang="en-GB" smtClean="0"/>
              <a:t>22/10/2017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F8D4A-42E4-4341-B009-0C2E22A3E14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D15BE-93AD-4DE6-A11C-C957B8174E5F}" type="datetimeFigureOut">
              <a:rPr lang="en-GB" smtClean="0"/>
              <a:t>22/10/2017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F8D4A-42E4-4341-B009-0C2E22A3E14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D15BE-93AD-4DE6-A11C-C957B8174E5F}" type="datetimeFigureOut">
              <a:rPr lang="en-GB" smtClean="0"/>
              <a:t>22/10/2017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F8D4A-42E4-4341-B009-0C2E22A3E146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D15BE-93AD-4DE6-A11C-C957B8174E5F}" type="datetimeFigureOut">
              <a:rPr lang="en-GB" smtClean="0"/>
              <a:t>22/10/2017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F8D4A-42E4-4341-B009-0C2E22A3E14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33FD15BE-93AD-4DE6-A11C-C957B8174E5F}" type="datetimeFigureOut">
              <a:rPr lang="en-GB" smtClean="0"/>
              <a:t>22/10/2017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60EF8D4A-42E4-4341-B009-0C2E22A3E146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709" y="1371600"/>
            <a:ext cx="8915400" cy="1927225"/>
          </a:xfrm>
        </p:spPr>
        <p:txBody>
          <a:bodyPr/>
          <a:lstStyle/>
          <a:p>
            <a:r>
              <a:rPr lang="en-US" dirty="0" smtClean="0"/>
              <a:t>Scheduling Algorithm Performance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Course Instructor</a:t>
            </a:r>
          </a:p>
          <a:p>
            <a:r>
              <a:rPr lang="en-US" dirty="0" smtClean="0"/>
              <a:t>Anam Akbar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208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Scheduling Algorithm Performance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Performance an algorithm for a given set of processes can be analyzed if the appropriate information about the processes is provided.</a:t>
            </a:r>
          </a:p>
          <a:p>
            <a:endParaRPr lang="en-US" dirty="0" smtClean="0"/>
          </a:p>
          <a:p>
            <a:r>
              <a:rPr lang="en-US" sz="1800" dirty="0" smtClean="0"/>
              <a:t>Example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To evaluate the Shortest </a:t>
            </a:r>
            <a:r>
              <a:rPr lang="en-US" sz="1800" dirty="0" smtClean="0"/>
              <a:t>R</a:t>
            </a:r>
            <a:r>
              <a:rPr lang="en-US" sz="1800" dirty="0" smtClean="0"/>
              <a:t>emaining </a:t>
            </a:r>
            <a:r>
              <a:rPr lang="en-US" sz="1800" dirty="0" smtClean="0"/>
              <a:t>T</a:t>
            </a:r>
            <a:r>
              <a:rPr lang="en-US" sz="1800" dirty="0" smtClean="0"/>
              <a:t>ime algorithm, data on process arrival time and process execution time is required.</a:t>
            </a:r>
          </a:p>
          <a:p>
            <a:pPr marL="0" indent="0" algn="ctr">
              <a:buNone/>
            </a:pPr>
            <a:r>
              <a:rPr lang="en-US" sz="1800" dirty="0" smtClean="0"/>
              <a:t>Consider the set of four processes described in below table.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GB" sz="1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9355434"/>
              </p:ext>
            </p:extLst>
          </p:nvPr>
        </p:nvGraphicFramePr>
        <p:xfrm>
          <a:off x="1447800" y="457200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  <a:gridCol w="24638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Process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Arrival Time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Processing Time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6454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Scheduling Algorithm Performance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At time 0, only process A has entered the system so, it is the process that execute.</a:t>
            </a:r>
          </a:p>
          <a:p>
            <a:r>
              <a:rPr lang="en-US" sz="1800" dirty="0" smtClean="0"/>
              <a:t>At time 1, process B arrives. At that time, process A has 4 times unit left to execute, process B has 2.</a:t>
            </a:r>
          </a:p>
          <a:p>
            <a:r>
              <a:rPr lang="en-US" sz="1800" dirty="0" smtClean="0"/>
              <a:t>So process B starts executing at time 1.</a:t>
            </a:r>
          </a:p>
          <a:p>
            <a:r>
              <a:rPr lang="en-US" sz="1800" dirty="0" smtClean="0"/>
              <a:t>At time 2 , process C enters the system. Process B continues executing; of the three process it has the minimum number of time units.</a:t>
            </a:r>
          </a:p>
          <a:p>
            <a:r>
              <a:rPr lang="en-US" sz="1800" dirty="0" smtClean="0"/>
              <a:t>At 3 process B terminates and process D enters the system.</a:t>
            </a:r>
          </a:p>
          <a:p>
            <a:r>
              <a:rPr lang="en-US" sz="1800" dirty="0" smtClean="0"/>
              <a:t>Process A,C and D Process D has the smallest remaining execution time so it starts executing.</a:t>
            </a:r>
          </a:p>
          <a:p>
            <a:r>
              <a:rPr lang="en-US" sz="1800" dirty="0" smtClean="0"/>
              <a:t>When Process D terminates at time 6, Process A is restarted. When process  A terminates at time 10 , process C executes.  </a:t>
            </a: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GB" sz="1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5777628"/>
              </p:ext>
            </p:extLst>
          </p:nvPr>
        </p:nvGraphicFramePr>
        <p:xfrm>
          <a:off x="1371600" y="5334000"/>
          <a:ext cx="6096000" cy="675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/>
                <a:gridCol w="914400"/>
                <a:gridCol w="1371600"/>
                <a:gridCol w="1752600"/>
                <a:gridCol w="1676400"/>
              </a:tblGrid>
              <a:tr h="6756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GB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295400" y="606628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3200400" y="6085067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5444836" y="606628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7086600" y="5950665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15</a:t>
            </a:r>
            <a:endParaRPr lang="en-GB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2209800" y="5387275"/>
            <a:ext cx="0" cy="99306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209800" y="5851358"/>
            <a:ext cx="0" cy="99307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657600" y="5851358"/>
            <a:ext cx="0" cy="99306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082636" y="5851358"/>
            <a:ext cx="0" cy="99306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048000" y="5366629"/>
            <a:ext cx="0" cy="99306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657600" y="5387275"/>
            <a:ext cx="0" cy="99306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890655" y="5351658"/>
            <a:ext cx="0" cy="99306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4440382" y="5366629"/>
            <a:ext cx="0" cy="99306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334000" y="5372575"/>
            <a:ext cx="0" cy="99306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4897582" y="5829595"/>
            <a:ext cx="0" cy="99306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468091" y="5822712"/>
            <a:ext cx="0" cy="99306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5334000" y="5814804"/>
            <a:ext cx="0" cy="99306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7183582" y="5810880"/>
            <a:ext cx="0" cy="99306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6885709" y="5814804"/>
            <a:ext cx="0" cy="99306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6345382" y="5844475"/>
            <a:ext cx="0" cy="99306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7162800" y="5387275"/>
            <a:ext cx="0" cy="99306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6864927" y="5401311"/>
            <a:ext cx="0" cy="99306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6324600" y="5387275"/>
            <a:ext cx="0" cy="99306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6019800" y="5387275"/>
            <a:ext cx="0" cy="99306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6019800" y="5814804"/>
            <a:ext cx="0" cy="99306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4232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Scheduling Algorithm Performance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GB" sz="1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0443640"/>
              </p:ext>
            </p:extLst>
          </p:nvPr>
        </p:nvGraphicFramePr>
        <p:xfrm>
          <a:off x="1239982" y="1398142"/>
          <a:ext cx="6096000" cy="675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/>
                <a:gridCol w="914400"/>
                <a:gridCol w="1371600"/>
                <a:gridCol w="1752600"/>
                <a:gridCol w="1676400"/>
              </a:tblGrid>
              <a:tr h="6756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GB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163782" y="213043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3068782" y="2149209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5313218" y="213043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6954982" y="2014807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15</a:t>
            </a:r>
            <a:endParaRPr lang="en-GB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2078182" y="1451417"/>
            <a:ext cx="0" cy="99306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078182" y="1915500"/>
            <a:ext cx="0" cy="99307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525982" y="1915500"/>
            <a:ext cx="0" cy="99306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951018" y="1915500"/>
            <a:ext cx="0" cy="99306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916382" y="1430771"/>
            <a:ext cx="0" cy="99306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525982" y="1451417"/>
            <a:ext cx="0" cy="99306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759037" y="1415800"/>
            <a:ext cx="0" cy="99306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4308764" y="1430771"/>
            <a:ext cx="0" cy="99306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202382" y="1436717"/>
            <a:ext cx="0" cy="99306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4765964" y="1893737"/>
            <a:ext cx="0" cy="99306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336473" y="1886854"/>
            <a:ext cx="0" cy="99306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5202382" y="1878946"/>
            <a:ext cx="0" cy="99306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7051964" y="1875022"/>
            <a:ext cx="0" cy="99306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6754091" y="1878946"/>
            <a:ext cx="0" cy="99306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6324600" y="1924675"/>
            <a:ext cx="0" cy="99306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7031182" y="1451417"/>
            <a:ext cx="0" cy="99306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6733309" y="1465453"/>
            <a:ext cx="0" cy="99306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6324600" y="1421696"/>
            <a:ext cx="0" cy="99306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5888182" y="1451417"/>
            <a:ext cx="0" cy="99306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88182" y="1878946"/>
            <a:ext cx="0" cy="99306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93964" y="2819400"/>
            <a:ext cx="8797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Turnaround time for each process=The time process terminate -The process entered the system</a:t>
            </a:r>
            <a:endParaRPr lang="en-GB" i="1" dirty="0"/>
          </a:p>
        </p:txBody>
      </p:sp>
      <p:sp>
        <p:nvSpPr>
          <p:cNvPr id="8" name="TextBox 7"/>
          <p:cNvSpPr txBox="1"/>
          <p:nvPr/>
        </p:nvSpPr>
        <p:spPr>
          <a:xfrm>
            <a:off x="746504" y="3810000"/>
            <a:ext cx="2204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 A: 10-0=10</a:t>
            </a:r>
            <a:endParaRPr lang="en-GB" dirty="0"/>
          </a:p>
        </p:txBody>
      </p:sp>
      <p:sp>
        <p:nvSpPr>
          <p:cNvPr id="42" name="TextBox 41"/>
          <p:cNvSpPr txBox="1"/>
          <p:nvPr/>
        </p:nvSpPr>
        <p:spPr>
          <a:xfrm>
            <a:off x="726543" y="4334470"/>
            <a:ext cx="1948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 A: 3-1=2</a:t>
            </a:r>
            <a:endParaRPr lang="en-GB" dirty="0"/>
          </a:p>
        </p:txBody>
      </p:sp>
      <p:sp>
        <p:nvSpPr>
          <p:cNvPr id="43" name="TextBox 42"/>
          <p:cNvSpPr txBox="1"/>
          <p:nvPr/>
        </p:nvSpPr>
        <p:spPr>
          <a:xfrm>
            <a:off x="691086" y="4872427"/>
            <a:ext cx="2204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 A: 15-2=13</a:t>
            </a:r>
            <a:endParaRPr lang="en-GB" dirty="0"/>
          </a:p>
        </p:txBody>
      </p:sp>
      <p:sp>
        <p:nvSpPr>
          <p:cNvPr id="44" name="TextBox 43"/>
          <p:cNvSpPr txBox="1"/>
          <p:nvPr/>
        </p:nvSpPr>
        <p:spPr>
          <a:xfrm>
            <a:off x="691086" y="5257800"/>
            <a:ext cx="1948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 A: 6-3=3</a:t>
            </a:r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1530928" y="6019800"/>
            <a:ext cx="45663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Average </a:t>
            </a:r>
            <a:r>
              <a:rPr lang="en-US" dirty="0" err="1" smtClean="0"/>
              <a:t>trunaround</a:t>
            </a:r>
            <a:r>
              <a:rPr lang="en-US" smtClean="0"/>
              <a:t> </a:t>
            </a:r>
            <a:r>
              <a:rPr lang="en-US"/>
              <a:t>time </a:t>
            </a:r>
            <a:r>
              <a:rPr lang="en-US" smtClean="0"/>
              <a:t>(10+2+13+3)/4=7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918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Scheduling Algorithm Performance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GB" sz="1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4270815"/>
              </p:ext>
            </p:extLst>
          </p:nvPr>
        </p:nvGraphicFramePr>
        <p:xfrm>
          <a:off x="1239982" y="1398142"/>
          <a:ext cx="6096000" cy="675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/>
                <a:gridCol w="914400"/>
                <a:gridCol w="1371600"/>
                <a:gridCol w="1752600"/>
                <a:gridCol w="1676400"/>
              </a:tblGrid>
              <a:tr h="6756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GB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163782" y="213043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3068782" y="2149209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5313218" y="213043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6954982" y="2014807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15</a:t>
            </a:r>
            <a:endParaRPr lang="en-GB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2078182" y="1451417"/>
            <a:ext cx="0" cy="99306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078182" y="1915500"/>
            <a:ext cx="0" cy="99307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525982" y="1915500"/>
            <a:ext cx="0" cy="99306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951018" y="1915500"/>
            <a:ext cx="0" cy="99306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916382" y="1430771"/>
            <a:ext cx="0" cy="99306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525982" y="1451417"/>
            <a:ext cx="0" cy="99306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759037" y="1415800"/>
            <a:ext cx="0" cy="99306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4308764" y="1430771"/>
            <a:ext cx="0" cy="99306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202382" y="1436717"/>
            <a:ext cx="0" cy="99306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4765964" y="1893737"/>
            <a:ext cx="0" cy="99306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336473" y="1886854"/>
            <a:ext cx="0" cy="99306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5202382" y="1878946"/>
            <a:ext cx="0" cy="99306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7051964" y="1875022"/>
            <a:ext cx="0" cy="99306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6754091" y="1878946"/>
            <a:ext cx="0" cy="99306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6324600" y="1924675"/>
            <a:ext cx="0" cy="99306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7031182" y="1451417"/>
            <a:ext cx="0" cy="99306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6733309" y="1465453"/>
            <a:ext cx="0" cy="99306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6324600" y="1421696"/>
            <a:ext cx="0" cy="99306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5888182" y="1451417"/>
            <a:ext cx="0" cy="99306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88182" y="1878946"/>
            <a:ext cx="0" cy="99306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93964" y="2819400"/>
            <a:ext cx="8797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Wait time for each process=Turn around time-execution time</a:t>
            </a:r>
            <a:endParaRPr lang="en-GB" i="1" dirty="0"/>
          </a:p>
        </p:txBody>
      </p:sp>
      <p:sp>
        <p:nvSpPr>
          <p:cNvPr id="8" name="TextBox 7"/>
          <p:cNvSpPr txBox="1"/>
          <p:nvPr/>
        </p:nvSpPr>
        <p:spPr>
          <a:xfrm>
            <a:off x="746504" y="3810000"/>
            <a:ext cx="2076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 A: 10-5=5</a:t>
            </a:r>
            <a:endParaRPr lang="en-GB" dirty="0"/>
          </a:p>
        </p:txBody>
      </p:sp>
      <p:sp>
        <p:nvSpPr>
          <p:cNvPr id="42" name="TextBox 41"/>
          <p:cNvSpPr txBox="1"/>
          <p:nvPr/>
        </p:nvSpPr>
        <p:spPr>
          <a:xfrm>
            <a:off x="726543" y="4334470"/>
            <a:ext cx="1948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 A: 2-2=0</a:t>
            </a:r>
            <a:endParaRPr lang="en-GB" dirty="0"/>
          </a:p>
        </p:txBody>
      </p:sp>
      <p:sp>
        <p:nvSpPr>
          <p:cNvPr id="43" name="TextBox 42"/>
          <p:cNvSpPr txBox="1"/>
          <p:nvPr/>
        </p:nvSpPr>
        <p:spPr>
          <a:xfrm>
            <a:off x="691086" y="4872427"/>
            <a:ext cx="2076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 A: 13-5=8</a:t>
            </a:r>
            <a:endParaRPr lang="en-GB" dirty="0"/>
          </a:p>
        </p:txBody>
      </p:sp>
      <p:sp>
        <p:nvSpPr>
          <p:cNvPr id="44" name="TextBox 43"/>
          <p:cNvSpPr txBox="1"/>
          <p:nvPr/>
        </p:nvSpPr>
        <p:spPr>
          <a:xfrm>
            <a:off x="691086" y="5257800"/>
            <a:ext cx="1948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 A: 3-3=0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1468582" y="5627132"/>
            <a:ext cx="70658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Average wait time (5+0+8+0)/4=3.25</a:t>
            </a:r>
          </a:p>
          <a:p>
            <a:r>
              <a:rPr lang="en-US" dirty="0" smtClean="0"/>
              <a:t>Four jobs executed in 15 time units.</a:t>
            </a:r>
          </a:p>
          <a:p>
            <a:r>
              <a:rPr lang="en-US" dirty="0" smtClean="0"/>
              <a:t>So throughput is 4/15=3.75 times unit per job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931559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218</TotalTime>
  <Words>339</Words>
  <Application>Microsoft Office PowerPoint</Application>
  <PresentationFormat>On-screen Show (4:3)</PresentationFormat>
  <Paragraphs>77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Clarity</vt:lpstr>
      <vt:lpstr>Scheduling Algorithm Performance</vt:lpstr>
      <vt:lpstr>Scheduling Algorithm Performance</vt:lpstr>
      <vt:lpstr>Scheduling Algorithm Performance</vt:lpstr>
      <vt:lpstr>Scheduling Algorithm Performance</vt:lpstr>
      <vt:lpstr>Scheduling Algorithm Performance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Scheduling Algorithm Performance</dc:title>
  <dc:creator>Anam</dc:creator>
  <cp:lastModifiedBy>Anam</cp:lastModifiedBy>
  <cp:revision>13</cp:revision>
  <dcterms:created xsi:type="dcterms:W3CDTF">2017-10-22T06:19:27Z</dcterms:created>
  <dcterms:modified xsi:type="dcterms:W3CDTF">2017-10-22T13:44:22Z</dcterms:modified>
</cp:coreProperties>
</file>