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737" autoAdjust="0"/>
  </p:normalViewPr>
  <p:slideViewPr>
    <p:cSldViewPr>
      <p:cViewPr varScale="1">
        <p:scale>
          <a:sx n="74" d="100"/>
          <a:sy n="74" d="100"/>
        </p:scale>
        <p:origin x="-117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C464-0577-403C-A4CB-DD2C24B5EC51}" type="datetimeFigureOut">
              <a:rPr lang="en-GB" smtClean="0"/>
              <a:pPr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3248-BA8D-43F5-83E4-BB60C3BABF0D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C464-0577-403C-A4CB-DD2C24B5EC51}" type="datetimeFigureOut">
              <a:rPr lang="en-GB" smtClean="0"/>
              <a:pPr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3248-BA8D-43F5-83E4-BB60C3BABF0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C464-0577-403C-A4CB-DD2C24B5EC51}" type="datetimeFigureOut">
              <a:rPr lang="en-GB" smtClean="0"/>
              <a:pPr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3248-BA8D-43F5-83E4-BB60C3BABF0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C464-0577-403C-A4CB-DD2C24B5EC51}" type="datetimeFigureOut">
              <a:rPr lang="en-GB" smtClean="0"/>
              <a:pPr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3248-BA8D-43F5-83E4-BB60C3BABF0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C464-0577-403C-A4CB-DD2C24B5EC51}" type="datetimeFigureOut">
              <a:rPr lang="en-GB" smtClean="0"/>
              <a:pPr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3248-BA8D-43F5-83E4-BB60C3BABF0D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C464-0577-403C-A4CB-DD2C24B5EC51}" type="datetimeFigureOut">
              <a:rPr lang="en-GB" smtClean="0"/>
              <a:pPr/>
              <a:t>31/10/2017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3248-BA8D-43F5-83E4-BB60C3BABF0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C464-0577-403C-A4CB-DD2C24B5EC51}" type="datetimeFigureOut">
              <a:rPr lang="en-GB" smtClean="0"/>
              <a:pPr/>
              <a:t>31/10/2017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3248-BA8D-43F5-83E4-BB60C3BABF0D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C464-0577-403C-A4CB-DD2C24B5EC51}" type="datetimeFigureOut">
              <a:rPr lang="en-GB" smtClean="0"/>
              <a:pPr/>
              <a:t>31/10/2017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3248-BA8D-43F5-83E4-BB60C3BABF0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C464-0577-403C-A4CB-DD2C24B5EC51}" type="datetimeFigureOut">
              <a:rPr lang="en-GB" smtClean="0"/>
              <a:pPr/>
              <a:t>31/10/2017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3248-BA8D-43F5-83E4-BB60C3BABF0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C464-0577-403C-A4CB-DD2C24B5EC51}" type="datetimeFigureOut">
              <a:rPr lang="en-GB" smtClean="0"/>
              <a:pPr/>
              <a:t>31/10/2017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3248-BA8D-43F5-83E4-BB60C3BABF0D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C464-0577-403C-A4CB-DD2C24B5EC51}" type="datetimeFigureOut">
              <a:rPr lang="en-GB" smtClean="0"/>
              <a:pPr/>
              <a:t>31/10/2017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3248-BA8D-43F5-83E4-BB60C3BABF0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265C464-0577-403C-A4CB-DD2C24B5EC51}" type="datetimeFigureOut">
              <a:rPr lang="en-GB" smtClean="0"/>
              <a:pPr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D7E3248-BA8D-43F5-83E4-BB60C3BABF0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Instructor</a:t>
            </a:r>
          </a:p>
          <a:p>
            <a:r>
              <a:rPr lang="en-US" dirty="0" smtClean="0"/>
              <a:t>Anam Akbar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9310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i="1" dirty="0" smtClean="0"/>
              <a:t>Many-to-One </a:t>
            </a:r>
            <a:r>
              <a:rPr lang="en-US" b="1" i="1" dirty="0" smtClean="0"/>
              <a:t>Model</a:t>
            </a:r>
          </a:p>
          <a:p>
            <a:pPr>
              <a:buFontTx/>
              <a:buChar char="-"/>
            </a:pPr>
            <a:r>
              <a:rPr lang="en-US" dirty="0" smtClean="0"/>
              <a:t>Many-to-one </a:t>
            </a:r>
            <a:r>
              <a:rPr lang="en-US" dirty="0" smtClean="0"/>
              <a:t>model maps many user level threads </a:t>
            </a:r>
            <a:r>
              <a:rPr lang="en-US" dirty="0" smtClean="0"/>
              <a:t>to one Kernel-level </a:t>
            </a:r>
            <a:r>
              <a:rPr lang="en-US" dirty="0" smtClean="0"/>
              <a:t>thread. 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Thread </a:t>
            </a:r>
            <a:r>
              <a:rPr lang="en-US" dirty="0" smtClean="0"/>
              <a:t>management is done in user space by the thread library. When thread makes a blocking system call, the entire process will be blocked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smtClean="0"/>
              <a:t>Only one thread can access the Kernel at a time, so multiple threads are unable to run in parallel on multiprocessors. 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If the user-level thread libraries are implemented in the operating system in such a way that the system does not support them, then the Kernel threads use the many-to-one relationship modes.</a:t>
            </a:r>
          </a:p>
          <a:p>
            <a:pPr>
              <a:buFontTx/>
              <a:buChar char="-"/>
            </a:pP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pic>
        <p:nvPicPr>
          <p:cNvPr id="6" name="Content Placeholder 5" descr="many to on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752600"/>
            <a:ext cx="4724400" cy="37629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i="1" dirty="0" smtClean="0"/>
              <a:t>One-to-One </a:t>
            </a:r>
            <a:r>
              <a:rPr lang="en-US" b="1" i="1" dirty="0" smtClean="0"/>
              <a:t>Model </a:t>
            </a:r>
            <a:endParaRPr lang="en-US" b="1" i="1" dirty="0" smtClean="0"/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sz="1800" dirty="0" smtClean="0"/>
              <a:t>There </a:t>
            </a:r>
            <a:r>
              <a:rPr lang="en-US" sz="1800" dirty="0" smtClean="0"/>
              <a:t>is one-to-one relationship of user-level thread to the kernel-level thread</a:t>
            </a:r>
            <a:r>
              <a:rPr lang="en-US" sz="1800" dirty="0" smtClean="0"/>
              <a:t>.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 </a:t>
            </a:r>
            <a:r>
              <a:rPr lang="en-US" sz="1800" dirty="0" smtClean="0"/>
              <a:t>This model provides more concurrency than the many-to-one model. </a:t>
            </a:r>
            <a:endParaRPr lang="en-US" sz="1800" dirty="0" smtClean="0"/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It </a:t>
            </a:r>
            <a:r>
              <a:rPr lang="en-US" sz="1800" dirty="0" smtClean="0"/>
              <a:t>also allows another thread to run when a thread makes a blocking system call. </a:t>
            </a:r>
            <a:endParaRPr lang="en-US" sz="1800" dirty="0" smtClean="0"/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It </a:t>
            </a:r>
            <a:r>
              <a:rPr lang="en-US" sz="1800" dirty="0" smtClean="0"/>
              <a:t>supports multiple threads to execute in parallel on microprocessors. </a:t>
            </a:r>
            <a:endParaRPr lang="en-US" sz="1800" dirty="0" smtClean="0"/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Disadvantage </a:t>
            </a:r>
            <a:r>
              <a:rPr lang="en-US" sz="1800" dirty="0" smtClean="0"/>
              <a:t>of this model is that creating user thread requires the corresponding Kernel thread. </a:t>
            </a:r>
            <a:endParaRPr lang="en-US" sz="1800" dirty="0" smtClean="0"/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OS/2</a:t>
            </a:r>
            <a:r>
              <a:rPr lang="en-US" sz="1800" dirty="0" smtClean="0"/>
              <a:t>, windows NT and windows 2000 use one to one relationship model. 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7778" t="23650" r="27778" b="18709"/>
          <a:stretch>
            <a:fillRect/>
          </a:stretch>
        </p:blipFill>
        <p:spPr bwMode="auto">
          <a:xfrm>
            <a:off x="1676400" y="1828800"/>
            <a:ext cx="585216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1" i="1" dirty="0" smtClean="0"/>
              <a:t>Types of Threads</a:t>
            </a:r>
          </a:p>
          <a:p>
            <a:endParaRPr lang="en-US" sz="1800" b="1" i="1" dirty="0" smtClean="0"/>
          </a:p>
          <a:p>
            <a:pPr>
              <a:buFontTx/>
              <a:buChar char="-"/>
            </a:pPr>
            <a:r>
              <a:rPr lang="en-US" sz="1800" dirty="0" smtClean="0"/>
              <a:t>User Level Threads: </a:t>
            </a:r>
            <a:r>
              <a:rPr lang="en-US" sz="1600" dirty="0" smtClean="0"/>
              <a:t>User managed threads</a:t>
            </a:r>
          </a:p>
          <a:p>
            <a:pPr>
              <a:buFontTx/>
              <a:buChar char="-"/>
            </a:pPr>
            <a:endParaRPr lang="en-US" sz="1600" dirty="0" smtClean="0"/>
          </a:p>
          <a:p>
            <a:pPr>
              <a:buFontTx/>
              <a:buChar char="-"/>
            </a:pPr>
            <a:r>
              <a:rPr lang="en-US" sz="1800" dirty="0" smtClean="0"/>
              <a:t>Kernel level Threads: </a:t>
            </a:r>
            <a:r>
              <a:rPr lang="en-US" sz="1600" dirty="0" smtClean="0"/>
              <a:t>Operating System managed threads acting on kernel, an operating system core. </a:t>
            </a:r>
          </a:p>
          <a:p>
            <a:pPr>
              <a:buFontTx/>
              <a:buChar char="-"/>
            </a:pPr>
            <a:endParaRPr lang="en-US" sz="1600" dirty="0" smtClean="0"/>
          </a:p>
          <a:p>
            <a:pPr>
              <a:buNone/>
            </a:pPr>
            <a:r>
              <a:rPr lang="en-US" sz="1800" b="1" i="1" dirty="0" smtClean="0"/>
              <a:t>	User Level Threads </a:t>
            </a:r>
          </a:p>
          <a:p>
            <a:pPr>
              <a:buNone/>
            </a:pPr>
            <a:r>
              <a:rPr lang="en-US" sz="1800" dirty="0" smtClean="0"/>
              <a:t>	</a:t>
            </a:r>
          </a:p>
          <a:p>
            <a:pPr>
              <a:buFontTx/>
              <a:buChar char="-"/>
            </a:pPr>
            <a:r>
              <a:rPr lang="en-US" sz="1800" dirty="0" smtClean="0"/>
              <a:t>The thread management kernel is not aware of the existence of user level threads.</a:t>
            </a:r>
          </a:p>
          <a:p>
            <a:pPr>
              <a:buFontTx/>
              <a:buChar char="-"/>
            </a:pPr>
            <a:r>
              <a:rPr lang="en-US" sz="1800" dirty="0" smtClean="0"/>
              <a:t> The thread library contains code for creating and destroying threads</a:t>
            </a:r>
          </a:p>
          <a:p>
            <a:pPr lvl="2">
              <a:buFont typeface="Courier New" pitchFamily="49" charset="0"/>
              <a:buChar char="o"/>
            </a:pPr>
            <a:r>
              <a:rPr lang="en-US" sz="1200" dirty="0" smtClean="0"/>
              <a:t> </a:t>
            </a:r>
            <a:r>
              <a:rPr lang="en-US" dirty="0" smtClean="0"/>
              <a:t>for passing message and data between threads, 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/>
              <a:t>for scheduling thread execution and 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/>
              <a:t>for saving and restoring thread contexts. </a:t>
            </a:r>
          </a:p>
          <a:p>
            <a:pPr marL="182880" lvl="2">
              <a:buSzPct val="85000"/>
              <a:buFontTx/>
              <a:buChar char="-"/>
            </a:pPr>
            <a:r>
              <a:rPr lang="en-US" dirty="0" smtClean="0"/>
              <a:t>The application starts with a single thread.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7778" t="28590" r="27778" b="13768"/>
          <a:stretch>
            <a:fillRect/>
          </a:stretch>
        </p:blipFill>
        <p:spPr bwMode="auto">
          <a:xfrm>
            <a:off x="1066800" y="1295400"/>
            <a:ext cx="7010400" cy="5111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Advantages</a:t>
            </a:r>
            <a:r>
              <a:rPr lang="en-US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sz="1800" dirty="0" smtClean="0"/>
              <a:t>Thread switching does not require Kernel mode privileges. </a:t>
            </a:r>
          </a:p>
          <a:p>
            <a:pPr>
              <a:buFontTx/>
              <a:buChar char="-"/>
            </a:pPr>
            <a:r>
              <a:rPr lang="en-US" sz="1800" dirty="0" smtClean="0"/>
              <a:t>User level thread can run on any operating system.</a:t>
            </a:r>
          </a:p>
          <a:p>
            <a:pPr>
              <a:buFontTx/>
              <a:buChar char="-"/>
            </a:pPr>
            <a:r>
              <a:rPr lang="en-US" sz="1800" dirty="0" smtClean="0"/>
              <a:t>Scheduling can be application specific in the user level thread.</a:t>
            </a:r>
          </a:p>
          <a:p>
            <a:pPr>
              <a:buFontTx/>
              <a:buChar char="-"/>
            </a:pPr>
            <a:r>
              <a:rPr lang="en-US" sz="1800" dirty="0" smtClean="0"/>
              <a:t>User level threads are fast to create and manage.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r>
              <a:rPr lang="en-US" b="1" dirty="0" smtClean="0"/>
              <a:t>Disadvantages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sz="1800" dirty="0" smtClean="0"/>
              <a:t>In a typical operating system, most system calls are blocking. </a:t>
            </a:r>
          </a:p>
          <a:p>
            <a:pPr>
              <a:buFontTx/>
              <a:buChar char="-"/>
            </a:pPr>
            <a:r>
              <a:rPr lang="en-US" sz="1800" dirty="0" smtClean="0"/>
              <a:t>Multithreaded application cannot take advantage of multiprocessing. </a:t>
            </a:r>
          </a:p>
          <a:p>
            <a:pPr>
              <a:buFontTx/>
              <a:buChar char="-"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sz="1800" dirty="0" smtClean="0"/>
              <a:t>Thread </a:t>
            </a:r>
            <a:r>
              <a:rPr lang="en-US" sz="1800" dirty="0" smtClean="0"/>
              <a:t>management is done by the Kernel. </a:t>
            </a:r>
            <a:endParaRPr lang="en-US" sz="1800" dirty="0" smtClean="0"/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There is no thread management code in the application </a:t>
            </a:r>
            <a:r>
              <a:rPr lang="en-US" sz="1800" dirty="0" smtClean="0"/>
              <a:t>area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Kernel threads are supported directly by the operating </a:t>
            </a:r>
            <a:r>
              <a:rPr lang="en-US" sz="1800" dirty="0" smtClean="0"/>
              <a:t>system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Any application can be programmed to be </a:t>
            </a:r>
            <a:r>
              <a:rPr lang="en-US" sz="1800" dirty="0" smtClean="0"/>
              <a:t>multithreaded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All of the threads within an application are supported within a single </a:t>
            </a:r>
            <a:r>
              <a:rPr lang="en-US" sz="1800" dirty="0" smtClean="0"/>
              <a:t>process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The Kernel maintains context information for the process as a whole and for individuals threads within the process</a:t>
            </a:r>
            <a:r>
              <a:rPr lang="en-US" sz="1800" dirty="0" smtClean="0"/>
              <a:t>.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Scheduling by the Kernel is done on a thread </a:t>
            </a:r>
            <a:r>
              <a:rPr lang="en-US" sz="1800" dirty="0" smtClean="0"/>
              <a:t>basis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The </a:t>
            </a:r>
            <a:r>
              <a:rPr lang="en-US" sz="1800" dirty="0" smtClean="0"/>
              <a:t>Kernel performs thread creation, scheduling and management in Kernel space. </a:t>
            </a:r>
            <a:endParaRPr lang="en-US" sz="1800" dirty="0" smtClean="0"/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Kernel </a:t>
            </a:r>
            <a:r>
              <a:rPr lang="en-US" sz="1800" dirty="0" smtClean="0"/>
              <a:t>threads are generally slower to create and manage than the user threads. 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i="1" dirty="0" smtClean="0"/>
              <a:t>Advantages</a:t>
            </a:r>
          </a:p>
          <a:p>
            <a:pPr>
              <a:buNone/>
            </a:pPr>
            <a:endParaRPr lang="en-US" b="1" i="1" dirty="0" smtClean="0"/>
          </a:p>
          <a:p>
            <a:pPr>
              <a:buNone/>
            </a:pPr>
            <a:r>
              <a:rPr lang="en-US" sz="1800" dirty="0" smtClean="0"/>
              <a:t>Kernel can simultaneously schedule multiple threads from the same process on multiple processes. </a:t>
            </a:r>
          </a:p>
          <a:p>
            <a:pPr>
              <a:buNone/>
            </a:pPr>
            <a:r>
              <a:rPr lang="en-US" sz="1800" dirty="0" smtClean="0"/>
              <a:t> </a:t>
            </a: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If </a:t>
            </a:r>
            <a:r>
              <a:rPr lang="en-US" sz="1800" dirty="0" smtClean="0"/>
              <a:t>one thread in a process is blocked, the Kernel can schedule another thread of the same process. </a:t>
            </a:r>
            <a:endParaRPr lang="en-US" sz="1800" dirty="0" smtClean="0"/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</a:t>
            </a:r>
          </a:p>
          <a:p>
            <a:pPr>
              <a:buFontTx/>
              <a:buChar char="-"/>
            </a:pPr>
            <a:r>
              <a:rPr lang="en-US" sz="1800" dirty="0" smtClean="0"/>
              <a:t>Kernel </a:t>
            </a:r>
            <a:r>
              <a:rPr lang="en-US" sz="1800" dirty="0" smtClean="0"/>
              <a:t>routines themselves can be multithreaded</a:t>
            </a:r>
            <a:r>
              <a:rPr lang="en-US" sz="1800" dirty="0" smtClean="0"/>
              <a:t>.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None/>
            </a:pPr>
            <a:r>
              <a:rPr lang="en-US" b="1" i="1" dirty="0" smtClean="0"/>
              <a:t>Disadvantages </a:t>
            </a:r>
            <a:endParaRPr lang="en-US" b="1" i="1" dirty="0" smtClean="0"/>
          </a:p>
          <a:p>
            <a:pPr>
              <a:buFontTx/>
              <a:buChar char="-"/>
            </a:pPr>
            <a:r>
              <a:rPr lang="en-US" sz="1800" dirty="0" smtClean="0"/>
              <a:t>Kernel </a:t>
            </a:r>
            <a:r>
              <a:rPr lang="en-US" sz="1800" dirty="0" smtClean="0"/>
              <a:t>threads are generally slower to create and manage than the user threads. 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Transfer </a:t>
            </a:r>
            <a:r>
              <a:rPr lang="en-US" sz="1800" dirty="0" smtClean="0"/>
              <a:t>of control from one thread to another within the same process requires a mode switch to the </a:t>
            </a:r>
            <a:r>
              <a:rPr lang="en-US" sz="1800" dirty="0" smtClean="0"/>
              <a:t>Kernel</a:t>
            </a:r>
          </a:p>
          <a:p>
            <a:pPr>
              <a:buFontTx/>
              <a:buChar char="-"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i="1" dirty="0" smtClean="0"/>
              <a:t>Multithreading Models</a:t>
            </a:r>
          </a:p>
          <a:p>
            <a:pPr>
              <a:buNone/>
            </a:pPr>
            <a:endParaRPr lang="en-US" b="1" i="1" dirty="0" smtClean="0"/>
          </a:p>
          <a:p>
            <a:pPr>
              <a:buFontTx/>
              <a:buChar char="-"/>
            </a:pPr>
            <a:r>
              <a:rPr lang="en-US" sz="1800" dirty="0" smtClean="0"/>
              <a:t>Some </a:t>
            </a:r>
            <a:r>
              <a:rPr lang="en-US" sz="1800" dirty="0" smtClean="0"/>
              <a:t>operating system provide a combined user level thread and Kernel level thread facility. </a:t>
            </a:r>
            <a:endParaRPr lang="en-US" sz="1800" dirty="0" smtClean="0"/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Solaris </a:t>
            </a:r>
            <a:r>
              <a:rPr lang="en-US" sz="1800" dirty="0" smtClean="0"/>
              <a:t>is a good example of this combined approach</a:t>
            </a:r>
            <a:r>
              <a:rPr lang="en-US" sz="1800" dirty="0" smtClean="0"/>
              <a:t>.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 </a:t>
            </a:r>
            <a:r>
              <a:rPr lang="en-US" sz="1800" dirty="0" smtClean="0"/>
              <a:t>In a combined system, multiple threads within the same application can run in parallel on multiple processors and a blocking system call need not block the entire process</a:t>
            </a:r>
            <a:r>
              <a:rPr lang="en-US" sz="1800" dirty="0" smtClean="0"/>
              <a:t>.</a:t>
            </a:r>
          </a:p>
          <a:p>
            <a:pPr>
              <a:buNone/>
            </a:pPr>
            <a:r>
              <a:rPr lang="en-US" sz="1800" dirty="0" smtClean="0"/>
              <a:t> </a:t>
            </a:r>
          </a:p>
          <a:p>
            <a:pPr>
              <a:buFontTx/>
              <a:buChar char="-"/>
            </a:pPr>
            <a:r>
              <a:rPr lang="en-US" sz="1800" dirty="0" smtClean="0"/>
              <a:t>Multithreading </a:t>
            </a:r>
            <a:r>
              <a:rPr lang="en-US" sz="1800" dirty="0" smtClean="0"/>
              <a:t>models are three types </a:t>
            </a:r>
          </a:p>
          <a:p>
            <a:pPr lvl="3">
              <a:buFont typeface="Courier New" pitchFamily="49" charset="0"/>
              <a:buChar char="o"/>
            </a:pPr>
            <a:r>
              <a:rPr lang="en-US" sz="1800" dirty="0" smtClean="0"/>
              <a:t>Many-to-many </a:t>
            </a:r>
            <a:r>
              <a:rPr lang="en-US" sz="1800" dirty="0" smtClean="0"/>
              <a:t>relationship </a:t>
            </a:r>
          </a:p>
          <a:p>
            <a:pPr lvl="3">
              <a:buFont typeface="Courier New" pitchFamily="49" charset="0"/>
              <a:buChar char="o"/>
            </a:pPr>
            <a:r>
              <a:rPr lang="en-US" sz="1800" dirty="0" smtClean="0"/>
              <a:t>Many-to-one relationship </a:t>
            </a:r>
          </a:p>
          <a:p>
            <a:pPr lvl="3">
              <a:buFont typeface="Courier New" pitchFamily="49" charset="0"/>
              <a:buChar char="o"/>
            </a:pPr>
            <a:r>
              <a:rPr lang="en-US" sz="1800" dirty="0" smtClean="0"/>
              <a:t>One-to-one </a:t>
            </a:r>
            <a:r>
              <a:rPr lang="en-US" sz="1800" dirty="0" smtClean="0"/>
              <a:t>relationship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dirty="0" smtClean="0"/>
              <a:t>Many-to-Many </a:t>
            </a:r>
            <a:r>
              <a:rPr lang="en-US" b="1" i="1" dirty="0" smtClean="0"/>
              <a:t>Model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The </a:t>
            </a:r>
            <a:r>
              <a:rPr lang="en-US" sz="1800" dirty="0" smtClean="0"/>
              <a:t>many-to-many model multiplexes any number of user threads onto an equal or smaller number of kernel threads</a:t>
            </a:r>
            <a:r>
              <a:rPr lang="en-US" sz="1800" dirty="0" smtClean="0"/>
              <a:t>.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In this model, developers can create as many user threads as necessary and the corresponding Kernel threads can run in parallel on a multiprocessor machine</a:t>
            </a:r>
            <a:r>
              <a:rPr lang="en-US" sz="1800" dirty="0" smtClean="0"/>
              <a:t>.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 </a:t>
            </a:r>
            <a:r>
              <a:rPr lang="en-US" sz="1800" dirty="0" smtClean="0"/>
              <a:t>This model provides the best accuracy on concurrency and when a thread performs a blocking system call, the kernel can schedule another thread for execution.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7778" t="22003" r="27778" b="20356"/>
          <a:stretch>
            <a:fillRect/>
          </a:stretch>
        </p:blipFill>
        <p:spPr bwMode="auto">
          <a:xfrm>
            <a:off x="1219200" y="1371600"/>
            <a:ext cx="656626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613</Words>
  <Application>Microsoft Office PowerPoint</Application>
  <PresentationFormat>On-screen Show (4:3)</PresentationFormat>
  <Paragraphs>109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  <vt:lpstr>Threads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Anum Akbar</dc:creator>
  <cp:lastModifiedBy>Anum Akbar</cp:lastModifiedBy>
  <cp:revision>18</cp:revision>
  <dcterms:created xsi:type="dcterms:W3CDTF">2017-10-30T05:33:38Z</dcterms:created>
  <dcterms:modified xsi:type="dcterms:W3CDTF">2017-10-31T06:07:28Z</dcterms:modified>
</cp:coreProperties>
</file>