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32" d="100"/>
          <a:sy n="32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20973" y="1619796"/>
            <a:ext cx="8915399" cy="38428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REGULAR LANGUAGES</a:t>
            </a:r>
            <a:br>
              <a:rPr lang="en-US" b="1" dirty="0" smtClean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REGULAR GRAMMARS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language is a language that can be expressed with a regular expression or a deterministic or non-deterministic finite automata or state machine.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language </a:t>
            </a:r>
            <a:r>
              <a:rPr lang="en-US" dirty="0"/>
              <a:t>is a set of strings which are made up of characters from a specified alphabet, or set of symbols</a:t>
            </a:r>
            <a:r>
              <a:rPr lang="en-US" dirty="0" smtClean="0"/>
              <a:t>.</a:t>
            </a:r>
          </a:p>
          <a:p>
            <a:r>
              <a:rPr lang="en-US" dirty="0"/>
              <a:t>Regular languages are used in parsing and designing </a:t>
            </a:r>
            <a:r>
              <a:rPr lang="en-US" dirty="0" smtClean="0"/>
              <a:t>programming languages </a:t>
            </a:r>
            <a:r>
              <a:rPr lang="en-US" dirty="0"/>
              <a:t>and are one of the first concepts taught in </a:t>
            </a:r>
            <a:r>
              <a:rPr lang="en-US" dirty="0" smtClean="0"/>
              <a:t>automata theory.</a:t>
            </a:r>
          </a:p>
          <a:p>
            <a:r>
              <a:rPr lang="en-US" dirty="0"/>
              <a:t>Regular Languages are the most restricted types of languages and are accepted by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318033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/>
              <a:t>Regular Expressions are used to denote regular languages. An expression is regular if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/>
              <a:t>ɸ is a regular expression for regular language ɸ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/>
              <a:t>ɛ is a regular expression for regular language {ɛ</a:t>
            </a:r>
            <a:r>
              <a:rPr lang="en-US" sz="1700" dirty="0" smtClean="0"/>
              <a:t>}.</a:t>
            </a:r>
          </a:p>
          <a:p>
            <a:pPr lvl="1"/>
            <a:r>
              <a:rPr lang="en-US" sz="1700" dirty="0"/>
              <a:t>If a ∈ Σ (Σ represents the input alphabet), a is regular expression with language {a</a:t>
            </a:r>
            <a:r>
              <a:rPr lang="en-US" sz="1700" dirty="0" smtClean="0"/>
              <a:t>}.</a:t>
            </a:r>
          </a:p>
          <a:p>
            <a:pPr lvl="1"/>
            <a:r>
              <a:rPr lang="en-US" sz="1700" dirty="0"/>
              <a:t>If a and b are regular expression, a + b is also a regular expression with language {</a:t>
            </a:r>
            <a:r>
              <a:rPr lang="en-US" sz="1700" dirty="0" smtClean="0"/>
              <a:t>a,b}.</a:t>
            </a:r>
          </a:p>
          <a:p>
            <a:pPr lvl="1"/>
            <a:r>
              <a:rPr lang="en-US" sz="1700" dirty="0"/>
              <a:t>If a and b are regular expression, ab (concatenation of a and b) is also </a:t>
            </a:r>
            <a:r>
              <a:rPr lang="en-US" sz="1700" dirty="0" smtClean="0"/>
              <a:t>regular </a:t>
            </a:r>
            <a:r>
              <a:rPr lang="en-US" sz="1700" dirty="0"/>
              <a:t> expression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/>
              <a:t>If a is regular expression, a* (0 or more times a) is also </a:t>
            </a:r>
            <a:r>
              <a:rPr lang="en-US" sz="1700" dirty="0" smtClean="0"/>
              <a:t>regular expression.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33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88" t="33823" r="49211" b="29742"/>
          <a:stretch/>
        </p:blipFill>
        <p:spPr>
          <a:xfrm>
            <a:off x="2614969" y="2150773"/>
            <a:ext cx="7019042" cy="43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6303" b="7165"/>
          <a:stretch/>
        </p:blipFill>
        <p:spPr>
          <a:xfrm>
            <a:off x="9650757" y="2150774"/>
            <a:ext cx="1866734" cy="439562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8915400" cy="4953000"/>
          </a:xfrm>
        </p:spPr>
        <p:txBody>
          <a:bodyPr>
            <a:noAutofit/>
          </a:bodyPr>
          <a:lstStyle/>
          <a:p>
            <a:r>
              <a:rPr lang="en-US" sz="1700" dirty="0" smtClean="0"/>
              <a:t>Example:</a:t>
            </a:r>
          </a:p>
          <a:p>
            <a:pPr>
              <a:buFont typeface="+mj-lt"/>
              <a:buAutoNum type="arabicPeriod"/>
            </a:pPr>
            <a:r>
              <a:rPr lang="en-US" sz="1700" dirty="0" smtClean="0"/>
              <a:t>If </a:t>
            </a:r>
            <a:r>
              <a:rPr lang="en-US" sz="1700" dirty="0"/>
              <a:t>Σ = {</a:t>
            </a:r>
            <a:r>
              <a:rPr lang="en-US" sz="1700" dirty="0" smtClean="0"/>
              <a:t>a}, write regular expression for all string.</a:t>
            </a:r>
            <a:endParaRPr lang="en-US" sz="1700" dirty="0"/>
          </a:p>
          <a:p>
            <a:r>
              <a:rPr lang="en-US" sz="1700" dirty="0" smtClean="0"/>
              <a:t>L = {ɛ, a, aa, aaa, aaaa, aaaaa, …}</a:t>
            </a:r>
          </a:p>
          <a:p>
            <a:r>
              <a:rPr lang="en-US" sz="1700" dirty="0" smtClean="0"/>
              <a:t>R.E = </a:t>
            </a:r>
            <a:r>
              <a:rPr lang="en-US" sz="1700" dirty="0"/>
              <a:t> </a:t>
            </a:r>
            <a:r>
              <a:rPr lang="en-US" sz="1700" dirty="0" smtClean="0"/>
              <a:t>a*</a:t>
            </a:r>
          </a:p>
          <a:p>
            <a:pPr>
              <a:buFont typeface="+mj-lt"/>
              <a:buAutoNum type="arabicPeriod" startAt="2"/>
            </a:pPr>
            <a:r>
              <a:rPr lang="en-US" sz="1700" dirty="0"/>
              <a:t>If Σ = {a}, write regular expression for all </a:t>
            </a:r>
            <a:r>
              <a:rPr lang="en-US" sz="1700" dirty="0" smtClean="0"/>
              <a:t>string without </a:t>
            </a:r>
            <a:r>
              <a:rPr lang="en-US" sz="1700" dirty="0"/>
              <a:t>ɛ</a:t>
            </a:r>
            <a:r>
              <a:rPr lang="en-US" sz="1700" dirty="0" smtClean="0"/>
              <a:t>.</a:t>
            </a:r>
            <a:endParaRPr lang="en-US" sz="1700" dirty="0"/>
          </a:p>
          <a:p>
            <a:r>
              <a:rPr lang="en-US" sz="1700" dirty="0" smtClean="0"/>
              <a:t>L =  {a</a:t>
            </a:r>
            <a:r>
              <a:rPr lang="en-US" sz="1700" dirty="0"/>
              <a:t>, aa, aaa, aaaa, aaaaa, …}</a:t>
            </a:r>
          </a:p>
          <a:p>
            <a:r>
              <a:rPr lang="en-US" sz="1700" dirty="0"/>
              <a:t>R.E =  </a:t>
            </a:r>
            <a:r>
              <a:rPr lang="en-US" sz="1700" dirty="0" smtClean="0"/>
              <a:t>a+</a:t>
            </a:r>
          </a:p>
          <a:p>
            <a:pPr>
              <a:buFont typeface="+mj-lt"/>
              <a:buAutoNum type="arabicPeriod" startAt="3"/>
            </a:pPr>
            <a:r>
              <a:rPr lang="en-US" sz="1700" dirty="0"/>
              <a:t>If Σ = {</a:t>
            </a:r>
            <a:r>
              <a:rPr lang="en-US" sz="1700" dirty="0" smtClean="0"/>
              <a:t>a, b}, </a:t>
            </a:r>
            <a:r>
              <a:rPr lang="en-US" sz="1700" dirty="0"/>
              <a:t>write regular expression for all </a:t>
            </a:r>
            <a:r>
              <a:rPr lang="en-US" sz="1700" dirty="0" smtClean="0"/>
              <a:t>string.</a:t>
            </a:r>
            <a:endParaRPr lang="en-US" sz="1700" dirty="0"/>
          </a:p>
          <a:p>
            <a:r>
              <a:rPr lang="en-US" sz="1700" dirty="0"/>
              <a:t>L =  </a:t>
            </a:r>
            <a:r>
              <a:rPr lang="en-US" sz="1700" dirty="0" smtClean="0"/>
              <a:t>{ɛ, a</a:t>
            </a:r>
            <a:r>
              <a:rPr lang="en-US" sz="1700" dirty="0"/>
              <a:t>, </a:t>
            </a:r>
            <a:r>
              <a:rPr lang="en-US" sz="1700" dirty="0" smtClean="0"/>
              <a:t>b, ab, ba, aaa</a:t>
            </a:r>
            <a:r>
              <a:rPr lang="en-US" sz="1700" dirty="0"/>
              <a:t>, </a:t>
            </a:r>
            <a:r>
              <a:rPr lang="en-US" sz="1700" dirty="0" smtClean="0"/>
              <a:t>aab, aba, baa, bba, bab…}</a:t>
            </a:r>
            <a:endParaRPr lang="en-US" sz="1700" dirty="0"/>
          </a:p>
          <a:p>
            <a:r>
              <a:rPr lang="en-US" sz="1700" dirty="0"/>
              <a:t>R.E =  </a:t>
            </a:r>
            <a:r>
              <a:rPr lang="en-US" sz="1700" dirty="0" smtClean="0"/>
              <a:t>(</a:t>
            </a:r>
            <a:r>
              <a:rPr lang="en-US" sz="1700" dirty="0"/>
              <a:t>a+b</a:t>
            </a:r>
            <a:r>
              <a:rPr lang="en-US" sz="1700" dirty="0" smtClean="0"/>
              <a:t>)*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3741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8915400" cy="4953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4"/>
            </a:pPr>
            <a:r>
              <a:rPr lang="en-US" sz="1700" dirty="0" smtClean="0"/>
              <a:t>If </a:t>
            </a:r>
            <a:r>
              <a:rPr lang="en-US" sz="1700" dirty="0"/>
              <a:t>Σ = {a, b}, write regular expression for all string which starts with a.</a:t>
            </a:r>
          </a:p>
          <a:p>
            <a:r>
              <a:rPr lang="en-US" sz="1700" dirty="0"/>
              <a:t>L = {a, aa, ab, aaa, aab, …}</a:t>
            </a:r>
          </a:p>
          <a:p>
            <a:r>
              <a:rPr lang="en-US" sz="1700" dirty="0"/>
              <a:t>R.E = a(a+b</a:t>
            </a:r>
            <a:r>
              <a:rPr lang="en-US" sz="1700" dirty="0" smtClean="0"/>
              <a:t>)*</a:t>
            </a:r>
          </a:p>
          <a:p>
            <a:pPr>
              <a:buFont typeface="+mj-lt"/>
              <a:buAutoNum type="arabicPeriod" startAt="5"/>
            </a:pPr>
            <a:r>
              <a:rPr lang="en-US" sz="1700" dirty="0" smtClean="0"/>
              <a:t>R.E </a:t>
            </a:r>
            <a:r>
              <a:rPr lang="en-US" sz="1700" dirty="0"/>
              <a:t>= </a:t>
            </a:r>
            <a:r>
              <a:rPr lang="en-US" sz="1700" dirty="0" smtClean="0"/>
              <a:t>(</a:t>
            </a:r>
            <a:r>
              <a:rPr lang="en-US" sz="1700" dirty="0"/>
              <a:t>a+b</a:t>
            </a:r>
            <a:r>
              <a:rPr lang="en-US" sz="1700" dirty="0" smtClean="0"/>
              <a:t>)* + </a:t>
            </a:r>
            <a:r>
              <a:rPr lang="en-US" sz="1700" dirty="0"/>
              <a:t>(</a:t>
            </a:r>
            <a:r>
              <a:rPr lang="en-US" sz="1700" dirty="0" smtClean="0"/>
              <a:t>ab)*</a:t>
            </a:r>
          </a:p>
          <a:p>
            <a:r>
              <a:rPr lang="en-US" sz="1700" dirty="0"/>
              <a:t>(a+b</a:t>
            </a:r>
            <a:r>
              <a:rPr lang="en-US" sz="1700" dirty="0" smtClean="0"/>
              <a:t>)* = </a:t>
            </a:r>
            <a:r>
              <a:rPr lang="en-US" sz="1700" dirty="0"/>
              <a:t>{ɛ, a, </a:t>
            </a:r>
            <a:r>
              <a:rPr lang="en-US" sz="1700" dirty="0" smtClean="0"/>
              <a:t>b, aa</a:t>
            </a:r>
            <a:r>
              <a:rPr lang="en-US" sz="1700" dirty="0"/>
              <a:t>, </a:t>
            </a:r>
            <a:r>
              <a:rPr lang="en-US" sz="1700" dirty="0" smtClean="0"/>
              <a:t>ab, bb, ba, aaa, …}</a:t>
            </a:r>
          </a:p>
          <a:p>
            <a:r>
              <a:rPr lang="en-US" sz="1700" dirty="0"/>
              <a:t>(</a:t>
            </a:r>
            <a:r>
              <a:rPr lang="en-US" sz="1700" dirty="0" smtClean="0"/>
              <a:t>ab</a:t>
            </a:r>
            <a:r>
              <a:rPr lang="en-US" sz="1700" dirty="0"/>
              <a:t>)* = {ɛ, </a:t>
            </a:r>
            <a:r>
              <a:rPr lang="en-US" sz="1700" dirty="0" smtClean="0"/>
              <a:t>ab</a:t>
            </a:r>
            <a:r>
              <a:rPr lang="en-US" sz="1700" dirty="0"/>
              <a:t>, </a:t>
            </a:r>
            <a:r>
              <a:rPr lang="en-US" sz="1700" dirty="0" smtClean="0"/>
              <a:t>abab, ababab, …}</a:t>
            </a:r>
          </a:p>
          <a:p>
            <a:pPr>
              <a:buFont typeface="+mj-lt"/>
              <a:buAutoNum type="arabicPeriod" startAt="6"/>
            </a:pPr>
            <a:r>
              <a:rPr lang="en-US" sz="1700" dirty="0" smtClean="0"/>
              <a:t>If Σ </a:t>
            </a:r>
            <a:r>
              <a:rPr lang="en-US" sz="1700" dirty="0"/>
              <a:t>= {a, b}, write regular expression for all string which </a:t>
            </a:r>
            <a:r>
              <a:rPr lang="en-US" sz="1700" dirty="0" smtClean="0"/>
              <a:t>starts and end </a:t>
            </a:r>
            <a:r>
              <a:rPr lang="en-US" sz="1700" dirty="0"/>
              <a:t>with </a:t>
            </a:r>
            <a:r>
              <a:rPr lang="en-US" sz="1700" dirty="0" smtClean="0"/>
              <a:t>b.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{bb, bab, bbb</a:t>
            </a:r>
            <a:r>
              <a:rPr lang="en-US" sz="1700" dirty="0"/>
              <a:t>, </a:t>
            </a:r>
            <a:r>
              <a:rPr lang="en-US" sz="1700" dirty="0" smtClean="0"/>
              <a:t>baab, babb</a:t>
            </a:r>
            <a:r>
              <a:rPr lang="en-US" sz="1700" dirty="0"/>
              <a:t>, 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b(a+b)* b</a:t>
            </a:r>
          </a:p>
          <a:p>
            <a:pPr>
              <a:buFont typeface="+mj-lt"/>
              <a:buAutoNum type="arabicPeriod" startAt="7"/>
            </a:pPr>
            <a:r>
              <a:rPr lang="en-US" sz="1700" dirty="0"/>
              <a:t>If Σ = {a, b}, write regular expression for all string which </a:t>
            </a:r>
            <a:r>
              <a:rPr lang="en-US" sz="1700" dirty="0" smtClean="0"/>
              <a:t>contain aa.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{aa, baa, aba, aab</a:t>
            </a:r>
            <a:r>
              <a:rPr lang="en-US" sz="1700" dirty="0"/>
              <a:t>, </a:t>
            </a:r>
            <a:r>
              <a:rPr lang="en-US" sz="1700" dirty="0" smtClean="0"/>
              <a:t>abab, baba, </a:t>
            </a:r>
            <a:r>
              <a:rPr lang="en-US" sz="1700" dirty="0"/>
              <a:t>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b* a b</a:t>
            </a:r>
            <a:r>
              <a:rPr lang="en-US" sz="1700" dirty="0"/>
              <a:t>* </a:t>
            </a:r>
            <a:r>
              <a:rPr lang="en-US" sz="1700" dirty="0" smtClean="0"/>
              <a:t>a b</a:t>
            </a:r>
            <a:r>
              <a:rPr lang="en-US" sz="1700" dirty="0"/>
              <a:t>* 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222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8915400" cy="4953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8"/>
            </a:pPr>
            <a:r>
              <a:rPr lang="en-US" sz="1700" dirty="0" smtClean="0"/>
              <a:t>If </a:t>
            </a:r>
            <a:r>
              <a:rPr lang="en-US" sz="1700" dirty="0"/>
              <a:t>Σ = {a, b}, write regular expression for all string which </a:t>
            </a:r>
            <a:r>
              <a:rPr lang="en-US" sz="1700" dirty="0" smtClean="0"/>
              <a:t>contain bb.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{bb, abb, bba, bbb, </a:t>
            </a:r>
            <a:r>
              <a:rPr lang="en-US" sz="1700" dirty="0" err="1" smtClean="0"/>
              <a:t>ababb</a:t>
            </a:r>
            <a:r>
              <a:rPr lang="en-US" sz="1700" dirty="0" smtClean="0"/>
              <a:t>, </a:t>
            </a:r>
            <a:r>
              <a:rPr lang="en-US" sz="1700" dirty="0" err="1" smtClean="0"/>
              <a:t>bbaba</a:t>
            </a:r>
            <a:r>
              <a:rPr lang="en-US" sz="1700" dirty="0" smtClean="0"/>
              <a:t>, </a:t>
            </a:r>
            <a:r>
              <a:rPr lang="en-US" sz="1700" dirty="0"/>
              <a:t>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(</a:t>
            </a:r>
            <a:r>
              <a:rPr lang="en-US" sz="1700" dirty="0"/>
              <a:t>a+b</a:t>
            </a:r>
            <a:r>
              <a:rPr lang="en-US" sz="1700" dirty="0" smtClean="0"/>
              <a:t>)* bb </a:t>
            </a:r>
            <a:r>
              <a:rPr lang="en-US" sz="1700" dirty="0"/>
              <a:t>(a+b)* </a:t>
            </a:r>
            <a:endParaRPr lang="en-US" sz="1700" dirty="0" smtClean="0"/>
          </a:p>
          <a:p>
            <a:pPr>
              <a:buFont typeface="+mj-lt"/>
              <a:buAutoNum type="arabicPeriod" startAt="9"/>
            </a:pPr>
            <a:r>
              <a:rPr lang="en-US" sz="1700" dirty="0"/>
              <a:t>If Σ = </a:t>
            </a:r>
            <a:r>
              <a:rPr lang="en-US" sz="1700" dirty="0" smtClean="0"/>
              <a:t>{0, 1}, </a:t>
            </a:r>
            <a:r>
              <a:rPr lang="en-US" sz="1700" dirty="0"/>
              <a:t>write regular expression for all string </a:t>
            </a:r>
            <a:r>
              <a:rPr lang="en-US" sz="1700" dirty="0" smtClean="0"/>
              <a:t>whose third letter is 1.		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{001, 111, 011, 101, 1011, 0110, 0010, 1111, 0111, 1011,…}</a:t>
            </a:r>
            <a:endParaRPr lang="en-US" sz="1700" dirty="0"/>
          </a:p>
          <a:p>
            <a:r>
              <a:rPr lang="en-US" sz="1700" dirty="0"/>
              <a:t>R.E </a:t>
            </a:r>
            <a:r>
              <a:rPr lang="en-US" sz="1700"/>
              <a:t>= </a:t>
            </a:r>
            <a:r>
              <a:rPr lang="en-US" sz="1700" smtClean="0"/>
              <a:t>(0+1)(0+1) 1 (0+1)* 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160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72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5947</TotalTime>
  <Words>484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Theory of Automata  and   Formal Language</vt:lpstr>
      <vt:lpstr>REGULAR LANGUAGES AND  REGULAR GRAMMARS </vt:lpstr>
      <vt:lpstr>Regular Language</vt:lpstr>
      <vt:lpstr>Regular Expressions</vt:lpstr>
      <vt:lpstr>Regular Expressions</vt:lpstr>
      <vt:lpstr>Regular Expressions</vt:lpstr>
      <vt:lpstr>Regular Expressions</vt:lpstr>
      <vt:lpstr>Regular Expressions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110</cp:revision>
  <dcterms:created xsi:type="dcterms:W3CDTF">2018-02-14T06:47:57Z</dcterms:created>
  <dcterms:modified xsi:type="dcterms:W3CDTF">2018-03-15T07:26:46Z</dcterms:modified>
</cp:coreProperties>
</file>