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3" r:id="rId5"/>
    <p:sldId id="257" r:id="rId6"/>
    <p:sldId id="269" r:id="rId7"/>
    <p:sldId id="270" r:id="rId8"/>
    <p:sldId id="276" r:id="rId9"/>
    <p:sldId id="271" r:id="rId10"/>
    <p:sldId id="265" r:id="rId11"/>
    <p:sldId id="266" r:id="rId12"/>
    <p:sldId id="277" r:id="rId13"/>
    <p:sldId id="267" r:id="rId14"/>
    <p:sldId id="268" r:id="rId15"/>
    <p:sldId id="272" r:id="rId16"/>
    <p:sldId id="273" r:id="rId17"/>
    <p:sldId id="274" r:id="rId18"/>
    <p:sldId id="259" r:id="rId19"/>
    <p:sldId id="264" r:id="rId20"/>
    <p:sldId id="278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9806" autoAdjust="0"/>
  </p:normalViewPr>
  <p:slideViewPr>
    <p:cSldViewPr snapToGrid="0">
      <p:cViewPr varScale="1">
        <p:scale>
          <a:sx n="66" d="100"/>
          <a:sy n="66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3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9256 479 14912 0 0,'0'0'328'0'0,"0"0"72"0"0,0 0 16 0 0,0 0-1 0 0,0 0-335 0 0,0 0-80 0 0,0 0 0 0 0,3-9-4407 0 0,2-2-897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16559 0 0,'0'0'736'0'0,"0"0"144"0"0,0 3-704 0 0,0-3-176 0 0,0 0 0 0 0,0 0 0 0 0,5-3 0 0 0,-5 3 0 0 0,0-5 0 0 0,5 5-64 0 0,-5 0 200 0 0,0 0 48 0 0,0 0 8 0 0,0 0 0 0 0,0 0-1400 0 0,0 0-271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12440 0 0,'0'0'565'0'0,"0"0"-5"0"0,2 1-248 0 0,-1-1 151 0 0,1 0 1 0 0,-1 0-1 0 0,0 1 0 0 0,0-1 1 0 0,0 0-1 0 0,1 0 1 0 0,-1 0-1 0 0,0 0 0 0 0,0-1 1 0 0,1 1-1 0 0,-1 0 1 0 0,0 0-1 0 0,1-1-463 0 0,5-4-520 0 0,5-8-255 0 0,-2-2-3682 0 0,-4-4-1620 0 0</inkml:trace>
  <inkml:trace contextRef="#ctx0" brushRef="#br0" timeOffset="1">675 1 11976 0 0,'14'0'1064'0'0,"-14"0"-848"0"0,0 3-216 0 0,0 0 0 0 0,0-3 592 0 0,0 0 80 0 0,0 0 8 0 0,0 0 8 0 0,0 0-312 0 0,0 0-65 0 0,0 0-15 0 0,0 0 0 0 0,0 0-488 0 0,0 0-104 0 0,0 0-23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15176 0 0,'0'0'328'0'0,"8"3"72"0"0,3 2 16 0 0,2 2 15 0 0,-13-7-343 0 0,0 0-88 0 0,0 0 0 0 0,0 0 0 0 0,0 0 560 0 0,0 0 96 0 0,0 0 16 0 0,0 0 8 0 0,0 0-792 0 0,0 0-160 0 0,0 0-32 0 0,0 0-8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15752 0 0,'0'0'695'0'0,"0"0"145"0"0,0 0-672 0 0,0 0-168 0 0,0 0 0 0 0,0 0 0 0 0,0 0 0 0 0,0 0-96 0 0,0 0 16 0 0,0 0 0 0 0,0 0 80 0 0,0 0 0 0 0,0 0 80 0 0,0 0-4679 0 0,9-4-937 0 0</inkml:trace>
  <inkml:trace contextRef="#ctx0" brushRef="#br0" timeOffset="1">907 0 11056 0 0,'22'5'984'0'0,"-22"-5"-792"0"0,0 0-192 0 0,0 0 0 0 0,13 3 480 0 0,1 3 64 0 0,-14-6 0 0 0,13 6 8 0 0,-13-6-144 0 0,0 0-32 0 0,0 0-8 0 0,0 0 0 0 0,0 0-248 0 0,0 0-56 0 0,0 0 0 0 0,0 0-64 0 0</inkml:trace>
  <inkml:trace contextRef="#ctx0" brushRef="#br0" timeOffset="2">1852 20 13824 0 0,'0'0'1224'0'0,"0"0"-976"0"0,0 0-248 0 0,11 5 0 0 0,2-1 232 0 0,0 1 0 0 0,-13-5 0 0 0,0 0 0 0 0,9 0-112 0 0,-9 0-25 0 0,0 0-7 0 0,0 0-4487 0 0,0 0-897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14400 0 0,'0'0'640'0'0,"0"0"128"0"0,0 0-616 0 0,8 3-152 0 0,-8-3 0 0 0,0 0 0 0 0,0 0 0 0 0,0 0 80 0 0,0 0-80 0 0,0 0-4256 0 0,0 0-888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5352 0 0,'0'0'112'0'0,"0"0"24"0"0,0 0 8 0 0,0 0 16 0 0,0 0-160 0 0</inkml:trace>
  <inkml:trace contextRef="#ctx0" brushRef="#br0" timeOffset="1">684 46 13304 0 0,'0'0'584'0'0,"5"3"128"0"0,8 6-568 0 0,1-6-144 0 0,-4 2 0 0 0,-2-1 0 0 0,-8-4 136 0 0,0 0 0 0 0,0 0 0 0 0,10 5 0 0 0,-1-5-656 0 0,-9 0-136 0 0</inkml:trace>
  <inkml:trace contextRef="#ctx0" brushRef="#br0" timeOffset="2">1823 1 14568 0 0,'0'0'640'0'0,"0"0"144"0"0,0 0-624 0 0,0 0-160 0 0,8 5 0 0 0,-8-5 0 0 0,0 0 136 0 0,0 0-1 0 0,0 0 1 0 0,0 0 0 0 0,0 0-136 0 0,0 0 0 0 0,0 0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5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13160 0 0,'0'0'576'0'0,"0"0"128"0"0,10 8-560 0 0,-2 0-144 0 0,-8-8 0 0 0,0 0 0 0 0,8 9 296 0 0,-8-9 32 0 0,0 0 8 0 0,0 0 0 0 0,0 0-144 0 0,0 0-32 0 0,0 0-8 0 0,0 0-4504 0 0,0 0-896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0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8752 0 0,'0'0'398'0'0,"0"0"-3"0"0,0 0-170 0 0,0 0 218 0 0,0 0 124 0 0,0 0 29 0 0,0 0-16 0 0,0 0-86 0 0,0 0-40 0 0,2 0-6 0 0,11 4-74 0 0,0-2 1 0 0,1 0-1 0 0,0 0 1 0 0,-1-2 0 0 0,11 0-375 0 0,-4 0 462 0 0,0 1 1 0 0,15 3-463 0 0,-11 0 388 0 0,23-1-388 0 0,-23-2 453 0 0,22 5-453 0 0,41 6 1673 0 0,83 1-1673 0 0,-20-3 847 0 0,-74-6-388 0 0,1-4 0 0 0,50-7-459 0 0,-7 1 234 0 0,93-10 22 0 0,-110 8-263 0 0,-19 1 9 0 0,11 3-2 0 0,-81 4-121 0 0,3 0-124 0 0,-5 0-4642 0 0,-12 0-838 0 0</inkml:trace>
  <inkml:trace contextRef="#ctx0" brushRef="#br0" timeOffset="426.823">1284 0 12320 0 0,'0'0'564'0'0,"0"0"-10"0"0,6 7-368 0 0,12 8-568 0 0,-16-13 307 0 0,1 0 1 0 0,0 0-1 0 0,0 0 1 0 0,-1 0 0 0 0,0 0-1 0 0,1 1 1 0 0,0 1 74 0 0,0-1 59 0 0,-1 1-1 0 0,1-2 1 0 0,0 1-1 0 0,0 0 1 0 0,0 0 0 0 0,0-1-1 0 0,1 0 1 0 0,-1 0 0 0 0,0 0-1 0 0,1 0 1 0 0,1 0-59 0 0,46 16 536 0 0,-30-11-361 0 0,187 52 1479 0 0,-134-40-954 0 0,-34-10-339 0 0,-25-6-189 0 0,1 0 1 0 0,-1 2-1 0 0,0 0 1 0 0,2 1-173 0 0,27 11 298 0 0,-27-12-81 0 0,-1 2-1 0 0,13 6-216 0 0,-25-10 46 0 0,1-1 0 0 0,0 1 0 0 0,-1 1 0 0 0,0-1 0 0 0,0 0 0 0 0,0 1 0 0 0,0 0 0 0 0,0 0 0 0 0,-1 0 0 0 0,0 1 0 0 0,1 0-46 0 0,3 5 114 0 0,-6-10-103 0 0,0 1 1 0 0,0 0-1 0 0,-1 0 0 0 0,1 0 1 0 0,0 0-1 0 0,-1 0 0 0 0,1 0 1 0 0,0 0-1 0 0,-1 0 1 0 0,1 0-1 0 0,-1 0 0 0 0,0 0 1 0 0,1 0-1 0 0,-1 0 1 0 0,0 0-1 0 0,0 1 0 0 0,1-1 1 0 0,-1 0-1 0 0,0 0 0 0 0,0 0 1 0 0,0 0-1 0 0,0 1 1 0 0,-1-1-1 0 0,1 0 0 0 0,0 0 1 0 0,0 0-1 0 0,-1 0 0 0 0,0 1-11 0 0,-5 10 80 0 0,-1-1 0 0 0,0 1-1 0 0,-1-2 1 0 0,0 1 0 0 0,0-1-1 0 0,-8 6-79 0 0,-1-1 34 0 0,0 0 0 0 0,-2-1 0 0 0,-9 5-34 0 0,-9 7 88 0 0,-11 6-1794 0 0,-12 4 1706 0 0,24-16-963 0 0,8 0-11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431 381 11024 0 0,'-1'0'38'0'0,"0"0"1"0"0,1-1 0 0 0,-1 1 0 0 0,0 0-1 0 0,1 0 1 0 0,-1 0 0 0 0,1 0 0 0 0,-1-1-1 0 0,0 1 1 0 0,1 0 0 0 0,-1 0-1 0 0,1-1 1 0 0,-1 1 0 0 0,1 0 0 0 0,-1-1-1 0 0,1 1 1 0 0,-1-1 0 0 0,1 1 0 0 0,-1-1-39 0 0,5-6 617 0 0,2 0-694 0 0,-6 6 113 0 0,0 1 0 0 0,1-1 0 0 0,-1 1 0 0 0,0-1 0 0 0,0 0 0 0 0,0 1 0 0 0,0-1 0 0 0,0 1 0 0 0,1-1 0 0 0,-1 1 1 0 0,0-1-1 0 0,0 0 0 0 0,-1 1 0 0 0,1-1 0 0 0,0 1 0 0 0,0-1 0 0 0,0 1 0 0 0,0-1 0 0 0,0 0 0 0 0,-1 1 0 0 0,1-1 1 0 0,0 1-1 0 0,0-1 0 0 0,-1 1 0 0 0,1-1 0 0 0,0 1 0 0 0,-1-1 0 0 0,1 1 0 0 0,-1 0 0 0 0,1-1 0 0 0,0 1 0 0 0,-1 0 0 0 0,1-1 1 0 0,-1 1-1 0 0,1 0-36 0 0,-22-14 1237 0 0,14 9-629 0 0,1 2-346 0 0,1 0 1 0 0,0 0 0 0 0,-1 1 0 0 0,1 0 0 0 0,-1 0 0 0 0,0 0 0 0 0,0 1 0 0 0,1 0 0 0 0,-1 0 0 0 0,-3 1-263 0 0,-14-3 382 0 0,18 2-308 0 0,1 1 0 0 0,-1 0-1 0 0,1 0 1 0 0,-1 0-1 0 0,1 1 1 0 0,0 0 0 0 0,-1 0-1 0 0,1 1-73 0 0,-43 13 519 0 0,32-8-457 0 0,0 0 0 0 0,0 0-1 0 0,1 2 1 0 0,-3 2-62 0 0,11-6-38 0 0,0-1 0 0 0,1 2-1 0 0,-1-1 1 0 0,1 1 0 0 0,1 0 0 0 0,-1 0 0 0 0,1 0-1 0 0,0 1 1 0 0,-4 7 38 0 0,-1 4-69 0 0,5-9 45 0 0,-1 0 0 0 0,2 0 0 0 0,-1 0-1 0 0,2 1 1 0 0,-1 0 0 0 0,1 0 0 0 0,1 0-1 0 0,-1 5 25 0 0,1-2-30 0 0,0-1-7 0 0,0 0 0 0 0,1 1-1 0 0,0-1 1 0 0,1 0 0 0 0,1 1 0 0 0,0-1 0 0 0,0 1-1 0 0,3 4 38 0 0,1 4-53 0 0,-5-16 39 0 0,1-1-1 0 0,0 0 1 0 0,0 0 0 0 0,0 0 0 0 0,1 0-1 0 0,-1 0 1 0 0,1 0 0 0 0,0 0-1 0 0,1 0 1 0 0,-1-1 0 0 0,1 1 14 0 0,-1-1-7 0 0,0 0-13 0 0,1 0-1 0 0,-1 0 1 0 0,1 0 0 0 0,0-1 0 0 0,0 1 0 0 0,0-1 0 0 0,0 1 0 0 0,0-1 0 0 0,1 0 0 0 0,-1 0 0 0 0,3 1 20 0 0,6 1-87 0 0,0-1 1 0 0,0 0-1 0 0,0 0 1 0 0,0-1-1 0 0,0 0 1 0 0,6-1 86 0 0,23-4-4840 0 0,-14-1-762 0 0</inkml:trace>
  <inkml:trace contextRef="#ctx0" brushRef="#br0" timeOffset="463.188">540 357 9760 0 0,'1'0'102'0'0,"0"-1"-36"0"0,0 1 1 0 0,0-1 0 0 0,0 1 0 0 0,-1 0 0 0 0,1 0 0 0 0,0-1-1 0 0,0 1 1 0 0,0 0 0 0 0,0 0 0 0 0,0 0 0 0 0,0 0 0 0 0,0 0-1 0 0,0 0-66 0 0,16 20 46 0 0,-15-19-27 0 0,0 1 0 0 0,0-1 0 0 0,-1 1-1 0 0,1 0 1 0 0,0 0 0 0 0,0 0 0 0 0,-1 0 0 0 0,1 0 0 0 0,-1 0 0 0 0,0 1 0 0 0,0-1 0 0 0,1 3-19 0 0,-2-4 18 0 0,1 0 0 0 0,-1 0-1 0 0,1 0 1 0 0,-1 0 0 0 0,1 0 0 0 0,-1-1 0 0 0,1 1-1 0 0,0 0 1 0 0,-1 0 0 0 0,1 0 0 0 0,0 0 0 0 0,0-1-1 0 0,-1 1 1 0 0,1 0 0 0 0,0-1 0 0 0,0 1-18 0 0,40 24 686 0 0,-36-23-574 0 0,1-1-1 0 0,-1 0 1 0 0,1 0 0 0 0,-1-1-1 0 0,1 1 1 0 0,-1-1-1 0 0,2-1-111 0 0,-2 1 77 0 0,1 0 141 0 0,0-1 0 0 0,0 0 0 0 0,-1 0 0 0 0,1 0 0 0 0,0-1 0 0 0,-1 0 0 0 0,1 0 0 0 0,-1-1 0 0 0,3-1-218 0 0,11-4 628 0 0,-16 6-509 0 0,-1 0-1 0 0,1 0 1 0 0,0 0-1 0 0,-1 0 1 0 0,1 0-1 0 0,-1-1 1 0 0,0 1-1 0 0,0-1 1 0 0,1-1-119 0 0,6-6 494 0 0,-8 9-262 0 0,0 1-1 0 0,0-1 0 0 0,0 0 0 0 0,-1 0 1 0 0,1 0-1 0 0,0 0 0 0 0,0 0 0 0 0,-1 0 1 0 0,1 0-1 0 0,-1 0 0 0 0,1 0 0 0 0,-1 0 1 0 0,1 0-1 0 0,-1 0-231 0 0,0 2 25 0 0,-1 0-1 0 0,1 0 1 0 0,-1 0 0 0 0,1 0-1 0 0,-1 0 1 0 0,1 0 0 0 0,0 0-1 0 0,0 0 1 0 0,0 0-1 0 0,-1 0 1 0 0,1 0 0 0 0,0 1-1 0 0,0-1 1 0 0,0 1-25 0 0,1 7-95 0 0,0 0 0 0 0,0 0 0 0 0,0 0 0 0 0,1 0 0 0 0,0 0 0 0 0,1 0 0 0 0,0 0 0 0 0,1-1-1 0 0,-1 1 1 0 0,4 3 95 0 0,0 3-126 0 0,2 2-23 0 0,0 0 0 0 0,1-1 0 0 0,9 11 149 0 0,-18-25-7 0 0,71 89-239 0 0,-50-63 201 0 0,-13-17 27 0 0,-1 0 0 0 0,0 0 0 0 0,-1 1-1 0 0,2 5 19 0 0,1 3 0 0 0,-6-13 0 0 0,0 0 0 0 0,-1 0 0 0 0,0 0 0 0 0,-1 1 0 0 0,1-1 0 0 0,-1 1 0 0 0,-1 0 0 0 0,1 2 0 0 0,-2-2 0 0 0,1-3 0 0 0,0 0 0 0 0,-1 0 0 0 0,0 0 0 0 0,0 0 0 0 0,-1 0 0 0 0,1 1 0 0 0,-1-1 0 0 0,-1 3 0 0 0,-1 3 6 0 0,-1-1 0 0 0,-1 0-1 0 0,0 0 1 0 0,0 0 0 0 0,-1-1-1 0 0,0 1 1 0 0,0-1-1 0 0,-1-1 1 0 0,0 1 0 0 0,-1-1-1 0 0,0-1 1 0 0,0 1-1 0 0,-1-1 1 0 0,0-1-6 0 0,-5 5 70 0 0,0-2 0 0 0,-1 0 0 0 0,0-1 0 0 0,-1 0 0 0 0,-6 1-70 0 0,11-5-218 0 0,1 0 0 0 0,-1-1 1 0 0,0-1-1 0 0,0 0 0 0 0,0 0 1 0 0,0-1-1 0 0,0 0 0 0 0,-9-1 218 0 0,-3-3-6238 0 0</inkml:trace>
  <inkml:trace contextRef="#ctx0" brushRef="#br0" timeOffset="854.108">1469 455 14568 0 0,'0'0'664'0'0,"0"0"-8"0"0,-2-1-326 0 0,-7-3 40 0 0,0 1-1 0 0,0 1 1 0 0,0 0-1 0 0,0 0 1 0 0,0 0-1 0 0,0 1 1 0 0,-1 1-1 0 0,-3 0-369 0 0,-22 3 109 0 0,17-1-174 0 0,13-1 53 0 0,0 0 0 0 0,1 0 0 0 0,-1 1 0 0 0,0-1 0 0 0,1 1 0 0 0,-1 0 0 0 0,1 0 0 0 0,0 1 0 0 0,0-1 0 0 0,0 1 0 0 0,0 0 0 0 0,-1 1 12 0 0,-8 8 39 0 0,1 0 0 0 0,-10 12-39 0 0,7-7 63 0 0,4-4-68 0 0,0 1 0 0 0,2-1-1 0 0,-1 1 1 0 0,2 1 0 0 0,0 0-1 0 0,1 0 1 0 0,0 1 0 0 0,1 0-1 0 0,1 0 1 0 0,0 0 0 0 0,1 1-1 0 0,0 9 6 0 0,3-21 1 0 0,1 0 0 0 0,0 0 0 0 0,0-1 0 0 0,0 1 0 0 0,1 0 0 0 0,0 0 0 0 0,0-1 0 0 0,1 4-1 0 0,-2-6 2 0 0,1 1-1 0 0,0 0 0 0 0,0-1 0 0 0,1 1 1 0 0,-1-1-1 0 0,0 1 0 0 0,1-1 0 0 0,-1 0 1 0 0,1 0-1 0 0,0 1 0 0 0,0-1 0 0 0,0 0 1 0 0,0-1-1 0 0,2 3-1 0 0,1-1-43 0 0,-3-1-22 0 0,1 0 0 0 0,-1-1 0 0 0,1 1-1 0 0,-1-1 1 0 0,1 1 0 0 0,0-1-1 0 0,-1 0 1 0 0,1 0 0 0 0,0 0 0 0 0,0 0-1 0 0,0-1 1 0 0,0 1 0 0 0,0-1 0 0 0,-1 0-1 0 0,1 1 1 0 0,0-1 0 0 0,0-1-1 0 0,3 1 66 0 0,3-2-1042 0 0,-1-1 0 0 0,1 0-1 0 0,-1 0 1 0 0,0-1 0 0 0,3-1 1042 0 0,17-11-5484 0 0</inkml:trace>
  <inkml:trace contextRef="#ctx0" brushRef="#br0" timeOffset="1229.522">1746 0 12440 0 0,'-12'5'957'0'0,"11"-5"-935"0"0,0 1 1 0 0,1 0 0 0 0,0 0-1 0 0,-1 0 1 0 0,1 0-1 0 0,0 0 1 0 0,-1 0-1 0 0,1 0 1 0 0,0 0 0 0 0,0 0-1 0 0,0 0 1 0 0,0 0-1 0 0,0 0 1 0 0,0 0-1 0 0,0 0 1 0 0,0 0-23 0 0,0 4 48 0 0,-9 15 248 0 0,6-15-202 0 0,1 1 1 0 0,-1 0-1 0 0,1 0 1 0 0,0 3-95 0 0,-2 26 402 0 0,3-26-235 0 0,0 0 0 0 0,0 0 1 0 0,-2 6-168 0 0,-2 1 170 0 0,2-10-90 0 0,1 0 1 0 0,1 0-1 0 0,-1 0 1 0 0,1 1-1 0 0,0-1 1 0 0,0 5-81 0 0,1 4 83 0 0,1 2 10 0 0,-2 0-1 0 0,0 0 1 0 0,-3 15-93 0 0,2-20 41 0 0,1 0 0 0 0,1-1 0 0 0,0 1 0 0 0,1 0 0 0 0,0 0-41 0 0,0 4 106 0 0,0-1 0 0 0,-2 12-106 0 0,0-9 85 0 0,1 1 0 0 0,1-1 0 0 0,1 0 0 0 0,1 0-1 0 0,0 0-84 0 0,-2-11-118 0 0,0 0-1 0 0,-1 0 0 0 0,0 0 0 0 0,0 0 0 0 0,-2 6 119 0 0,2-10-106 0 0,0 0-1 0 0,0-1 1 0 0,0 1 0 0 0,1-1 0 0 0,-1 1 0 0 0,1-1-1 0 0,-1 1 1 0 0,1-1 0 0 0,0 1 0 0 0,0-1 0 0 0,0 1-1 0 0,0-1 1 0 0,0 0 0 0 0,2 2 106 0 0,0 1-184 0 0,6 16-686 0 0</inkml:trace>
  <inkml:trace contextRef="#ctx0" brushRef="#br0" timeOffset="1610.807">1824 680 3224 0 0,'11'0'160'0'0,"1"-1"0"0"0,-1-1-1 0 0,1 0 1 0 0,6-2-160 0 0,26-10 3539 0 0,-36 11-2802 0 0,0 0-1 0 0,0 0 0 0 0,0-1 1 0 0,-1-1-1 0 0,1 1 0 0 0,-1-1 0 0 0,0 0 1 0 0,-1-1-1 0 0,1 0-736 0 0,-3 3 154 0 0,0 0 1 0 0,1 0 0 0 0,-1 0-1 0 0,1 1 1 0 0,1-1-155 0 0,-4 2 55 0 0,1 0 0 0 0,-1 0 0 0 0,1 0-1 0 0,-1 0 1 0 0,0-1 0 0 0,0 1 0 0 0,0-1 0 0 0,0 1 0 0 0,0-1 0 0 0,0 0 0 0 0,0 0 0 0 0,0 0 0 0 0,0 0 0 0 0,-1 0-1 0 0,1 0 1 0 0,-1 0 0 0 0,0-1 0 0 0,1 1-55 0 0,-2 0 48 0 0,1 1 0 0 0,0-1 0 0 0,-1 1 1 0 0,1 0-1 0 0,0-1 0 0 0,0 1 0 0 0,0 0 0 0 0,0 0 0 0 0,0 0 0 0 0,0 0 0 0 0,2-1-48 0 0,-2 1 64 0 0,0 1 1 0 0,0-1-1 0 0,0 0 1 0 0,0 0-1 0 0,0 0 0 0 0,-1 0 1 0 0,1 0-1 0 0,0 0 1 0 0,0-1-1 0 0,-1 1 0 0 0,1 0 1 0 0,0 0-1 0 0,-1 0 1 0 0,0-1-1 0 0,1 1 0 0 0,-1 0 1 0 0,1-1-1 0 0,-1 1 1 0 0,0 0-1 0 0,0-1 0 0 0,0 0-64 0 0,0-7 366 0 0,0 4-74 0 0,0 0 0 0 0,0 1-1 0 0,0-1 1 0 0,-1 0 0 0 0,0 0 0 0 0,0 0-292 0 0,1 3 82 0 0,-1 1 1 0 0,1 0-1 0 0,-1-1 1 0 0,0 1-1 0 0,1-1 1 0 0,-1 1-1 0 0,0 0 1 0 0,0 0-1 0 0,0-1 1 0 0,0 1-1 0 0,0 0 1 0 0,-1 0-1 0 0,1 0 1 0 0,0 0-1 0 0,0 0 1 0 0,-1 0-1 0 0,1 1 1 0 0,0-1 0 0 0,-1 0-1 0 0,0 0-82 0 0,-26-11 1115 0 0,26 11-1067 0 0,-1 0 1 0 0,0 0-1 0 0,1 0 1 0 0,-1 1-1 0 0,0-1 1 0 0,0 1-1 0 0,1 0 1 0 0,-1 0-1 0 0,0 0 1 0 0,0 0 0 0 0,0 0-1 0 0,-2 1-48 0 0,3 0-17 0 0,1 0-1 0 0,-1 0 1 0 0,1-1 0 0 0,0 1-1 0 0,-1 0 1 0 0,1 0 0 0 0,0 1-1 0 0,-1-1 1 0 0,1 0 0 0 0,0 0 0 0 0,0 1-1 0 0,0-1 1 0 0,0 0 0 0 0,0 1-1 0 0,0-1 1 0 0,1 1 0 0 0,-1-1-1 0 0,0 1 1 0 0,1 0 0 0 0,-1 0 17 0 0,0 1-42 0 0,-1 0 0 0 0,1 0 0 0 0,-1-1 0 0 0,1 1 0 0 0,-1-1 0 0 0,-1 3 42 0 0,1-4-15 0 0,1 1-1 0 0,0-1 0 0 0,-1 1 1 0 0,1 0-1 0 0,0-1 1 0 0,0 1-1 0 0,0 0 0 0 0,1 0 1 0 0,-1 0-1 0 0,0 0 1 0 0,1 0-1 0 0,-1 0 16 0 0,1 12-55 0 0,0-12 52 0 0,1 0 0 0 0,-1 0 0 0 0,0-1 0 0 0,0 1 0 0 0,-1 0 0 0 0,1 0 0 0 0,0 0 0 0 0,-1-1 0 0 0,1 1 0 0 0,-1 0-1 0 0,1 0 1 0 0,-1-1 0 0 0,0 2 3 0 0,-2 2-22 0 0,0 0 0 0 0,1 0 0 0 0,-1 0 1 0 0,1 0-1 0 0,1 0 0 0 0,-1 0 0 0 0,1 0 0 0 0,0 1 0 0 0,0-1 0 0 0,0 1 0 0 0,1-1 0 0 0,0 0 0 0 0,0 3 22 0 0,-1-1-63 0 0,1-1 1 0 0,-1 1-1 0 0,-1 0 1 0 0,1-1-1 0 0,-1 1 63 0 0,0-1-47 0 0,0-1-1 0 0,1 1 0 0 0,0 0 0 0 0,0-1 1 0 0,1 1-1 0 0,-1 0 0 0 0,1 0 0 0 0,1 0 48 0 0,1 14-102 0 0,-1-7 9 0 0,0 0-1 0 0,1-1 0 0 0,1 1 0 0 0,1 4 94 0 0,-3-14-21 0 0,0-1 0 0 0,0 1 0 0 0,0-1 0 0 0,0 1 0 0 0,0-1 0 0 0,1 1 0 0 0,-1-1 0 0 0,1 0 0 0 0,-1 0 0 0 0,1 0 0 0 0,0 0 0 0 0,0 0 0 0 0,0 0 0 0 0,0 0 0 0 0,0-1 0 0 0,0 1 0 0 0,1-1 0 0 0,-1 1 0 0 0,1-1-1 0 0,-1 0 1 0 0,1 0 0 0 0,1 1 21 0 0,3 0-101 0 0,0-1 0 0 0,1 1 0 0 0,0-2 0 0 0,-1 1 0 0 0,1-1 0 0 0,-1 0 0 0 0,1 0 0 0 0,0-1 0 0 0,-1 0 0 0 0,1 0-1 0 0,4-2 102 0 0,16-5-449 0 0,7-4-6 0 0</inkml:trace>
  <inkml:trace contextRef="#ctx0" brushRef="#br0" timeOffset="1998.213">2633 251 16495 0 0,'0'0'374'0'0,"0"0"54"0"0,0 0 22 0 0,1-1-44 0 0,0 1-403 0 0,-1-1 0 0 0,1 1 0 0 0,-1 0 0 0 0,1-1 0 0 0,-1 1 0 0 0,0 0 0 0 0,1-1 0 0 0,-1 1 0 0 0,0-1 0 0 0,1 1 0 0 0,-1 0 1 0 0,0-1-1 0 0,0 1 0 0 0,1-1 0 0 0,-1 1 0 0 0,0-1 0 0 0,0 1 0 0 0,0-1 0 0 0,0 1 0 0 0,1-1 0 0 0,-1 1 0 0 0,0-1 0 0 0,0 1 0 0 0,0-1 0 0 0,0 0 0 0 0,0 1 0 0 0,0-1 1 0 0,-1 1-1 0 0,1-1 0 0 0,0 1 0 0 0,0-1 0 0 0,0 1 0 0 0,0-1 0 0 0,-1 1 0 0 0,1-1 0 0 0,0 1 0 0 0,0 0 0 0 0,-1-1 0 0 0,1 1 0 0 0,0-1 0 0 0,-1 1 0 0 0,1-1 0 0 0,0 1 1 0 0,-1 0-4 0 0,0-2 34 0 0,0 1 1 0 0,1 0 0 0 0,-1-1 0 0 0,0 1 0 0 0,1-1 0 0 0,-1 1 0 0 0,1-1 0 0 0,-1 1 0 0 0,1-1 0 0 0,0 1-1 0 0,-1-2-34 0 0,1 2 47 0 0,0-1-1 0 0,0 1 0 0 0,0 0 1 0 0,1 0-1 0 0,-1-1 0 0 0,0 1 0 0 0,0 0 1 0 0,1 0-1 0 0,-1-1 0 0 0,1 1 1 0 0,-1 0-1 0 0,1 0 0 0 0,0 0 1 0 0,-1 0-1 0 0,1 0 0 0 0,0 0 0 0 0,0 0 1 0 0,-1 0-1 0 0,1 0 0 0 0,0 0 1 0 0,0 0-1 0 0,0 0 0 0 0,0 1 0 0 0,0-1 1 0 0,1 0-1 0 0,-1 1 0 0 0,0-1 1 0 0,0 1-1 0 0,0-1 0 0 0,0 1 0 0 0,1 0 1 0 0,-1-1-1 0 0,0 1 0 0 0,0 0 1 0 0,1 0-1 0 0,-1 0-46 0 0,8-1-145 0 0,-1 1 0 0 0,0 1 0 0 0,1-1 0 0 0,-1 1 0 0 0,4 1 145 0 0,-2 0-39 0 0,3 1 4 0 0,1 0 1 0 0,0 1-1 0 0,-1 0 0 0 0,1 1 1 0 0,-1 1-1 0 0,-1 0 0 0 0,1 1 1 0 0,-1 0-1 0 0,0 1 0 0 0,1 2 35 0 0,-3-3 10 0 0,-6-5-9 0 0,0 1 0 0 0,-1-1 1 0 0,0 1-1 0 0,1 0 0 0 0,-1 0 0 0 0,0 0 0 0 0,0 1 0 0 0,-1-1 1 0 0,1 1-1 0 0,-1-1 0 0 0,1 2-1 0 0,-1-3 6 0 0,-1 0 0 0 0,1 0 0 0 0,0 0 0 0 0,0 0 0 0 0,0 0 0 0 0,1 0 0 0 0,-1 0 0 0 0,1 0-6 0 0,-1-1 1 0 0,0 0 0 0 0,0 0 0 0 0,-1 0-1 0 0,1 0 1 0 0,-1 0 0 0 0,1 1 0 0 0,-1-1 0 0 0,0 0 0 0 0,1 1-1 0 0,-1-1 1 0 0,0 1 0 0 0,0 0 0 0 0,0-1 0 0 0,0 1 0 0 0,0 0 0 0 0,0 0-1 0 0,-1-1 1 0 0,1 1 0 0 0,0 1-1 0 0,-1-2 5 0 0,0 2 0 0 0,0 0-1 0 0,0 0 0 0 0,0 0 1 0 0,0 0-1 0 0,0 0 1 0 0,-1 0-1 0 0,1 0 0 0 0,-1 0 1 0 0,0 0-1 0 0,0 0 1 0 0,0 0-1 0 0,0 0 0 0 0,-1-1 1 0 0,1 1-1 0 0,-1 0 1 0 0,1-1-1 0 0,-1 1-4 0 0,-14 14 195 0 0,10-10-128 0 0,0 0 0 0 0,0 0 0 0 0,-1-1 0 0 0,0 0 0 0 0,0 0 0 0 0,-4 2-67 0 0,-35 21-26 0 0,41-25-44 0 0,0 0 0 0 0,0 0-1 0 0,0 0 1 0 0,1 1 0 0 0,-1-1-1 0 0,-2 5 71 0 0,6-6-162 0 0,1-3 56 0 0,0 0 30 0 0,0 0 4 0 0,1 2 23 0 0,1 0 0 0 0,-1 0 0 0 0,1 0 0 0 0,0 0 0 0 0,0-1 0 0 0,0 1-1 0 0,0 0 1 0 0,0-1 0 0 0,0 1 0 0 0,0-1 0 0 0,1 0 0 0 0,-1 0 0 0 0,3 1 49 0 0,16 10-186 0 0,4-1 173 0 0,-25-11 6 0 0,1 1 1 0 0,-1-1-1 0 0,1 0 0 0 0,-1 1 1 0 0,1-1-1 0 0,-1 1 0 0 0,1-1 0 0 0,-1 1 1 0 0,1-1-1 0 0,-1 1 0 0 0,1-1 0 0 0,-1 1 1 0 0,0-1-1 0 0,1 1 0 0 0,-1-1 1 0 0,0 1 6 0 0,4 4-24 0 0,7 4-33 0 0,14 11 140 0 0,-15-10-10 0 0,-9-9-48 0 0,1 0 0 0 0,-1 0 0 0 0,1 1 0 0 0,-1-1-1 0 0,1 1 1 0 0,-1-1 0 0 0,0 1 0 0 0,0-1 0 0 0,0 1-1 0 0,0 0 1 0 0,0 0 0 0 0,0-1 0 0 0,0 1 0 0 0,0 0-1 0 0,-1 0 1 0 0,1 0 0 0 0,-1 0 0 0 0,1 1-25 0 0,-2 3 97 0 0,1-5-81 0 0,0 0-1 0 0,0 0 0 0 0,0 0 1 0 0,0-1-1 0 0,0 1 0 0 0,0 0 0 0 0,0 0 1 0 0,0 0-1 0 0,0 0 0 0 0,0 0 0 0 0,0 0 1 0 0,1-1-1 0 0,-1 1 0 0 0,0 0 1 0 0,1 0-1 0 0,-1 0 0 0 0,1 0-15 0 0,0 2 52 0 0,0-1 0 0 0,0 1 0 0 0,0-1 1 0 0,-1 1-1 0 0,1 0 0 0 0,-1 0 0 0 0,0-1 0 0 0,1 1 0 0 0,-1 0 0 0 0,0 0 1 0 0,-1-1-1 0 0,1 1 0 0 0,0 0 0 0 0,-1 0 0 0 0,0-1 0 0 0,1 1 0 0 0,-1 0 0 0 0,-1 1-52 0 0,0 4 45 0 0,1-5-27 0 0,-1 0 1 0 0,1 1-1 0 0,-1-2 1 0 0,0 1-1 0 0,0 0 1 0 0,0 0-1 0 0,0 0 1 0 0,0-1-1 0 0,-1 0 0 0 0,-2 3-18 0 0,-7 7 53 0 0,-7 9-2313 0 0,-14 12 2260 0 0,22-22-3316 0 0,-6 5-2998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1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13360 0 0,'0'0'1026'0'0,"0"0"-534"0"0,0 0 242 0 0,0 0 176 0 0,0 0 33 0 0,0 0-59 0 0,0 0-278 0 0,0 0-118 0 0,0 0-28 0 0,0 0-37 0 0,0 0-142 0 0,0 0-66 0 0,0 0-14 0 0,0 0-2 0 0,0 0-6 0 0,0 0-1 0 0,0 0 0 0 0,0 0-70 0 0,0 0-298 0 0,0 0-134 0 0,0 0-918 0 0,0 0-3734 0 0,0 0-1603 0 0</inkml:trace>
  <inkml:trace contextRef="#ctx0" brushRef="#br0" timeOffset="349.494">360 0 7832 0 0,'0'0'602'0'0,"0"0"-144"0"0,0 0 862 0 0,0 0 413 0 0,0 0 84 0 0,0 0-98 0 0,0 0-495 0 0,0 0-215 0 0,0 0-45 0 0,0 0-73 0 0,0 0-266 0 0,0 0-118 0 0,0 0-25 0 0,0 0-35 0 0,0 0-142 0 0,0 0-66 0 0,0 0-14 0 0,0 0-23 0 0,0 0-90 0 0,0 0-60 0 0,0 0-167 0 0,0 0-30 0 0,0 0-119 0 0,0 0-530 0 0,0 0-227 0 0,0 0-752 0 0,0 0-2972 0 0,0 0-1267 0 0</inkml:trace>
  <inkml:trace contextRef="#ctx0" brushRef="#br0" timeOffset="720.201">870 20 3680 0 0,'4'2'385'0'0,"2"1"-517"0"0,6-3 8219 0 0,-18 1-4932 0 0,0 0-2522 0 0,2 0-144 0 0,1 0 716 0 0,3-1-86 0 0,3 1 3822 0 0,5 1-5196 0 0,-5-2-389 0 0,-3 0-224 0 0,0 0-1296 0 0,0 0-5027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3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4822 1424 14280 0 0,'0'0'1272'0'0,"0"0"-1016"0"0,0 0-256 0 0,0 0 0 0 0,0 0 528 0 0,0 0 55 0 0,0 0 17 0 0,0 0 0 0 0,0 0-440 0 0,5-8-80 0 0,-10 4-16 0 0,10-4-7431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0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1189 9760 0 0,'0'0'432'0'0,"0"0"88"0"0,0 0-416 0 0,0 0-104 0 0,0 0 0 0 0,0 0 0 0 0,0 0 672 0 0,0 0 104 0 0,0 0 24 0 0,0 0 8 0 0,0 0-424 0 0,0 0-80 0 0,0 0-16 0 0,0 0-8 0 0,-18-5-280 0 0,18 5 0 0 0,0 0 0 0 0,0-12-96 0 0</inkml:trace>
  <inkml:trace contextRef="#ctx0" brushRef="#br0" timeOffset="394.819">273 683 16727 0 0,'0'0'368'0'0,"0"0"80"0"0,0 0 8 0 0,0 0 16 0 0,0 0-376 0 0,0 0-96 0 0,0 0 0 0 0,0 0 0 0 0,0 0 160 0 0,0 0 24 0 0,0-4 0 0 0,0-7 0 0 0,0 5-1448 0 0,-3-5-288 0 0,-7-21-55 0 0,1 3-17 0 0</inkml:trace>
  <inkml:trace contextRef="#ctx0" brushRef="#br0" timeOffset="395.819">265 225 14280 0 0,'0'0'1272'0'0,"0"0"-1016"0"0,0 0-256 0 0,0 0 0 0 0,0 0 456 0 0,0 0 47 0 0,0 0 9 0 0,0 0 0 0 0,0 0-112 0 0,0 0-16 0 0,0 0-8 0 0,0 0 0 0 0,-9-7-864 0 0,4-6-176 0 0,-3 6-32 0 0,8-10-8 0 0</inkml:trace>
  <inkml:trace contextRef="#ctx0" brushRef="#br0" timeOffset="7042.298">256 380 8464 0 0,'0'0'388'0'0,"0"0"-11"0"0,-1 0-238 0 0,-6 3 5 0 0,5-3 517 0 0,2 0 219 0 0,0 0 44 0 0,0 0-12 0 0,0 0-95 0 0,0 0-45 0 0,0 0-10 0 0,0 0-58 0 0,0 0-235 0 0,0 0-100 0 0,0 0-17 0 0,0 0-9 0 0,0 0-13 0 0,0 0-2 0 0,0 0 0 0 0,0 0-10 0 0,0 0-45 0 0,0 0-17 0 0,0 0-7 0 0,1 9 189 0 0,1 5-264 0 0,0-1 1 0 0,-1 1 0 0 0,-1-1-1 0 0,0 1 1 0 0,-1 0-1 0 0,-1 1-174 0 0,-1 33 195 0 0,2-2-58 0 0,-1-24-18 0 0,3 20-119 0 0,0-27 34 0 0,1 22 85 0 0,0 1 0 0 0,-4 22-119 0 0,2-47 0 0 0,0 0 0 0 0,1 0 0 0 0,0 0-1 0 0,2 4 1 0 0,1 35 12 0 0,-5-13 34 0 0,0-19-9 0 0,1-1 0 0 0,2 12-37 0 0,-2-26 12 0 0,0 0 0 0 0,0 1 1 0 0,0-1-1 0 0,-1 0 0 0 0,0 2-12 0 0,0-3 13 0 0,0 1 0 0 0,1-1 0 0 0,0 1 0 0 0,0 0-1 0 0,0 3-12 0 0,1-1 27 0 0,0-4-13 0 0,0 0 1 0 0,-1 0-1 0 0,0 0 0 0 0,0-1 0 0 0,0 1 0 0 0,0 0 1 0 0,0 0-1 0 0,0 0 0 0 0,-1 0 0 0 0,1-1 0 0 0,-1 1 1 0 0,-1 2-15 0 0,2-5 2 0 0,0 1 1 0 0,-1 0-1 0 0,1 0 1 0 0,0 0-1 0 0,-1-1 1 0 0,1 1 0 0 0,0 0-1 0 0,0 0 1 0 0,0 0-1 0 0,-1 0 1 0 0,1 0-1 0 0,0 0 1 0 0,0-1 0 0 0,1 1-1 0 0,-1 0 1 0 0,0 0-1 0 0,0 0-2 0 0,2 28 399 0 0,-3-29-345 0 0,-5 2-56 0 0,5-1-63 0 0,1-1-82 0 0,0 0-206 0 0,0 0-88 0 0,0 0-898 0 0,0 0-3687 0 0,0 0-1582 0 0</inkml:trace>
  <inkml:trace contextRef="#ctx0" brushRef="#br0" timeOffset="7514.442">70 144 8952 0 0,'0'0'406'0'0,"0"0"-4"0"0,0 0-84 0 0,0 0 602 0 0,0 0 288 0 0,0 0 59 0 0,0 0-74 0 0,0 0-357 0 0,0 0-158 0 0,0 0-35 0 0,0 0-43 0 0,0 0-168 0 0,-2 2-74 0 0,-6 6-194 0 0,1 1-1 0 0,0 0 1 0 0,1 1 0 0 0,0 0 0 0 0,0 0 0 0 0,1 0-1 0 0,-3 8-163 0 0,3-2 0 0 0,0 8 0 0 0,2-16-17 0 0,2-7-64 0 0,1-1 5 0 0,0 0-2 0 0,0 0-48 0 0,0 0 113 0 0,0 1-1 0 0,1-1 1 0 0,-1 0 0 0 0,1 0 0 0 0,-1 1-1 0 0,0-1 1 0 0,1 0 0 0 0,-1 0 0 0 0,1 0 0 0 0,-1 1-1 0 0,1-1 1 0 0,-1 0 0 0 0,1 0 0 0 0,-1 0-1 0 0,1 0 1 0 0,-1 0 0 0 0,1 0 0 0 0,-1 0-1 0 0,1 0 1 0 0,-1 0 0 0 0,0 0 0 0 0,1 0 0 0 0,-1 0-1 0 0,1-1 1 0 0,-1 1 13 0 0,11-3-97 0 0,35-25 71 0 0,-40 25 42 0 0,0-1 0 0 0,0-1 0 0 0,-1 1 0 0 0,1-1-1 0 0,-1 0 1 0 0,0 0 0 0 0,2-4-16 0 0,29-42 210 0 0,-4 5 31 0 0,-31 45-231 0 0,16-21 405 0 0,1 2 0 0 0,19-18-415 0 0,-36 37 10 0 0,1 0 33 0 0,0-1 0 0 0,-1 1 0 0 0,1-1 0 0 0,0 0-1 0 0,-1 0 1 0 0,1 1 0 0 0,-1-1 0 0 0,0 0 0 0 0,1-1-43 0 0,-2 1 185 0 0,3 2-8 0 0,18-8 158 0 0,-12 6-242 0 0,-4 2-74 0 0,-1 1-1 0 0,0 0 0 0 0,0 0 0 0 0,0 1 1 0 0,0-1-1 0 0,0 1 0 0 0,0-1 1 0 0,2 3-19 0 0,15 6 9 0 0,-17-9 32 0 0,0 1 0 0 0,0 0 0 0 0,0 1 0 0 0,0-1 0 0 0,0 0-1 0 0,-1 1 1 0 0,0 0 0 0 0,1 0 0 0 0,-1 0 0 0 0,0 1 0 0 0,-1-1-1 0 0,2 2-40 0 0,5 8 119 0 0,0 1 0 0 0,5 12-119 0 0,-2-3-168 0 0,-6-14 218 0 0,-2 0-1 0 0,1 0 0 0 0,-1 0 1 0 0,-1 0-1 0 0,1 1 0 0 0,-1 0 1 0 0,-1-1-1 0 0,0 4-49 0 0,-1-11-9 0 0,-1 0-1 0 0,1 0 1 0 0,-1 0 0 0 0,1 0-1 0 0,0-1 1 0 0,0 1 0 0 0,0 0-1 0 0,0 0 1 0 0,0 0 0 0 0,0-1-1 0 0,0 1 1 0 0,1 0 0 0 0,-1-1-1 0 0,1 1 10 0 0,-1-2-28 0 0,-1 1-1 0 0,1 0 0 0 0,-1-1 1 0 0,0 1-1 0 0,1 0 0 0 0,-1-1 1 0 0,1 1-1 0 0,-1 0 0 0 0,0-1 1 0 0,0 1-1 0 0,0 0 1 0 0,1 0-1 0 0,-1 0 0 0 0,0-1 1 0 0,0 1-1 0 0,0 0 0 0 0,0 0 1 0 0,0-1-1 0 0,0 1 0 0 0,0 0 1 0 0,0 0-1 0 0,-1 0 29 0 0,1-1-67 0 0,0 1 0 0 0,0 0 0 0 0,0 0 0 0 0,0 0 0 0 0,0-1 0 0 0,0 1 0 0 0,0 0 0 0 0,0 0 0 0 0,0 0 0 0 0,0-1 0 0 0,1 1 0 0 0,-1 0 0 0 0,0 0 0 0 0,0-1 0 0 0,1 1 0 0 0,-1 0 0 0 0,1 0 0 0 0,-1 0 67 0 0,9 8-2117 0 0,0-1-4553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7 165 2760 0 0,'0'-2'260'0'0,"-1"-4"-81"0"0,0 5 391 0 0,1-1 0 0 0,-1 1 0 0 0,0-1 1 0 0,0 1-1 0 0,1-1 0 0 0,-1 1 0 0 0,1-1 1 0 0,0 0-1 0 0,-1 1 0 0 0,1-1 0 0 0,0 0 1 0 0,0 1-1 0 0,0-1-570 0 0,2-8 341 0 0,-1 10-324 0 0,-1-1 0 0 0,0 1 1 0 0,0 0-1 0 0,0-1 0 0 0,1 1 0 0 0,-1-1 0 0 0,0 1 1 0 0,0 0-1 0 0,0-1 0 0 0,0 1 0 0 0,0-1 1 0 0,0 1-1 0 0,0-1 0 0 0,0 1 0 0 0,0 0 0 0 0,0-1 1 0 0,0 1-1 0 0,0-1 0 0 0,0 1 0 0 0,0-1 0 0 0,0 1 1 0 0,0 0-1 0 0,-1-1-17 0 0,0-6 620 0 0,10 2-29 0 0,-6 2-500 0 0,-1 1-26 0 0,-1 0 1 0 0,1 0 0 0 0,0 0-1 0 0,0 1 1 0 0,0-1 0 0 0,0 0-1 0 0,0 1 1 0 0,0 0 0 0 0,0-1-1 0 0,1 1 1 0 0,1-1-66 0 0,95-33 739 0 0,-73 27-705 0 0,13-4 403 0 0,1 2 0 0 0,12 0-437 0 0,-37 8 91 0 0,-1 0 0 0 0,1 2 1 0 0,-1-1-1 0 0,1 2 0 0 0,-1 0 1 0 0,1 1-1 0 0,-1 0 0 0 0,6 3-91 0 0,-2-1 65 0 0,-12-3-51 0 0,-1 0 0 0 0,1 1 1 0 0,-1-1-1 0 0,0 1 0 0 0,1 0 1 0 0,-1 1-1 0 0,0-1 0 0 0,0 1 1 0 0,1 1-15 0 0,33 21-2 0 0,-28-19 28 0 0,0 1 0 0 0,-1 0 0 0 0,0 1 0 0 0,0 0 0 0 0,2 3-26 0 0,-6-5 7 0 0,-1-1 0 0 0,0 1 0 0 0,-1 0 0 0 0,1 1 0 0 0,-1-1 0 0 0,0 1 0 0 0,-1-1 0 0 0,0 1 1 0 0,1 3-8 0 0,-1-3 0 0 0,1 0 0 0 0,-1 0 0 0 0,1-1 0 0 0,0 1 0 0 0,3 1 0 0 0,-2-1 0 0 0,0 1 0 0 0,-1-1 0 0 0,1 1 0 0 0,1 5 0 0 0,23 54 599 0 0,28 47-599 0 0,-39-77 243 0 0,-2 1-1 0 0,8 27-242 0 0,-4-10 67 0 0,1 4 120 0 0,-3 1 0 0 0,-2 1-1 0 0,6 53-186 0 0,-15-68 114 0 0,17 139-364 0 0,-14-59 378 0 0,13 40-128 0 0,-6-77 0 0 0,0-7 72 0 0,-5-22 16 0 0,52 226 384 0 0,-50-234-427 0 0,-8-33-26 0 0,-1-1 0 0 0,1 10-19 0 0,1 3 37 0 0,1-1 0 0 0,2 1 0 0 0,1-2 0 0 0,1 1 0 0 0,11 17-37 0 0,-18-39 11 0 0,0 0 0 0 0,0-1-1 0 0,1 0 1 0 0,0 0 0 0 0,0-1-1 0 0,0 0 1 0 0,1 0-1 0 0,6 4-10 0 0,10 10-1 0 0,-17-14 13 0 0,1 0 0 0 0,0-1 0 0 0,0 1 0 0 0,0-2 0 0 0,1 1 0 0 0,0-1 0 0 0,-1 0 0 0 0,2-1 0 0 0,-1 0 0 0 0,0 0 0 0 0,0-1 0 0 0,1 0 0 0 0,0 0 0 0 0,-1-1 0 0 0,1 0 0 0 0,3-1-12 0 0,0-1 47 0 0,0-1 0 0 0,0 0 0 0 0,0-1 0 0 0,0 0 0 0 0,-1-1 0 0 0,8-3-47 0 0,4-2 246 0 0,-23 9-240 0 0,0 0-1 0 0,0 0 0 0 0,1 0 0 0 0,-1 0 1 0 0,0 0-1 0 0,0 0 0 0 0,0 0 1 0 0,0 0-1 0 0,1 0 0 0 0,-1 0 0 0 0,0 0 1 0 0,0 0-1 0 0,0 0 0 0 0,0-1 0 0 0,1 1 1 0 0,-1 0-1 0 0,0 0 0 0 0,0 0 0 0 0,0 0 1 0 0,0 0-1 0 0,0 0 0 0 0,1-1 0 0 0,-1 1 1 0 0,0 0-1 0 0,0 0 0 0 0,0 0 1 0 0,0 0-1 0 0,0-1 0 0 0,0 1 0 0 0,0 0 1 0 0,0 0-1 0 0,0 0 0 0 0,0 0 0 0 0,0-1 1 0 0,0 1-1 0 0,0 0 0 0 0,0 0 0 0 0,0-1-5 0 0,0 1 12 0 0,0 0 0 0 0,0 0 0 0 0,0 0-1 0 0,0-1 1 0 0,0 1 0 0 0,0 0-1 0 0,0 0 1 0 0,0-1 0 0 0,0 1 0 0 0,1 0-1 0 0,-1 0 1 0 0,0 0 0 0 0,0-1-1 0 0,0 1 1 0 0,0 0 0 0 0,0 0 0 0 0,0 0-1 0 0,0-1 1 0 0,1 1 0 0 0,-1 0-1 0 0,0 0 1 0 0,0 0 0 0 0,0 0 0 0 0,0-1-1 0 0,1 1 1 0 0,-1 0 0 0 0,0 0-1 0 0,0 0-11 0 0,5-2 1792 0 0,-6 5-934 0 0,-10 12-865 0 0,-5 10-292 0 0,9-8 165 0 0,-1 0 0 0 0,-5 9 134 0 0,4-12-24 0 0,2 2-1 0 0,0-1 1 0 0,0 3 24 0 0,-12 26-8 0 0,13-34-15 0 0,1 1 1 0 0,1 0-1 0 0,0 0 0 0 0,-1 7 23 0 0,3-7-75 0 0,-11 43 141 0 0,3 0 1 0 0,0 29-67 0 0,10-53-81 0 0,1-1-1 0 0,1 1 1 0 0,3 8 81 0 0,3 45 220 0 0,7 104-320 0 0,1-46-257 0 0,-1-27 332 0 0,13 145 183 0 0,-7-113 12 0 0,-11-82 10 0 0,-2 1 0 0 0,-1 44-180 0 0,-7-39 97 0 0,-1 91-55 0 0,-15 25 8 0 0,5-65 25 0 0,-12 80 141 0 0,13-126-216 0 0,-8 21 0 0 0,13-72 0 0 0,0-5 0 0 0,0-1 0 0 0,-2 0 0 0 0,0 0 0 0 0,-5 7 0 0 0,-5 14 0 0 0,0 0 103 0 0,-3 0 0 0 0,-1-2-1 0 0,-2 0 1 0 0,-1-1 0 0 0,-21 22-103 0 0,32-42 57 0 0,-26 33 348 0 0,-3-2 1 0 0,-28 25-406 0 0,-35 30-1900 0 0,87-87 370 0 0</inkml:trace>
  <inkml:trace contextRef="#ctx0" brushRef="#br0" timeOffset="2671.763">1846 776 12008 0 0,'0'0'546'0'0,"0"0"-10"0"0,0 0-232 0 0,0 0 296 0 0,0 0 168 0 0,0 0 31 0 0,0 0-47 0 0,0 0-228 0 0,0 0-99 0 0,0 0-17 0 0,1 1-73 0 0,1-1-332 0 0,-1 1 0 0 0,1 0 1 0 0,-1 0-1 0 0,1 0 0 0 0,-1 1 1 0 0,0-1-1 0 0,0 0 0 0 0,1 0 1 0 0,-1 1-1 0 0,0-1 0 0 0,0 0 1 0 0,-1 1-1 0 0,1-1 0 0 0,0 1 0 0 0,0-1 1 0 0,-1 1-1 0 0,1 0 0 0 0,-1-1 1 0 0,1 1-1 0 0,-1 1-3 0 0,8 41-83 0 0,-6-28 65 0 0,48 320 1031 0 0,-30-221-594 0 0,11 76 177 0 0,-17-96-395 0 0,3 21 7 0 0,-13-78-148 0 0,33 413 471 0 0,-23-270-354 0 0,13 40-177 0 0,40 178 424 0 0,-2-10 32 0 0,-40-226-439 0 0,28 219 244 0 0,-25-122-251 0 0,-8-64-4 0 0,-4-50-660 0 0,-3 91 654 0 0,-13 9-2338 0 0,0-240 1662 0 0,0 0 0 0 0,1 0 1 0 0,-1 0-1 0 0,1 0 0 0 0,2 4 676 0 0,0 3-5954 0 0</inkml:trace>
  <inkml:trace contextRef="#ctx0" brushRef="#br0" timeOffset="6597.615">2638 610 4608 0 0,'0'0'208'0'0,"0"0"316"0"0,0 0 1202 0 0,0-1-1475 0 0,1 1-1 0 0,-1 0 1 0 0,0 0-1 0 0,0 0 1 0 0,1-1-1 0 0,-1 1 1 0 0,0 0-1 0 0,0 0 1 0 0,1-1-1 0 0,-1 1 1 0 0,0 0-1 0 0,0-1 0 0 0,0 1 1 0 0,0 0-1 0 0,0-1 1 0 0,1 1-1 0 0,-1 0 1 0 0,0-1-1 0 0,0 1 1 0 0,0 0-1 0 0,0-1 1 0 0,0 1-1 0 0,0 0 1 0 0,0-1-1 0 0,0 1 0 0 0,0 0 1 0 0,0-1-251 0 0,-3-2 634 0 0,0-1 1 0 0,1 0-1 0 0,0 0 0 0 0,-1 0 1 0 0,1-1-635 0 0,0 0 269 0 0,-1 0 1 0 0,1 1-1 0 0,-1 0 1 0 0,0-1-1 0 0,0 1 1 0 0,0 0-1 0 0,-2-1-269 0 0,3 3 102 0 0,0 0-1 0 0,0 0 1 0 0,-1 0-1 0 0,1 0 1 0 0,-1 0-1 0 0,1 1 0 0 0,-1-1 1 0 0,0 1-1 0 0,0 0 1 0 0,0 0-1 0 0,0 0 1 0 0,0 0-1 0 0,0 0-101 0 0,-6-1 190 0 0,-23-2-59 0 0,-19 4-236 0 0,0 3 1 0 0,-1 2-1 0 0,-23 7 105 0 0,3-3-121 0 0,45-7 109 0 0,0 2 1 0 0,-5 2 11 0 0,-186 48-159 0 0,192-47 69 0 0,17-4 108 0 0,1-1 0 0 0,-1 0 0 0 0,0 0 0 0 0,1-1 0 0 0,-1 0 0 0 0,0-1 1 0 0,0 1-1 0 0,-5-2-18 0 0,2 0 18 0 0,9 3-43 0 0,-1 0 328 0 0,3-4-286 0 0,-11 13 224 0 0,0-1-334 0 0,11-9 88 0 0,1 0 0 0 0,0 0 0 0 0,-1 0-1 0 0,1 0 1 0 0,0 0 0 0 0,0 0 0 0 0,0-1 0 0 0,0 1 0 0 0,0 0 0 0 0,0 0 0 0 0,0 0-1 0 0,0 0 1 0 0,0 0 0 0 0,0 0 0 0 0,1 0 5 0 0,-1 1-6 0 0,-1 17 6 0 0,0-16-7 0 0,1-1 1 0 0,0 1-1 0 0,0 0 0 0 0,0 0 1 0 0,0 0-1 0 0,0-1 1 0 0,1 1-1 0 0,0 2 7 0 0,8 43-12 0 0,-7-31 13 0 0,1-1-1 0 0,2 5 0 0 0,2 8-53 0 0,-2-1 0 0 0,-1 1 0 0 0,-1 2 53 0 0,4 36-93 0 0,0-8 12 0 0,-2 4 81 0 0,-4-42 5 0 0,1 52 219 0 0,-8 57-224 0 0,3-67 88 0 0,6 50-168 0 0,-1-59 75 0 0,6 32 5 0 0,1 6 72 0 0,11 116 10 0 0,-4-56-23 0 0,-4-48-7 0 0,2 37 54 0 0,-7-61 35 0 0,5 15-141 0 0,10 79 113 0 0,-15-128-80 0 0,-1-1 186 0 0,11 38-219 0 0,12 33 81 0 0,9 31-15 0 0,-27-108-27 0 0,0 0 0 0 0,-3 0 0 0 0,2 27-39 0 0,1 5 39 0 0,2 0 0 0 0,8 13-39 0 0,-4-12 40 0 0,3 6-148 0 0,-5-20 84 0 0,-2 4 24 0 0,19 88 742 0 0,-25-106-742 0 0,1 5 0 0 0,5 13 0 0 0,19 91 0 0 0,8 40 0 0 0,-24-126 11 0 0,37 166 178 0 0,-43-182-95 0 0,-1-9 132 0 0,-1 3-226 0 0,6 55 371 0 0,-6-24 118 0 0,-2-26 62 0 0,-2 31-551 0 0,-3-60 49 0 0,1 0 0 0 0,4 17-49 0 0,1 15 30 0 0,-2-21 26 0 0,-3-23-30 0 0,0 0 1 0 0,-1 0 0 0 0,0 7-27 0 0,4 16-1400 0 0,-5-32 469 0 0</inkml:trace>
  <inkml:trace contextRef="#ctx0" brushRef="#br0" timeOffset="7933.056">2315 3025 5528 0 0,'0'0'422'0'0,"0"0"-60"0"0,0 0 774 0 0,0 0 366 0 0,0 0 70 0 0,0 0-129 0 0,0 0-612 0 0,0 0-266 0 0,1 2-56 0 0,21 31 58 0 0,-12-18-590 0 0,0 0 0 0 0,-1 1 0 0 0,3 9 23 0 0,38 108 440 0 0,-48-124-378 0 0,0 0 1 0 0,0 1 0 0 0,-1-1 0 0 0,-1 0 0 0 0,1 1 0 0 0,-1-1 0 0 0,-2 8-63 0 0,2 11 281 0 0,-1-26-225 0 0,1 0 1 0 0,-1-1-1 0 0,1 1 0 0 0,-1 0 1 0 0,1 0-1 0 0,-1-1 0 0 0,0 1 1 0 0,0-1-1 0 0,0 1 0 0 0,0 0 1 0 0,0-1-1 0 0,0 0 0 0 0,0 1 1 0 0,-1-1-1 0 0,1 0 0 0 0,-1 0 0 0 0,1 1 1 0 0,0-1-1 0 0,-1 0 0 0 0,-1 0-56 0 0,2-1 254 0 0,1 0 56 0 0,0 0 30 0 0,-18-4 1358 0 0,16 3-1521 0 0,0 0 1 0 0,0-1 0 0 0,0 1 0 0 0,1-1-1 0 0,-1 1 1 0 0,1-1 0 0 0,-1 1 0 0 0,1-1-1 0 0,-1 0 1 0 0,1 0 0 0 0,0 0 0 0 0,0 0-1 0 0,0 0 1 0 0,0-1-178 0 0,-1-1 187 0 0,1-1-1 0 0,0 0 0 0 0,0 1 1 0 0,1-1-1 0 0,0 0 1 0 0,-1 1-1 0 0,2-2-186 0 0,-1-18 136 0 0,2 0 0 0 0,0 0 1 0 0,2 0-1 0 0,0 1 0 0 0,2-1 0 0 0,1 1 0 0 0,3-8-136 0 0,0 7-232 0 0,-1-2-468 0 0,9-15 700 0 0,-14 34-490 0 0,-1 0-1 0 0,1 1 1 0 0,1 0-1 0 0,-1-1 1 0 0,1 1 0 0 0,0 1-1 0 0,6-6 491 0 0,3-4-3099 0 0,-14 14 1144 0 0</inkml:trace>
  <inkml:trace contextRef="#ctx0" brushRef="#br0" timeOffset="8309.996">2670 3284 3224 0 0,'21'-11'376'0'0,"-18"9"-164"0"0,-1 0 0 0 0,1 0 1 0 0,-1-1-1 0 0,0 1 0 0 0,0-1 0 0 0,0 1 1 0 0,0-1-1 0 0,0 0 0 0 0,0 0 0 0 0,-1 0 0 0 0,1 0 1 0 0,-1 0-1 0 0,0 0 0 0 0,0 0 0 0 0,0 0 1 0 0,0-3-213 0 0,8-19 1025 0 0,-8 23-949 0 0,0-1 0 0 0,0 1 0 0 0,0-1 0 0 0,0 0 0 0 0,-1 1 0 0 0,1-1 0 0 0,-1 0 0 0 0,1 1 0 0 0,-1-1 0 0 0,0 0 0 0 0,0 0 0 0 0,-1 1 0 0 0,1-1 0 0 0,0 0 0 0 0,-1 0-76 0 0,1 1 73 0 0,0 0-1 0 0,0-1 1 0 0,0 1-1 0 0,0 0 1 0 0,0 0-1 0 0,0 0 1 0 0,1 0-1 0 0,0-1-72 0 0,-1 2 41 0 0,1-1 0 0 0,-1 1-1 0 0,0 0 1 0 0,1 0-1 0 0,-1 0 1 0 0,0 0 0 0 0,0 0-1 0 0,0 0 1 0 0,0 0-1 0 0,0 0 1 0 0,0 0 0 0 0,0-1-1 0 0,0 1 1 0 0,-1 0-1 0 0,1 0 1 0 0,0 0 0 0 0,-1 0-41 0 0,-3-5 654 0 0,-3-4 1317 0 0,7 9-1874 0 0,0 0-1 0 0,-1 1 1 0 0,1-1-1 0 0,-1 0 1 0 0,1 1 0 0 0,0-1-1 0 0,-1 1 1 0 0,1-1-1 0 0,-1 1 1 0 0,1-1 0 0 0,-1 1-1 0 0,0 0 1 0 0,1-1 0 0 0,-1 1-1 0 0,1 0 1 0 0,-1-1-1 0 0,0 1 1 0 0,1 0 0 0 0,-1 0-1 0 0,0-1 1 0 0,1 1-1 0 0,-1 0 1 0 0,0 0 0 0 0,1 0-1 0 0,-1 0 1 0 0,0 0 0 0 0,0 0-1 0 0,1 0 1 0 0,-1 0-1 0 0,0 0 1 0 0,1 0 0 0 0,-1 0-97 0 0,-8 0 224 0 0,7 0-215 0 0,-1 0 0 0 0,1 0 0 0 0,-1 0 0 0 0,1 0 0 0 0,-1 1 0 0 0,1-1 0 0 0,-1 1 0 0 0,1 0 0 0 0,0 0 0 0 0,-1 0 0 0 0,1 0 0 0 0,0 0 0 0 0,0 0-1 0 0,0 0 1 0 0,0 1 0 0 0,0-1 0 0 0,-1 1-9 0 0,-8 7-117 0 0,1 0-1 0 0,-6 7 118 0 0,13-14-10 0 0,-4 6-14 0 0,1-1 1 0 0,-1 1-1 0 0,1 1 1 0 0,1-1 0 0 0,-1 1-1 0 0,2 0 1 0 0,-1 0-1 0 0,1 0 1 0 0,0 1 0 0 0,1-1-1 0 0,0 1 1 0 0,1 0 0 0 0,-1 4 23 0 0,0 4-52 0 0,2-14 3 0 0,0-1 0 0 0,0 1 0 0 0,1-1 0 0 0,-1 1 0 0 0,1 0 1 0 0,0-1-1 0 0,0 1 0 0 0,0 0 0 0 0,0-1 0 0 0,1 1 0 0 0,-1 0 1 0 0,1-1-1 0 0,0 1 0 0 0,0-1 0 0 0,1 1 0 0 0,0 1 49 0 0,10 14-398 0 0,-10-18 168 0 0,-1 0 110 0 0,1 0 1 0 0,-1 0-1 0 0,1 0 0 0 0,-1 0 0 0 0,1-1 1 0 0,-1 1-1 0 0,1 0 0 0 0,0-1 0 0 0,1 1 120 0 0,-3-1-92 0 0,2 1 29 0 0,-1 0 0 0 0,0-1 1 0 0,1 1-1 0 0,-1-1 0 0 0,0 1 1 0 0,1-1-1 0 0,-1 1 0 0 0,1-1 1 0 0,-1 0-1 0 0,1 0 0 0 0,-1 0 1 0 0,1 0-1 0 0,-1 0 0 0 0,0 0 1 0 0,1 0-1 0 0,-1 0 0 0 0,1 0 1 0 0,-1-1-1 0 0,1 1 0 0 0,-1-1 1 0 0,0 1-1 0 0,1-1 0 0 0,-1 1 1 0 0,0-1-1 0 0,1 0 0 0 0,-1 0 1 0 0,0 0-1 0 0,0 1 0 0 0,0-1 1 0 0,0-1 62 0 0,12-6-496 0 0</inkml:trace>
  <inkml:trace contextRef="#ctx0" brushRef="#br0" timeOffset="8662.709">2862 3050 6912 0 0,'0'0'17'0'0,"0"0"1"0"0,0 0-1 0 0,0 0 1 0 0,0 0-1 0 0,0 0 0 0 0,0 0 1 0 0,0 0-1 0 0,0-1 1 0 0,0 1-1 0 0,0 0 1 0 0,0 0-1 0 0,0 0 0 0 0,0 0 1 0 0,0 0-1 0 0,0 0 1 0 0,0-1-1 0 0,0 1 1 0 0,0 0-1 0 0,0 0 0 0 0,0 0 1 0 0,0 0-1 0 0,0 0 1 0 0,0 0-1 0 0,0 0 1 0 0,0-1-1 0 0,0 1 0 0 0,0 0 1 0 0,0 0-1 0 0,0 0 1 0 0,-1 0-1 0 0,1 0 1 0 0,0 0-1 0 0,0 0 0 0 0,0 0 1 0 0,0 0-1 0 0,0 0 1 0 0,0-1-1 0 0,0 1 1 0 0,0 0-1 0 0,-1 0 0 0 0,1 0-17 0 0,-7-1 246 0 0,6 1 916 0 0,1 0 402 0 0,0 0 72 0 0,0 0-118 0 0,-5 1 784 0 0,-12 7-1574 0 0,9-2-711 0 0,7-4-25 0 0,-9 10-147 0 0,0 1 0 0 0,-4 9 155 0 0,12-18-32 0 0,-1 0 0 0 0,1 0 0 0 0,1 1 0 0 0,-1-1 1 0 0,0 1-1 0 0,1 0 0 0 0,0-1 0 0 0,0 1 0 0 0,1 0 0 0 0,-1 4 32 0 0,1 4-199 0 0,0 0-1 0 0,-1 1 1 0 0,-1-1-1 0 0,0 0 1 0 0,-3 10 199 0 0,4-20-122 0 0,1 0 0 0 0,-1 1 0 0 0,1-1 0 0 0,-1 1 0 0 0,1-1 0 0 0,0 1 0 0 0,1-1 0 0 0,-1 1 0 0 0,1 0 122 0 0,0 12-795 0 0,-1-15 479 0 0,2 0 150 0 0,1 0 182 0 0,0 0 0 0 0,0 0-1 0 0,0 0 1 0 0,0-1 0 0 0,0 0 0 0 0,0 1-1 0 0,0-1 1 0 0,0 0 0 0 0,0-1 0 0 0,0 1-1 0 0,0 0 1 0 0,0-1 0 0 0,0 0 0 0 0,0 1-1 0 0,0-1 1 0 0,0 0 0 0 0,0-1-1 0 0,-1 1 1 0 0,1 0 0 0 0,0-1-16 0 0,9-7 264 0 0,0-1 1 0 0,0-1-1 0 0,3-4-264 0 0,-10 10 69 0 0,-1-1-1 0 0,1 1 0 0 0,-1-1 1 0 0,-1 0-1 0 0,1-1 0 0 0,-1 1 1 0 0,0 0-1 0 0,1-6-68 0 0,2-4 712 0 0,0 1 0 0 0,5-9-712 0 0,-10 22 128 0 0,0-1 0 0 0,-1 1 0 0 0,1-1 0 0 0,0 0 0 0 0,-1 1 0 0 0,1-1 0 0 0,-1 0 0 0 0,0 1 0 0 0,0-3-128 0 0,0 3 120 0 0,0 0-1 0 0,0 0 1 0 0,0-1-1 0 0,0 1 1 0 0,0 0-1 0 0,1 0 1 0 0,-1 1-1 0 0,1-1 1 0 0,0 0-1 0 0,-1 0 0 0 0,1-1-119 0 0,0 2 632 0 0,-1 1 0 0 0,0 0 0 0 0,0 0-42 0 0,0 0-181 0 0,0 0-80 0 0,0 0-10 0 0,-1 1-327 0 0,0 1-1 0 0,0-1 1 0 0,1 1-1 0 0,-1 0 1 0 0,0-1-1 0 0,0 1 1 0 0,1 0-1 0 0,-1 0 1 0 0,1-1 0 0 0,0 1-1 0 0,-1 0 1 0 0,1 0-1 0 0,0 0 9 0 0,-2 9-226 0 0,-2 6 83 0 0,2 0 0 0 0,-1 1 0 0 0,2 0 0 0 0,0 0 1 0 0,2 5 142 0 0,-3 38-50 0 0,0-24 14 0 0,2 0 0 0 0,4 28 36 0 0,1 32-87 0 0,0-35-829 0 0,-5-59 753 0 0,0-1 0 0 0,0 1 0 0 0,-1-1 0 0 0,1 0 0 0 0,-1 1 0 0 0,0-1 0 0 0,-1 2 163 0 0,-1 11-2130 0 0,1-11 506 0 0,-6 6-8 0 0</inkml:trace>
  <inkml:trace contextRef="#ctx0" brushRef="#br0" timeOffset="9006.751">3076 3094 14368 0 0,'0'0'330'0'0,"0"0"45"0"0,0 0 17 0 0,0 0-47 0 0,0 0-185 0 0,0 0 59 0 0,-1 2 49 0 0,-6 27 252 0 0,1 2-698 0 0,3-17 142 0 0,1 0-1 0 0,0 0 0 0 0,0 0 1 0 0,2 0-1 0 0,0 0 0 0 0,0 1 37 0 0,1 7-131 0 0,7 21-599 0 0,-8-42 412 0 0,0-1 3 0 0,15 4-160 0 0,-15-3 449 0 0,1-1 1 0 0,0 0 0 0 0,0 1 0 0 0,-1-1-1 0 0,1 0 1 0 0,0 1 0 0 0,0-1-1 0 0,0 0 1 0 0,-1 0 0 0 0,1 0 0 0 0,0 0-1 0 0,0 0 1 0 0,0 0 0 0 0,0 0 0 0 0,-1 0-1 0 0,1 0 1 0 0,0 0 0 0 0,0 0 0 0 0,0 0-1 0 0,-1-1 1 0 0,1 1 0 0 0,0 0 0 0 0,0-1-1 0 0,0 1 1 0 0,-1-1 0 0 0,1 1 0 0 0,0-1 25 0 0,3-2 79 0 0,1 0 0 0 0,-1-1 1 0 0,1 0-1 0 0,-1 0 1 0 0,0 0-1 0 0,-1 0 1 0 0,1-1-1 0 0,-1 0 1 0 0,0 1-1 0 0,0-1 1 0 0,1-2-80 0 0,3-9 701 0 0,-1-1 0 0 0,5-16-701 0 0,-4 12 269 0 0,6-3 1561 0 0,-12 23-1222 0 0,-1 1-52 0 0,0 0-218 0 0,0 0-97 0 0,0 0-17 0 0,0 0-53 0 0,0 0-199 0 0,3 12-219 0 0,13 68-1082 0 0,-14-62 649 0 0,1 0 1 0 0,0-1-1 0 0,6 16 680 0 0,-9-31-466 0 0,1-1-1 0 0,0 1 1 0 0,0 0-1 0 0,0-1 0 0 0,0 1 1 0 0,0 0-1 0 0,0-1 1 0 0,0 1-1 0 0,1-1 1 0 0,-1 0-1 0 0,1 1 467 0 0,-1-1-5026 0 0</inkml:trace>
  <inkml:trace contextRef="#ctx0" brushRef="#br0" timeOffset="9351.476">3380 3143 1376 0 0,'0'0'479'0'0,"0"0"1473"0"0,0 0 646 0 0,0 0 127 0 0,0 0-301 0 0,-1 1-1362 0 0,0 4-917 0 0,0-1 1 0 0,1 0-1 0 0,-1 0 1 0 0,1 0 0 0 0,0 1-1 0 0,0-1 1 0 0,0 0 0 0 0,0 2-146 0 0,0 26 27 0 0,-1-30-27 0 0,1 1 0 0 0,0 0 0 0 0,-1 0 0 0 0,1 0 0 0 0,0 0 0 0 0,1 0 0 0 0,-1 0 0 0 0,1 2 0 0 0,-1-3 0 0 0,0 1 0 0 0,0-1 1 0 0,0 1-1 0 0,0-1 0 0 0,0 1 1 0 0,0-1-1 0 0,-1 0 0 0 0,0 3 0 0 0,-1 11-37 0 0,2-10-128 0 0,-1-1-1 0 0,1 1 1 0 0,-1 0-1 0 0,-1 4 166 0 0,-3 3-3714 0 0,0-5-331 0 0</inkml:trace>
  <inkml:trace contextRef="#ctx0" brushRef="#br0" timeOffset="9352.476">3348 2800 11376 0 0,'0'0'248'0'0,"0"0"48"0"0,0 0 16 0 0,0 0 8 0 0,0 0-256 0 0,0 0-64 0 0,0 0 0 0 0,0 0 0 0 0,0 0 464 0 0,0 0 80 0 0,0 0 8 0 0,0 0 8 0 0,0 0-984 0 0,0 0-200 0 0</inkml:trace>
  <inkml:trace contextRef="#ctx0" brushRef="#br0" timeOffset="10249.176">3449 3148 3224 0 0,'-8'-1'99'0'0,"6"1"-51"0"0,0 0-1 0 0,1-1 0 0 0,-1 1 1 0 0,0 0-1 0 0,0 0 0 0 0,0 1 1 0 0,0-1-1 0 0,0 0 0 0 0,0 1 1 0 0,0-1-1 0 0,1 1 0 0 0,-1-1 1 0 0,-1 2-48 0 0,1-2 2210 0 0,2 0 751 0 0,0 0 141 0 0,0 0-317 0 0,0 0-1452 0 0,0 0-638 0 0,0 0-130 0 0,0 0-82 0 0,0 0-265 0 0,0 0-111 0 0,0 0-19 0 0,9 21-115 0 0,-7-10-65 0 0,-1 1 0 0 0,-1 0 0 0 0,0-1 0 0 0,-1 10 92 0 0,0 9-60 0 0,4 38 75 0 0,-3-67 54 0 0,0-1-1 0 0,0 0 14 0 0,0 0 72 0 0,0 0 34 0 0,0 0 4 0 0,0 0 75 0 0,0 0 313 0 0,0 0 136 0 0,0-20 1331 0 0,3-2-1167 0 0,-2 18-759 0 0,-1 0-1 0 0,1 0 0 0 0,-1 0 0 0 0,0 0 1 0 0,0-1-1 0 0,0 1 0 0 0,0 0-120 0 0,-2-7 28 0 0,2-1 1 0 0,-1 1-1 0 0,2-1 0 0 0,-1 1 0 0 0,2-1 0 0 0,0 1 0 0 0,0 0 0 0 0,1-1 1 0 0,0 0-29 0 0,0 4-279 0 0,0 0 0 0 0,0 1 0 0 0,1 0 0 0 0,0 0 0 0 0,0 0 0 0 0,1-1 279 0 0,-4 7-460 0 0,1-1 0 0 0,-1 1 1 0 0,1 0-1 0 0,-1 0 0 0 0,1 0 0 0 0,0 0 0 0 0,-1 0 0 0 0,1 0 0 0 0,1 0 460 0 0,1-1-1338 0 0,8-2-5144 0 0</inkml:trace>
  <inkml:trace contextRef="#ctx0" brushRef="#br0" timeOffset="10611.681">3668 3310 2304 0 0,'0'0'101'0'0,"1"-2"1"0"0,37-70 3853 0 0,-35 67-3532 0 0,-2 1 0 0 0,1-1 0 0 0,0 0 0 0 0,-1 0-1 0 0,0 1 1 0 0,0-1 0 0 0,0 0 0 0 0,-1 0-1 0 0,0 0 1 0 0,0 0 0 0 0,0-3-423 0 0,0 7 184 0 0,-1 0 0 0 0,1-1 0 0 0,0 1 0 0 0,0 0 0 0 0,0-1 0 0 0,1 1 0 0 0,-1 0 0 0 0,0-1 0 0 0,0 1 0 0 0,1 0 0 0 0,-1-1-184 0 0,1 0 327 0 0,0 0 818 0 0,-1 2-162 0 0,0 0-73 0 0,0 0-13 0 0,0 0-69 0 0,0 0-285 0 0,0 0-126 0 0,0 0-29 0 0,0 0-89 0 0,-4 0-356 0 0,1 1-1 0 0,1 0 1 0 0,-1 0-1 0 0,0 0 1 0 0,0 1 0 0 0,0-1-1 0 0,1 1 1 0 0,-1-1-1 0 0,0 1 1 0 0,1 0 57 0 0,-8 4-205 0 0,2 0 46 0 0,1-1 0 0 0,-1 1 0 0 0,1 0 0 0 0,0 1 0 0 0,1 0 0 0 0,-6 6 159 0 0,-5 7-350 0 0,7-9 23 0 0,1 1 0 0 0,0 0 0 0 0,-4 9 327 0 0,12-19-74 0 0,0-1 0 0 0,0 1 0 0 0,0 0-1 0 0,0 0 1 0 0,0 0 0 0 0,0-1 0 0 0,1 1 0 0 0,-1 0 0 0 0,1 0-1 0 0,-1 0 1 0 0,1 0 0 0 0,0 0 0 0 0,0 0 0 0 0,0 0-1 0 0,0 0 1 0 0,0 0 0 0 0,0 0 0 0 0,1 0 0 0 0,-1 0 0 0 0,0 0-1 0 0,1 0 1 0 0,0 0 0 0 0,-1 0 0 0 0,1 0 0 0 0,0-1-1 0 0,0 1 1 0 0,0 0 0 0 0,0 0 0 0 0,1-1 0 0 0,-1 1 0 0 0,0-1-1 0 0,1 1 1 0 0,0 0 74 0 0,14 3-2024 0 0,-11-5 1606 0 0,8 1-446 0 0</inkml:trace>
  <inkml:trace contextRef="#ctx0" brushRef="#br0" timeOffset="11504.441">3859 3114 2304 0 0,'0'0'295'0'0,"0"3"398"0"0,-3 5 23 0 0,2 0 1 0 0,-1 0-1 0 0,1 0 1 0 0,0 2-717 0 0,-1 15 895 0 0,1-21-756 0 0,-2 15 282 0 0,1 1 0 0 0,0 0 1 0 0,2 8-422 0 0,0-14 351 0 0,-1-19 1705 0 0,1 3-1670 0 0,0 0 1 0 0,1 0 0 0 0,-1 0 0 0 0,0-1 0 0 0,1 1-1 0 0,-1 0 1 0 0,1 0 0 0 0,0 0 0 0 0,0-2-387 0 0,4-3 514 0 0,-1 1 0 0 0,0-1 0 0 0,0 0 0 0 0,-1 0-514 0 0,0 0 160 0 0,1 0 0 0 0,0 0 0 0 0,0 0-1 0 0,1 0-159 0 0,-1 0-17 0 0,-3 5-71 0 0,0 3 74 0 0,0-1-1 0 0,0 0 1 0 0,0 1-1 0 0,0-1 1 0 0,0 0 0 0 0,0 1-1 0 0,0-1 1 0 0,-1 1-1 0 0,1 0 1 0 0,0-1-1 0 0,0 1 1 0 0,0 0-1 0 0,-1-1 1 0 0,1 1 0 0 0,0 0-1 0 0,-1 0 1 0 0,1 0-1 0 0,0 0 1 0 0,-1 0-1 0 0,1-1 1 0 0,-1 1-1 0 0,0 0 1 0 0,1 1 14 0 0,10 27-328 0 0,-7-18 182 0 0,-1-4 85 0 0,-2-6 25 0 0,0 1 0 0 0,-1 0 0 0 0,1 0-1 0 0,0 0 1 0 0,-1 0 0 0 0,1 0 0 0 0,-1 0 0 0 0,0 1 0 0 0,1-1 0 0 0,-1 0 36 0 0,0 3-116 0 0,1 0 0 0 0,0 0 0 0 0,0-1 0 0 0,1 1 0 0 0,-1-1-1 0 0,1 1 1 0 0,0-1 0 0 0,0 1 0 0 0,0-1 0 0 0,1 1 116 0 0,-2-4-137 0 0,-1-1 6 0 0,0 0 23 0 0,0 0 11 0 0,0 0 1 0 0,2 1 148 0 0,-1-1 1 0 0,1 1 0 0 0,-1-1 0 0 0,1 1 0 0 0,-1-1 0 0 0,1 0 0 0 0,-1 0-1 0 0,1 0 1 0 0,-1 0 0 0 0,1 0 0 0 0,-1 0-53 0 0,1 0 92 0 0,0-1 0 0 0,-1 1-1 0 0,1-1 1 0 0,-1 1 0 0 0,1-1 0 0 0,0 0 0 0 0,-1 0 0 0 0,0 1-1 0 0,1-1 1 0 0,-1 0 0 0 0,1 0 0 0 0,-1-1 0 0 0,0 1 0 0 0,0 0 0 0 0,0 0-1 0 0,0-1 1 0 0,1 1 0 0 0,-1-2-92 0 0,3-4 732 0 0,0 0 0 0 0,-1 0-1 0 0,3-7-731 0 0,-3 7 596 0 0,-3 6-548 0 0,1 0 1 0 0,0 0-1 0 0,0-1 1 0 0,-1 2-1 0 0,1-1 1 0 0,0 0-1 0 0,0 0 1 0 0,0 0-1 0 0,0 0 1 0 0,0 1-1 0 0,0-1 0 0 0,0 0 1 0 0,1 1-1 0 0,-1-1-48 0 0,0-1 286 0 0,-3-1-201 0 0,2 2-169 0 0,0 1-69 0 0,0 0-21 0 0,0 2 62 0 0,1-1 0 0 0,-1 1-1 0 0,1-1 1 0 0,0 1 0 0 0,0-1 0 0 0,0 1-1 0 0,0-1 1 0 0,0 0 0 0 0,0 1-1 0 0,0-1 1 0 0,0 0 0 0 0,1 1 112 0 0,4 4-549 0 0,7 5-136 0 0,-11-10 638 0 0,0 0 1 0 0,0 0 0 0 0,-1 0 0 0 0,1 0 0 0 0,-1 0 0 0 0,1 1-1 0 0,-1-1 1 0 0,1 1 0 0 0,0 0 46 0 0,3 5-90 0 0,0-1-1 0 0,0 0 1 0 0,1 0 0 0 0,0-1 0 0 0,0 1-1 0 0,1-1 1 0 0,-1-1 0 0 0,4 3 90 0 0,-8-7-6 0 0,0 1 0 0 0,0 0 0 0 0,0 0 1 0 0,0-1-1 0 0,0 0 0 0 0,1 1 0 0 0,-1-1 1 0 0,0 0-1 0 0,0 0 0 0 0,0 0 1 0 0,1 0-1 0 0,-1 0 0 0 0,0-1 0 0 0,0 1 1 0 0,0-1-1 0 0,1 0 0 0 0,0 0 6 0 0,1 0 10 0 0,-1 0 0 0 0,1-1 0 0 0,-1 1 0 0 0,0-1 0 0 0,0 0 0 0 0,0 0 0 0 0,0 0 0 0 0,0 0 0 0 0,0 0 0 0 0,1-2-10 0 0,7-19 283 0 0,-2 15-165 0 0,-7 6-79 0 0,0 0 0 0 0,0 1 0 0 0,-1-1 0 0 0,1 0 0 0 0,-1 0 0 0 0,1 0 0 0 0,-1 0 0 0 0,0 0 0 0 0,1 0 0 0 0,-1 0-39 0 0,3-10 343 0 0,0 1 0 0 0,2 0 0 0 0,2-6-343 0 0,-7 15 64 0 0,0 1 1 0 0,0-1-1 0 0,0 0 0 0 0,0 0 0 0 0,-1 0 0 0 0,1 1 0 0 0,-1-1 1 0 0,1 0-1 0 0,-1 0 0 0 0,0 0 0 0 0,0 0 0 0 0,0 0 1 0 0,0-2-65 0 0,-8-29 1608 0 0,2 15-267 0 0,6 16-953 0 0,-1 2-318 0 0,-1-1 0 0 0,1 2 0 0 0,0-1 0 0 0,-1 0-1 0 0,1 0 1 0 0,0 0 0 0 0,0 0 0 0 0,-1 1 0 0 0,1-1 0 0 0,0 1 0 0 0,0-1 0 0 0,0 1 0 0 0,0-1 0 0 0,-1 1-1 0 0,1 0 1 0 0,0-1 0 0 0,0 1 0 0 0,0 0 0 0 0,0 0-70 0 0,-13 20-1153 0 0,2-2 175 0 0,9-15 773 0 0,1 0 0 0 0,-1 0 0 0 0,1 0-1 0 0,0 1 1 0 0,0-1 0 0 0,1 0 0 0 0,-1 1-1 0 0,1 0 206 0 0,-5 11-267 0 0,5-13 120 0 0,0-1-1 0 0,1 0 0 0 0,-1 1 1 0 0,1-1-1 0 0,-1 0 1 0 0,1 1-1 0 0,0-1 1 0 0,0 1-1 0 0,0-1 0 0 0,0 0 1 0 0,0 1-1 0 0,1-1 1 0 0,-1 1-1 0 0,1-1 1 0 0,-1 0-1 0 0,1 0 0 0 0,0 1 1 0 0,0-1-1 0 0,0 0 1 0 0,0 0-1 0 0,0 0 1 0 0,1 0-1 0 0,-1 0 0 0 0,1 0 1 0 0,-1 0-1 0 0,1 0 1 0 0,0-1-1 0 0,1 2 148 0 0,-2-1-782 0 0,3-2 276 0 0,17-1 68 0 0,15-7 248 0 0,-33 7 167 0 0,0 0 1 0 0,-1 0 0 0 0,1 0 0 0 0,-1-1 0 0 0,1 1 0 0 0,-1-1-1 0 0,1 1 1 0 0,-1-1 0 0 0,0 0 0 0 0,0 0 0 0 0,0 0 0 0 0,0 0 22 0 0,0 0 37 0 0,1 0 0 0 0,-1 0 0 0 0,0 0 0 0 0,0 0 0 0 0,1 1 0 0 0,0-1 0 0 0,-1 1 1 0 0,1-1-38 0 0,4-2 307 0 0,-6 4-262 0 0,-1 0 0 0 0,1 0 0 0 0,-1-1 0 0 0,1 1 1 0 0,-1 0-1 0 0,1-1 0 0 0,-1 1 0 0 0,1 0 0 0 0,-1-1 1 0 0,0 1-1 0 0,1-1 0 0 0,-1 1 0 0 0,0-1 0 0 0,1 1 1 0 0,-1-1-1 0 0,0 1 0 0 0,1-1 0 0 0,-1 1 0 0 0,0-1 1 0 0,0 1-1 0 0,0-1 0 0 0,0 0 0 0 0,0 1 0 0 0,1-1 0 0 0,-1 1 1 0 0,0-1-1 0 0,0 1 0 0 0,0-1 0 0 0,0 0-45 0 0,-1 1 59 0 0,1-1 0 0 0,0 1 0 0 0,0-1 0 0 0,0 1 0 0 0,0-1 0 0 0,1 1 0 0 0,-1-1 0 0 0,0 1 0 0 0,0-1 0 0 0,0 1 0 0 0,0-1 0 0 0,0 1-1 0 0,1-1 1 0 0,-1 1 0 0 0,0-1 0 0 0,0 1 0 0 0,1 0 0 0 0,-1-1 0 0 0,0 1 0 0 0,1-1 0 0 0,-1 1 0 0 0,1 0 0 0 0,-1-1 0 0 0,1 1-59 0 0,6-9 1471 0 0,-17 4 75 0 0,8 4-1465 0 0,0 0 342 0 0,-3 28-2122 0 0,5-19 1410 0 0,0-3 223 0 0,0 0 0 0 0,0 0-1 0 0,0 0 1 0 0,1 0 0 0 0,1 5 66 0 0,-2-9-2 0 0,1 1 1 0 0,-1 0-1 0 0,1-1 1 0 0,0 1-1 0 0,0-1 1 0 0,0 1-1 0 0,0-1 1 0 0,0 1-1 0 0,0-1 1 0 0,0 0-1 0 0,0 1 1 0 0,0-1-1 0 0,1 0 1 0 0,-1 0-1 0 0,1 0 1 0 0,-1 0-1 0 0,0 0 1 0 0,1 0-1 0 0,0-1 1 0 0,-1 1 1 0 0,28 8-187 0 0,-22-7 34 0 0,1 1 1 0 0,0-1-1 0 0,0 1 0 0 0,3 3 153 0 0,-10-6-45 0 0,1 1-1 0 0,-1 0 0 0 0,1-1 0 0 0,0 0 0 0 0,-1 1 0 0 0,1-1 0 0 0,0 0 1 0 0,-1 0-1 0 0,1 0 0 0 0,0 0 46 0 0,2 0-345 0 0,-9 0-53 0 0,15-1 367 0 0,-3 1 30 0 0,0-1 0 0 0,0 0 0 0 0,0 0 0 0 0,0-1 0 0 0,-1 1 0 0 0,1-2 0 0 0,5-1 1 0 0,-12 4 1 0 0,1-1 1 0 0,-1 1-1 0 0,0 0 1 0 0,0 0-1 0 0,1 0 1 0 0,-1 0-1 0 0,0-1 1 0 0,0 1 0 0 0,1 0-1 0 0,-1 0 1 0 0,0-1-1 0 0,0 1 1 0 0,1 0-1 0 0,-1-1 1 0 0,0 1 0 0 0,0 0-1 0 0,0 0 1 0 0,0-1-1 0 0,0 1 1 0 0,0 0-1 0 0,1-1 1 0 0,-1 1-1 0 0,0 0 1 0 0,0-1 0 0 0,0 1-1 0 0,0 0 1 0 0,0-1-1 0 0,0 1 1 0 0,0 0-1 0 0,0-1 1 0 0,-1 1 0 0 0,1 0-1 0 0,0-1 1 0 0,0 1-1 0 0,0 0 1 0 0,0-1-1 0 0,0 1-1 0 0,-10-12 129 0 0,2 2-2 0 0,7 8-101 0 0,1 0 1 0 0,-1 0-1 0 0,1-1 1 0 0,-1 1-1 0 0,1 0 0 0 0,0-1 1 0 0,0 1-1 0 0,0 0 1 0 0,0-1-1 0 0,0 1 0 0 0,1-1 1 0 0,-1 1-1 0 0,1 0 1 0 0,-1 0-1 0 0,1-1 1 0 0,0 1-1 0 0,0 0 0 0 0,0 0 1 0 0,1-1-27 0 0,3-5 97 0 0,0-1 0 0 0,1 2 0 0 0,0-1 0 0 0,1-1-97 0 0,6-6 124 0 0,-9 9-35 0 0,-2 1 0 0 0,1-1-1 0 0,0 0 1 0 0,-1 1-1 0 0,0-1 1 0 0,-1 0-1 0 0,1 0 1 0 0,-1 0 0 0 0,0-1-1 0 0,-1 1 1 0 0,1 0-1 0 0,-1 0 1 0 0,-1-1-89 0 0,6-38 842 0 0,-1 22-445 0 0,2 1 1 0 0,0 0 0 0 0,1 0-1 0 0,6-10-397 0 0,2 12 216 0 0,-13 18-257 0 0,0 0-1 0 0,-1 0 1 0 0,1 0 0 0 0,0 0 0 0 0,-1 0 0 0 0,0 0 0 0 0,1-1 0 0 0,-1 1 0 0 0,0-1 41 0 0,0 1-287 0 0,16-6 699 0 0,-16 7 19 0 0,8 6-17 0 0,-9-5-423 0 0,0 1 0 0 0,0-1 1 0 0,1 1-1 0 0,-1-1 0 0 0,0 1 0 0 0,0-1 0 0 0,0 1 0 0 0,0-1 0 0 0,0 1 0 0 0,0 0 0 0 0,0-1 0 0 0,0 1 0 0 0,0-1 0 0 0,0 1 0 0 0,0-1 0 0 0,0 1 1 0 0,0-1-1 0 0,0 1 0 0 0,-1 0 0 0 0,1-1 0 0 0,0 1 0 0 0,0-1 9 0 0,-8 16-136 0 0,3-8 40 0 0,4-4 44 0 0,0 0-1 0 0,1 0 1 0 0,-1 0-1 0 0,1 0 0 0 0,0 0 1 0 0,0 0-1 0 0,0 1 1 0 0,0-1-1 0 0,1 0 0 0 0,-1 0 1 0 0,1 0-1 0 0,0 0 1 0 0,1 0 52 0 0,-1 1-65 0 0,0 1-1 0 0,0-1 1 0 0,0 0 0 0 0,-1 1 0 0 0,1-1 0 0 0,-1 3 65 0 0,-4 11-48 0 0,3-15 48 0 0,1 0 0 0 0,-1-1-1 0 0,0 1 1 0 0,1 0 0 0 0,0 0 0 0 0,0 0 0 0 0,0-1-1 0 0,1 4 1 0 0,5 18 0 0 0,-4-21 0 0 0,-1 1 0 0 0,1 0 0 0 0,-1-1 0 0 0,-1 1 0 0 0,1 0 0 0 0,-1 0 0 0 0,1 0 0 0 0,-1 0 0 0 0,-1 4 0 0 0,0 0-53 0 0,0 0 0 0 0,1 0 0 0 0,0 0 0 0 0,0 0 0 0 0,1 0 0 0 0,0 0 0 0 0,0 0 0 0 0,1 0 0 0 0,3 7 53 0 0,-3-9-311 0 0,-1 0-1 0 0,0 0 1 0 0,0 0 0 0 0,0 2 311 0 0,-1-3-891 0 0,3 12-5247 0 0</inkml:trace>
  <inkml:trace contextRef="#ctx0" brushRef="#br0" timeOffset="11838.168">4332 2993 13824 0 0,'-19'0'629'0'0,"15"0"-12"0"0,4 0-338 0 0,0 0 26 0 0,0 0 58 0 0,0 0 12 0 0,2 1-32 0 0,7 1-268 0 0,0 0 0 0 0,0-1 0 0 0,-1 0 0 0 0,1 0 0 0 0,0-1 0 0 0,8 0-75 0 0,-6-1 110 0 0,0 1 1 0 0,1 1-1 0 0,-1 0 0 0 0,9 2-110 0 0,-14-2 74 0 0,-1 0 1 0 0,0 0-1 0 0,1-1 0 0 0,-1 0 0 0 0,0 0 0 0 0,1 0 1 0 0,1-1-75 0 0,27 0 283 0 0,-8 2-757 0 0,1 0 1 0 0,13-3 473 0 0,-8 1-6226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4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1391 512 3680 0 0,'16'3'167'0'0,"-16"-3"-160"0"0,0 0 0 0 0,1 0 1 0 0,-1 1-1 0 0,0-1 0 0 0,1 0 1 0 0,-1 0-1 0 0,1 0 0 0 0,-1 0 1 0 0,0 0-1 0 0,1 1 0 0 0,-1-1 1 0 0,0 0-1 0 0,1 0 0 0 0,-1 1 1 0 0,0-1-1 0 0,0 0 0 0 0,1 0 1 0 0,-1 1-1 0 0,0-1 0 0 0,0 0 1 0 0,1 1-1 0 0,-1-1 0 0 0,0 1-7 0 0,2 1 25 0 0,7 3 459 0 0,-7-4-67 0 0,0 1 0 0 0,0-1 0 0 0,0 0 0 0 0,0 1-1 0 0,0-1 1 0 0,0 1 0 0 0,0 0 0 0 0,0-1 0 0 0,-1 1 0 0 0,2 2-417 0 0,17 18 5972 0 0,2-5-4452 0 0,-20-15-1780 0 0,6 3 1 0 0,-7-5-1137 0 0,-1 0-476 0 0,0 0-89 0 0,0 0-20 0 0</inkml:trace>
  <inkml:trace contextRef="#ctx0" brushRef="#br0" timeOffset="1">1479 294 3680 0 0,'-16'0'160'0'0,"16"0"40"0"0,0 0-200 0 0,0 0 0 0 0,0 0 0 0 0,0 0 0 0 0,0 0 2568 0 0,0 0 472 0 0,0 0 96 0 0,0 0-6128 0 0,0 0-1232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8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14 582 3680 0 0,'0'0'167'0'0,"-2"-1"271"0"0,-3-5 1038 0 0,3 5 452 0 0,2-1 89 0 0,-4-15 1119 0 0,3 15-2161 0 0,1 2-58 0 0,1-1-552 0 0,0 0-1 0 0,-1-1 1 0 0,1 1-1 0 0,0-1 1 0 0,-1 0-1 0 0,0 1 1 0 0,1-1-1 0 0,-1 1 0 0 0,0-1 1 0 0,0 0-1 0 0,0-1-364 0 0,2 1 26 0 0,0 0 0 0 0,-1 0 0 0 0,1 0 0 0 0,0 0 0 0 0,0 0 0 0 0,0 1 0 0 0,1-1 0 0 0,-1 0-26 0 0,4-1-28 0 0,-1 1-1 0 0,1-1 1 0 0,0 1-1 0 0,-1 0 0 0 0,1 0 1 0 0,0 1-1 0 0,0 0 1 0 0,1 0-1 0 0,2 0 29 0 0,20-4-76 0 0,20-7 497 0 0,43-2-421 0 0,51-4 686 0 0,215-18 652 0 0,-111 16-410 0 0,-33 2-832 0 0,42-5-197 0 0,25-2 106 0 0,-57 5-5 0 0,10-1 0 0 0,-117 14 0 0 0,73-3 0 0 0,164-6 294 0 0,79-9 151 0 0,-306 18-387 0 0,50-5-23 0 0,856-60-35 0 0,-731 68 0 0 0,-87 3 35 0 0,148-7 213 0 0,454-32 77 0 0,-533 34-309 0 0,-106 4-26 0 0,60 3-3 0 0,-82 1 2 0 0,-55 0-43 0 0,10 5 54 0 0,-26-4 28 0 0,0-3-1 0 0,29-6-27 0 0,10-1 28 0 0,-65 6 12 0 0,134-8 49 0 0,-65-2 258 0 0,31 6-347 0 0,-141 3 251 0 0,17-1 9 0 0,-23 2-220 0 0,0 0 0 0 0,-1 0 0 0 0,1-2-1 0 0,1 0-39 0 0,23-4 73 0 0,3-2-62 0 0,-29 6 7 0 0,0 0-1 0 0,0 1 1 0 0,2 0-18 0 0,23-2 11 0 0,-15 2-17 0 0,-1 0-1 0 0,3 1 7 0 0,-5 0-48 0 0,-13 1 39 0 0,0-1 0 0 0,0 1 0 0 0,0 0 0 0 0,1 0 0 0 0,-1 0 0 0 0,0 0 0 0 0,0 1 0 0 0,1 0 9 0 0,-3 0 10 0 0,-1-1 0 0 0,1 1 0 0 0,0 0 0 0 0,-1-1 1 0 0,1 0-1 0 0,0 1 0 0 0,0-1 0 0 0,-1 0 0 0 0,1 0 0 0 0,0 0 0 0 0,0 0-10 0 0,3 0 2 0 0,-1 0 0 0 0,0 0 1 0 0,1 1-1 0 0,-1-1 0 0 0,0 1 0 0 0,3 1-2 0 0,-2-1-7 0 0,-1-1 0 0 0,1 0 0 0 0,-1 1 0 0 0,0-1 0 0 0,1-1 0 0 0,-1 1-1 0 0,0-1 1 0 0,4 0 7 0 0,18-2 65 0 0,-8 3-65 0 0,-15 0 0 0 0,11-3-10 0 0,-11 1-44 0 0,-2 2 62 0 0,9 4-180 0 0,-8-3 114 0 0,-1 0 3 0 0,4 5 31 0 0,0 0 0 0 0,0 1-1 0 0,0-1 1 0 0,-1 1 0 0 0,0 0 0 0 0,0 0-1 0 0,-1 1 1 0 0,0-1 0 0 0,-1 1 0 0 0,1 0 0 0 0,-1-1-1 0 0,-1 1 1 0 0,1 5 24 0 0,3 14 36 0 0,7 23-36 0 0,3 17 28 0 0,4 25-28 0 0,-6-34 0 0 0,-4-24-30 0 0,9 24 30 0 0,5 17-43 0 0,-20-62 1 0 0,32 137-34 0 0,-27-106 102 0 0,-1 0-1 0 0,-2 21-25 0 0,2 20-161 0 0,-3-32 132 0 0,-1 11 29 0 0,-2-27-18 0 0,1 0 0 0 0,2-1 0 0 0,3 7 18 0 0,-1 30 0 0 0,5 43 0 0 0,-9-82 0 0 0,11 78 40 0 0,-6-58 41 0 0,-2 0 1 0 0,-2 4-82 0 0,-9 146 13 0 0,-3-113 67 0 0,-8 19-80 0 0,-2 16 78 0 0,12-52 202 0 0,1 54-280 0 0,9 104 290 0 0,-4-171 73 0 0,-5 37-363 0 0,-1 0 305 0 0,-2 36 223 0 0,1-40-332 0 0,2-10-290 0 0,-3 56-57 0 0,8-103 114 0 0,2 1-1 0 0,5 27 38 0 0,2 15 0 0 0,-3 10 0 0 0,-1 3 0 0 0,2 75 0 0 0,-3-41 0 0 0,-3 20 95 0 0,14 44 43 0 0,-8-118-347 0 0,6 63 193 0 0,-7-71 16 0 0,-1-16 0 0 0,-2 3 0 0 0,-2-3 32 0 0,2-14 43 0 0,-3 0 0 0 0,-1 0 1 0 0,-2 9-76 0 0,-2 11 73 0 0,4-34-214 0 0,-1 0-1 0 0,-4 19 142 0 0,1-12-7 0 0,1 0-1 0 0,1 7 8 0 0,0-1-1 0 0,0-2 1 0 0,3-18 0 0 0,-1 0 0 0 0,0-1 0 0 0,-2 3 0 0 0,-7 32 0 0 0,0 10 0 0 0,4-14 0 0 0,-9 25 0 0 0,11-50 0 0 0,1-1 0 0 0,1 1 0 0 0,1 0 0 0 0,1 6 0 0 0,0 78 0 0 0,2-48 0 0 0,7 148 0 0 0,-8-196 0 0 0,5 111 0 0 0,-2-61 0 0 0,-4 37 0 0 0,0-26 18 0 0,5 71 254 0 0,-1-72-385 0 0,-6 57 113 0 0,0-55-89 0 0,6 50 89 0 0,0-70 0 0 0,-2-16 0 0 0,2-1 0 0 0,4 16 0 0 0,-4-32 0 0 0,-2-1 0 0 0,0 12 0 0 0,2 15 0 0 0,-2-36 0 0 0,1 13 11 0 0,0 1 0 0 0,-1 1-11 0 0,-1-20-1 0 0,-1 0 1 0 0,1 0 0 0 0,0-1 0 0 0,-1 1 0 0 0,1 0 0 0 0,-1 0 0 0 0,1 0 0 0 0,0-1 0 0 0,-1 1 0 0 0,0 0-1 0 0,1-1 1 0 0,-1 1 0 0 0,1 0 0 0 0,-1-1 0 0 0,0 1 0 0 0,1-1 0 0 0,-1 1 0 0 0,0-1 0 0 0,0 0 0 0 0,1 1 0 0 0,-1-1-1 0 0,0 0 1 0 0,0 1 0 0 0,0-1 0 0 0,0 0 0 0 0,1 0 0 0 0,-1 0 0 0 0,0 1 0 0 0,-7 1 96 0 0,8-1-96 0 0,-1-1 1 0 0,1 0 0 0 0,-1 0 0 0 0,1 1 0 0 0,0-1 0 0 0,-1 0 0 0 0,1 0 0 0 0,-1 0 0 0 0,1 0 0 0 0,-1 1-1 0 0,1-1 1 0 0,-1 0 0 0 0,1 0 0 0 0,-1 0 0 0 0,1 0 0 0 0,-1 0 0 0 0,1 0 0 0 0,-1 0 0 0 0,1 0 0 0 0,-1-1 0 0 0,1 1-1 0 0,-1 0 1 0 0,1 0 0 0 0,-1 0-1 0 0,-3-1 8 0 0,0 0-1 0 0,0 0 0 0 0,0 0 0 0 0,0 1 1 0 0,-1 0-1 0 0,1 0 0 0 0,0 0 1 0 0,-4 1-8 0 0,3-1 18 0 0,0 1 0 0 0,-1-1 1 0 0,1-1-1 0 0,-5 0-18 0 0,-44-3 12 0 0,22 1-12 0 0,0 2 0 0 0,-25 1 0 0 0,-20 0 0 0 0,2-4-57 0 0,-145-12-342 0 0,69 0 93 0 0,-83-12 84 0 0,106 13 221 0 0,-4 0 14 0 0,-91-12 114 0 0,117 16-143 0 0,-176-16-57 0 0,1 0 79 0 0,-5-1-6 0 0,-43-9 168 0 0,109 15 48 0 0,-143 8-216 0 0,-78 9 0 0 0,-596 5 240 0 0,781-7-223 0 0,92 2-18 0 0,85 1 1 0 0,10 1 0 0 0,-2 3 0 0 0,-609 7 284 0 0,660-7-294 0 0,-78 3-64 0 0,-41-1 128 0 0,-189-14 84 0 0,39 10-89 0 0,156 3-34 0 0,25 2-15 0 0,37 0 0 0 0,-5-3 0 0 0,-8-1-2 0 0,44 1 8 0 0,1-1 1 0 0,-4-2-7 0 0,14 1 26 0 0,0 1 0 0 0,-21 2-26 0 0,-2 0 1 0 0,11 1-219 0 0,-36 6 218 0 0,37-3-138 0 0,-37 0 138 0 0,65-5-20 0 0,-14 0-48 0 0,-1 1 0 0 0,-10 2 68 0 0,18-1 0 0 0,1-1 0 0 0,-1-1 0 0 0,0-1 0 0 0,-14 0 0 0 0,16 0-17 0 0,0 0-1 0 0,0-1 0 0 0,0-1 1 0 0,0-1-1 0 0,-4-1 18 0 0,15 3 26 0 0,-1 0 1 0 0,1-1-1 0 0,0 1 0 0 0,0-1 0 0 0,0 0 0 0 0,0-1 0 0 0,1 0 1 0 0,0 1-1 0 0,-1-2 0 0 0,1 1 0 0 0,0-1 0 0 0,1 1 0 0 0,-1-1 1 0 0,1 0-1 0 0,0-1 0 0 0,0 1 0 0 0,1-1 0 0 0,0 0 1 0 0,-1-2-27 0 0,-8-20 327 0 0,2 0 0 0 0,-5-22-327 0 0,-1-5 207 0 0,9 29-54 0 0,-5-22-153 0 0,-24-113 270 0 0,17 82-87 0 0,-3-41-183 0 0,6-29 303 0 0,6-1 0 0 0,8-12-303 0 0,8-92-71 0 0,1 2-74 0 0,-11 121-2539 0 0,0 88-6490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9:1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8752 0 0,'0'0'673'0'0,"0"0"-254"0"0,0 0 553 0 0,0 0 290 0 0,0 0 61 0 0,0 0-96 0 0,0 0-453 0 0,0 0-196 0 0,0 0-40 0 0,0 0-27 0 0,0 0-79 0 0,0 0-31 0 0,0 0-8 0 0,1 2-55 0 0,1-1-330 0 0,-1 1 0 0 0,0 0 0 0 0,1 0-1 0 0,-1 0 1 0 0,0 0 0 0 0,0 0 0 0 0,-1 0 0 0 0,1 1 0 0 0,0-1 0 0 0,-1 0 0 0 0,1 0 0 0 0,-1 1 0 0 0,0-1 0 0 0,0 0-1 0 0,0 2-7 0 0,0-2 0 0 0,1 1-1 0 0,-1-1 1 0 0,0 1-1 0 0,1-1 1 0 0,0 0-1 0 0,-1 1 0 0 0,1-1 1 0 0,0 0-1 0 0,1 2 1 0 0,6 19-68 0 0,-7 16-3 0 0,-1-29 65 0 0,0 1 0 0 0,1-1 0 0 0,0 0 0 0 0,1 6 6 0 0,1-5-28 0 0,-1-1 0 0 0,0 0-1 0 0,0 6 29 0 0,-2-12-20 0 0,0 0 0 0 0,0 0-1 0 0,0 0 1 0 0,-1-1-1 0 0,0 1 1 0 0,1 0 0 0 0,-1 0-1 0 0,-1-1 1 0 0,1 1-1 0 0,0-1 1 0 0,-2 3 20 0 0,2-4-82 0 0,-3 5-653 0 0,0 1 0 0 0,1 0 1 0 0,-3 7 734 0 0,5-7-5788 0 0</inkml:trace>
  <inkml:trace contextRef="#ctx0" brushRef="#br0" timeOffset="362.191">102 227 12440 0 0,'0'0'1104'0'0,"0"0"-880"0"0,0 0-224 0 0,0 0 0 0 0,0 0 360 0 0,0 0 32 0 0,0 0 8 0 0,0 0 0 0 0,0 0-272 0 0,0 0-64 0 0,0 0 0 0 0,0 0-4216 0 0,0 0-840 0 0</inkml:trace>
  <inkml:trace contextRef="#ctx0" brushRef="#br0" timeOffset="745.99">88 487 7832 0 0,'0'0'356'0'0,"0"0"-7"0"0,1 1-221 0 0,1 4-16 0 0,-1-1-1 0 0,1-1 1 0 0,1 1 0 0 0,-1 0 0 0 0,1 0-1 0 0,-1-1 1 0 0,1 1 0 0 0,0-1-1 0 0,1 0-111 0 0,18 26 4228 0 0,-21-28-3944 0 0,4 13 283 0 0,-5-9-572 0 0,0-3-73 0 0,0-2-3 0 0,0 0 2 0 0,0 0-21 0 0,0 0-10 0 0,0 0-2 0 0,2 0 37 0 0,7 2 158 0 0,-6-1 69 0 0,-1-2 9 0 0,9-4-93 0 0,-5 2 280 0 0,0 0 1 0 0,0 0-1 0 0,0-1 1 0 0,-1 1-1 0 0,1-1 0 0 0,3-4-348 0 0,-8 7 416 0 0,-1 1 0 0 0,0 0-21 0 0,0 0-88 0 0,0 0-34 0 0,0 0-8 0 0,0 0-33 0 0,12 9-149 0 0,-10-6-132 0 0,1-1 0 0 0,-1 1 0 0 0,0 0 0 0 0,0 0 0 0 0,0 0 0 0 0,2 3 49 0 0,-3-4-35 0 0,1 1-1 0 0,-1 0 0 0 0,1-1 1 0 0,-1 0-1 0 0,1 1 1 0 0,0-1-1 0 0,0 0 0 0 0,2 1 36 0 0,-3-2-36 0 0,1 1-1 0 0,-1-1 1 0 0,0 1-1 0 0,0-1 0 0 0,0 1 1 0 0,0-1-1 0 0,0 1 1 0 0,0-1-1 0 0,1 3 37 0 0,0 0-89 0 0,-2-3 62 0 0,1 0 0 0 0,0 0 1 0 0,0 1-1 0 0,0-1 0 0 0,-1 0 0 0 0,1 0 1 0 0,0 0-1 0 0,0 0 0 0 0,0-1 0 0 0,0 1 1 0 0,1 0-1 0 0,-1 0 0 0 0,0-1 1 0 0,0 1-1 0 0,0 0 0 0 0,1-1 0 0 0,-1 1 1 0 0,0-1-1 0 0,0 0 0 0 0,1 1 0 0 0,-1-1 1 0 0,0 0-1 0 0,1 0 0 0 0,-1 0 1 0 0,1 0-1 0 0,-1 0 0 0 0,0 0 0 0 0,1 0 1 0 0,-1 0-1 0 0,0-1 0 0 0,1 1 0 0 0,-1 0 1 0 0,0-1-1 0 0,1 1 0 0 0,-1-1 1 0 0,0 1-1 0 0,0-1 0 0 0,0 0 0 0 0,0 0 1 0 0,1 1-1 0 0,-1-1 0 0 0,0-1 27 0 0,13-7 307 0 0,-11 8-221 0 0,0-1 0 0 0,0 1 0 0 0,-1-1 0 0 0,1 0 1 0 0,-1 0-1 0 0,1 0 0 0 0,-1 0 0 0 0,0 0 0 0 0,0-1 1 0 0,0 1-1 0 0,2-3-86 0 0,24-47 1726 0 0,-25 44-1124 0 0,-3 8-587 0 0,0 0 0 0 0,1-1 0 0 0,-1 1 0 0 0,0 0 0 0 0,0 0 0 0 0,0-1-1 0 0,0 1 1 0 0,0 0 0 0 0,1-1 0 0 0,-1 1 0 0 0,0 0 0 0 0,0 0-1 0 0,0-1 1 0 0,1 1 0 0 0,-1 0 0 0 0,0 0 0 0 0,1 0 0 0 0,-1-1 0 0 0,0 1-1 0 0,0 0 1 0 0,1 0 0 0 0,-1 0 0 0 0,0 0 0 0 0,1 0 0 0 0,-1-1-1 0 0,0 1 1 0 0,1 0 0 0 0,-1 0 0 0 0,0 0 0 0 0,1 0 0 0 0,-1 0 0 0 0,0 0-1 0 0,1 0 1 0 0,-1 0 0 0 0,0 0 0 0 0,1 0 0 0 0,-1 1 0 0 0,0-1 0 0 0,1 0-1 0 0,-1 0-14 0 0,1 0-46 0 0,0 0 0 0 0,1 0 0 0 0,-1 0 0 0 0,0 0 0 0 0,0 1 0 0 0,0-1 0 0 0,1 0 0 0 0,-1 1 0 0 0,0-1 0 0 0,0 1 0 0 0,0-1 0 0 0,0 1-1 0 0,0 0 1 0 0,1 0 46 0 0,-1 0-97 0 0,0-1 0 0 0,0 1 0 0 0,0 0 1 0 0,0-1-1 0 0,1 1 0 0 0,-1-1 0 0 0,0 1 0 0 0,0-1 0 0 0,1 0 0 0 0,0 1 97 0 0,2 8-5784 0 0,1 2-117 0 0</inkml:trace>
  <inkml:trace contextRef="#ctx0" brushRef="#br0" timeOffset="1238.328">670 438 9472 0 0,'0'0'432'0'0,"0"0"-6"0"0,0 0-226 0 0,0 0 76 0 0,0 2 63 0 0,-5 49 892 0 0,4-47-1164 0 0,0 0 0 0 0,0-1 1 0 0,0 1-1 0 0,0 0 1 0 0,-1-1-1 0 0,1 1 1 0 0,-3 2-68 0 0,-5 15 154 0 0,5-2-45 0 0,0 0 0 0 0,1-1-1 0 0,0 15-108 0 0,-2 15 232 0 0,4-35-137 0 0,0 0 0 0 0,0-1 0 0 0,2 1 0 0 0,-1 0 0 0 0,2-1 0 0 0,1 9-95 0 0,0 31 405 0 0,0-3 14 0 0,0-27-176 0 0,0 0 234 0 0,-1 0 1 0 0,-1 5-478 0 0,3 11 502 0 0,-3-29-434 0 0,0 0 1 0 0,-1 0-1 0 0,0-1 0 0 0,0 2-68 0 0,-1 11 164 0 0,1-21-138 0 0,0 0 0 0 0,0 1 0 0 0,-1-1 0 0 0,1 0 0 0 0,0 1 0 0 0,-1-1 0 0 0,1 0 0 0 0,0 1 0 0 0,-1-1 0 0 0,1 0 0 0 0,0 0 0 0 0,-1 1 0 0 0,1-1 0 0 0,-1 0 0 0 0,1 0 0 0 0,-1 0 0 0 0,1 0 0 0 0,-1 1 0 0 0,1-1 0 0 0,0 0 0 0 0,-1 0 0 0 0,1 0 0 0 0,-1 0 0 0 0,1 0 0 0 0,-1 0 0 0 0,1 0-26 0 0,-3-5-26 0 0,0 0 0 0 0,1 0 0 0 0,0-1 0 0 0,0 1 0 0 0,1 0 0 0 0,-1-1 0 0 0,1 1 0 0 0,0-5 26 0 0,-1-46-525 0 0,2 14 234 0 0,0 18 58 0 0,1 0 0 0 0,3-17 233 0 0,0 11-29 0 0,-2-17 29 0 0,-2 33-1 0 0,-1 1 20 0 0,2 0-1 0 0,-1 1 1 0 0,2-1-1 0 0,-1 1 1 0 0,2-1-19 0 0,7-20 96 0 0,-5 18 7 0 0,-1-1-1 0 0,2-8-102 0 0,-4 12 66 0 0,1-1-1 0 0,0 0 1 0 0,0 1 0 0 0,2 0-1 0 0,0-1 1 0 0,0 2 0 0 0,2-3-66 0 0,-5 11 15 0 0,2-7 51 0 0,2 1 0 0 0,-1 0 0 0 0,1 1 0 0 0,0-1 0 0 0,1 1 0 0 0,2-2-66 0 0,-7 8 8 0 0,-1 1-1 0 0,1-1 1 0 0,0 1-1 0 0,0 0 1 0 0,0-1 0 0 0,0 1-1 0 0,0 0 1 0 0,0 0 0 0 0,0 1-1 0 0,0-1 1 0 0,0 0 0 0 0,0 1-1 0 0,0-1 1 0 0,0 1 0 0 0,1-1-1 0 0,-1 1 1 0 0,0 0 0 0 0,0 0-1 0 0,1 0 1 0 0,-1 0 0 0 0,0 1-1 0 0,0-1 1 0 0,0 1 0 0 0,0-1-1 0 0,1 1 1 0 0,-1 0 0 0 0,0 0-1 0 0,0 0 1 0 0,0 0-1 0 0,0 0 1 0 0,0 0 0 0 0,0 0-8 0 0,2 2 4 0 0,1 1 0 0 0,-1-1 0 0 0,0 1-1 0 0,0-1 1 0 0,0 1 0 0 0,-1 0 0 0 0,1 1 0 0 0,-1-1 0 0 0,0 1 0 0 0,0-1 0 0 0,-1 1 0 0 0,1 0 0 0 0,-1 0 0 0 0,0 0 0 0 0,0 0 0 0 0,-1 1 0 0 0,1-1-1 0 0,-1 1-3 0 0,2 10 22 0 0,-2-13-15 0 0,0 0 1 0 0,0 0-1 0 0,-1 1 1 0 0,1-1 0 0 0,-1 1-1 0 0,0-1 1 0 0,0 0-1 0 0,0 1 1 0 0,-1 2-8 0 0,-2 5-84 0 0,0 3 173 0 0,-2 0 1 0 0,-2 8-90 0 0,5-17-294 0 0,-1-1 0 0 0,1 1 1 0 0,-1 0-1 0 0,0-1 0 0 0,0 0 1 0 0,0 1-1 0 0,-1-1 1 0 0,0 0-1 0 0,0-1 294 0 0,-4 6-1265 0 0</inkml:trace>
  <inkml:trace contextRef="#ctx0" brushRef="#br0" timeOffset="1577.24">871 135 9216 0 0,'0'0'706'0'0,"0"2"-463"0"0,22 80 1345 0 0,-19-66-1134 0 0,0-1 0 0 0,-1 0 0 0 0,-1 1 0 0 0,-1 6-454 0 0,0-6 288 0 0,1-1 1 0 0,1 1 0 0 0,0 0 0 0 0,1-1-289 0 0,0-4 92 0 0,-2 0 0 0 0,1 0 1 0 0,-1 0-93 0 0,-1-4 22 0 0,0 0 1 0 0,1-1 0 0 0,0 1 0 0 0,1 0-1 0 0,-1-1 1 0 0,1 0 0 0 0,3 6-23 0 0,1 3-46 0 0,0 0 0 0 0,2 12 46 0 0,0 0-1160 0 0,-4-7-236 0 0</inkml:trace>
  <inkml:trace contextRef="#ctx0" brushRef="#br0" timeOffset="1910.025">1094 697 3680 0 0,'0'0'167'0'0,"0"0"203"0"0,0 0 752 0 0,0 0 323 0 0,0 0 68 0 0,0 0-1397 0 0,0 1 0 0 0,1-1-1 0 0,-1 0 1 0 0,0 1 0 0 0,0-1 0 0 0,0 0 0 0 0,0 1-1 0 0,1-1 1 0 0,-1 0 0 0 0,0 1 0 0 0,0-1 0 0 0,1 0-1 0 0,-1 1 1 0 0,0-1 0 0 0,1 0 0 0 0,-1 0-1 0 0,0 0 1 0 0,1 1 0 0 0,-1-1 0 0 0,0 0 0 0 0,1 0-1 0 0,-1 0 1 0 0,0 0 0 0 0,1 1 0 0 0,-1-1 0 0 0,1 0-1 0 0,-1 0 1 0 0,0 0 0 0 0,1 0 0 0 0,-1 0 0 0 0,1 0-1 0 0,-1 0-115 0 0,2-1 96 0 0,0 0 0 0 0,0 0 0 0 0,0-1 0 0 0,-1 1 0 0 0,1 0-1 0 0,0-1 1 0 0,-1 1 0 0 0,1-1 0 0 0,-1 0 0 0 0,0 1 0 0 0,1-1 0 0 0,-1 0-1 0 0,1-2-95 0 0,11-28 913 0 0,0-1-636 0 0,-11 28-189 0 0,0 1 1 0 0,-1-1-1 0 0,1 0 0 0 0,-1 0 0 0 0,0 0 1 0 0,0 0-1 0 0,-1-1 0 0 0,0 1-88 0 0,3-14 504 0 0,-6-3 278 0 0,0 2 120 0 0,3 19-855 0 0,0 0 1 0 0,0 1 0 0 0,0-1 0 0 0,0 0 0 0 0,0 1 0 0 0,0-1 0 0 0,0 0 0 0 0,1 1 0 0 0,-1-1 0 0 0,0 0 0 0 0,0 1 0 0 0,0-1 0 0 0,1 0 0 0 0,-1 1 0 0 0,0-1-1 0 0,1 1 1 0 0,-1-1 0 0 0,1 1 0 0 0,-1-1 0 0 0,1 1 0 0 0,-1-1 0 0 0,1 0-48 0 0,-3 1 398 0 0,2 0-386 0 0,0-1-1 0 0,-1 1 1 0 0,1 0 0 0 0,0-1-1 0 0,-1 1 1 0 0,1 0 0 0 0,0 0-1 0 0,-1 0 1 0 0,1-1 0 0 0,0 1-1 0 0,-1 0 1 0 0,1 0 0 0 0,-1 0-1 0 0,1 0 1 0 0,-1 0 0 0 0,1 0-1 0 0,0 0 1 0 0,-1 0-1 0 0,1 0 1 0 0,-1 0 0 0 0,1 0-1 0 0,0 0 1 0 0,-1 0 0 0 0,1 0-1 0 0,-1 0-11 0 0,0 0-24 0 0,-1 0 0 0 0,0 0-1 0 0,1 1 1 0 0,-1-1 0 0 0,1 0-1 0 0,-1 1 1 0 0,1-1 0 0 0,-1 1-1 0 0,1-1 1 0 0,-1 1-1 0 0,1 0 1 0 0,-1 0 0 0 0,1 0-1 0 0,0 0 1 0 0,-1 0 0 0 0,1 0-1 0 0,0 0 1 0 0,0 0 0 0 0,0 0-1 0 0,0 0 1 0 0,0 1-1 0 0,0-1 1 0 0,0 0 0 0 0,0 1-1 0 0,0-1 1 0 0,1 1 0 0 0,-1-1-1 0 0,1 1 1 0 0,-1-1 0 0 0,1 1-1 0 0,0 0 1 0 0,-1-1-1 0 0,1 2 25 0 0,-1 7-238 0 0,0-8 199 0 0,1 0 1 0 0,0 0-1 0 0,0 0 0 0 0,-1 0 1 0 0,1 0-1 0 0,-1-1 0 0 0,0 1 0 0 0,0 1 39 0 0,-4 6-77 0 0,3-7 59 0 0,1 0-1 0 0,0 1 1 0 0,-1-1 0 0 0,1 0-1 0 0,0 1 1 0 0,0-1 0 0 0,1 0-1 0 0,-1 1 1 0 0,0-1-1 0 0,1 1 1 0 0,0 0 0 0 0,-1-1-1 0 0,1 3 19 0 0,-1 11-123 0 0,0-13 77 0 0,1 0-1 0 0,0 1 0 0 0,0-1 1 0 0,0 0-1 0 0,0 0 1 0 0,0 0-1 0 0,1 0 0 0 0,-1 1 47 0 0,1-3-153 0 0,1 10 155 0 0,0-3-3084 0 0,-2-8 2404 0 0</inkml:trace>
  <inkml:trace contextRef="#ctx0" brushRef="#br0" timeOffset="2328.774">1262 535 7544 0 0,'2'2'341'0'0,"0"1"-298"0"0,0 1 0 0 0,0-1 1 0 0,0 1-1 0 0,0-1 0 0 0,-1 1 0 0 0,0-1 0 0 0,1 1 0 0 0,-1 0 0 0 0,-1 0 1 0 0,1-1-1 0 0,0 5-43 0 0,-1-3 113 0 0,1 0 0 0 0,0 1 1 0 0,0-1-1 0 0,0 0 1 0 0,1 0-1 0 0,-1 0 0 0 0,2 1-113 0 0,4 16 480 0 0,-4-13-280 0 0,0-1 0 0 0,1 0 1 0 0,-1 0-1 0 0,4 3-200 0 0,10 25 354 0 0,-14-27-288 0 0,-1-3-36 0 0,0-1 1 0 0,0 0 0 0 0,0-1 0 0 0,1 1-1 0 0,0 0 1 0 0,0-1 0 0 0,1 2-31 0 0,-4-5-23 0 0,1-1 0 0 0,0 1 0 0 0,-1 0-1 0 0,1-1 1 0 0,0 1 0 0 0,-1-1 0 0 0,1 1 0 0 0,0-1 0 0 0,0 1-1 0 0,-1-1 1 0 0,1 0 0 0 0,0 1 0 0 0,0-1 0 0 0,0 0 0 0 0,0 0-1 0 0,0 0 1 0 0,-1 1 0 0 0,1-1 0 0 0,0 0 0 0 0,0 0 0 0 0,0 0-1 0 0,0 0 1 0 0,0-1 0 0 0,0 1 0 0 0,-1 0 0 0 0,1 0 0 0 0,0 0-1 0 0,0-1 1 0 0,0 1 0 0 0,0 0 0 0 0,0-1 23 0 0,0 0 67 0 0,1 1-1 0 0,0-1 1 0 0,-1 0 0 0 0,1 0-1 0 0,-1 0 1 0 0,1 0 0 0 0,-1-1 0 0 0,1 1-1 0 0,-1 0 1 0 0,0-1 0 0 0,0 1 0 0 0,1 0-1 0 0,-1-1 1 0 0,0 1 0 0 0,0-3-67 0 0,18-28 1529 0 0,-12 12-582 0 0,-4 12-435 0 0,0 0 0 0 0,0 1 0 0 0,-1-1 0 0 0,0-1 1 0 0,-1 1-1 0 0,0 0 0 0 0,0 0-512 0 0,0 10-105 0 0,0 0 1 0 0,0 0-1 0 0,0 1 1 0 0,0-1-1 0 0,0 0 1 0 0,0 0-1 0 0,1 0 1 0 0,-1 0-1 0 0,1 0 1 0 0,0 0 104 0 0,2 3-144 0 0,23 26-928 0 0,-26-30 792 0 0,11 3-418 0 0,-11-4 701 0 0,-1 0 0 0 0,1 1-1 0 0,0-1 1 0 0,-1 0 0 0 0,1 1 0 0 0,0-1 0 0 0,-1 0 0 0 0,1 0 0 0 0,0 0 0 0 0,0 0-1 0 0,-1 1 1 0 0,1-1 0 0 0,0 0 0 0 0,0 0 0 0 0,0-1 0 0 0,-1 1 0 0 0,1 0 0 0 0,0 0-1 0 0,0 0 1 0 0,-1 0 0 0 0,1-1 0 0 0,0 1 0 0 0,-1 0 0 0 0,1-1 0 0 0,0 1-1 0 0,-1 0 1 0 0,1-1 0 0 0,0 0-3 0 0,1 0 148 0 0,0-1 1 0 0,1 0-1 0 0,-1 0 0 0 0,-1 0 0 0 0,1 0 1 0 0,0 0-1 0 0,0 0 0 0 0,-1-1 0 0 0,1 1 1 0 0,-1-1-1 0 0,0 1 0 0 0,0-1 0 0 0,0 1 0 0 0,0-1 1 0 0,0 0-1 0 0,0 1 0 0 0,-1-2-148 0 0,1 4 83 0 0,-1-1 0 0 0,0 0 0 0 0,0 0 0 0 0,0 0 0 0 0,1 0 0 0 0,-1 1 0 0 0,1-1 0 0 0,-1 0 0 0 0,0 0 0 0 0,1 0 0 0 0,-1 1 0 0 0,1-1 0 0 0,0 0 0 0 0,-1 1 0 0 0,1-1-83 0 0,-1 1 16 0 0,1 0 0 0 0,-1-1 0 0 0,1 1 0 0 0,-1 0 0 0 0,0 0 0 0 0,1 0 0 0 0,-1 0 0 0 0,1 0 0 0 0,-1 0 0 0 0,1 0 0 0 0,-1 0 1 0 0,0 0-1 0 0,1 0 0 0 0,-1 0 0 0 0,1 0 0 0 0,-1 0 0 0 0,0 0 0 0 0,1 0 0 0 0,-1 0 0 0 0,1 0 0 0 0,-1 0 0 0 0,1 1-16 0 0,2 1-107 0 0,0 0-1 0 0,0 0 1 0 0,0 0-1 0 0,0 0 1 0 0,-1 1-1 0 0,3 2 108 0 0,2 1-248 0 0,13 17-350 0 0,-17-18 425 0 0,1-1 0 0 0,0 1 0 0 0,0-1 0 0 0,1 0 0 0 0,-1 0 0 0 0,1 0 0 0 0,0 0 173 0 0,13 7-603 0 0,-13-7 478 0 0,1-1 0 0 0,0 1 0 0 0,0-1 0 0 0,0 0 0 0 0,0 0 0 0 0,1-1 0 0 0,1 0 125 0 0,27 5-192 0 0,-25-10 192 0 0,-5-1 63 0 0,-1 0-1 0 0,0 0 1 0 0,-1-1 0 0 0,1 0 0 0 0,-1 1 0 0 0,0-1 0 0 0,0 0 0 0 0,-1-1 0 0 0,1 1 0 0 0,0-3-63 0 0,1-2 104 0 0,-1 4 80 0 0,-1 0-1 0 0,1-1 1 0 0,-1 0 0 0 0,-1 1 0 0 0,1-1-1 0 0,-1 0 1 0 0,0 0 0 0 0,-1-1-184 0 0,0 4 127 0 0,0 1 0 0 0,0-1 1 0 0,0 1-1 0 0,0-1 0 0 0,-1 0 0 0 0,0 1 0 0 0,0-1 1 0 0,0 1-1 0 0,0 0 0 0 0,0-1 0 0 0,-1 1 0 0 0,0 0 1 0 0,1 0-1 0 0,-1 0 0 0 0,0 0 0 0 0,-2-2-127 0 0,0 2 117 0 0,4 3-93 0 0,-1-1 1 0 0,1 1-1 0 0,0 0 0 0 0,-1-1 1 0 0,1 1-1 0 0,-1 0 0 0 0,1-1 1 0 0,0 1-1 0 0,-1-1 0 0 0,1 1 1 0 0,0-1-1 0 0,-1 1 0 0 0,1-1 1 0 0,0 1-1 0 0,0-1 0 0 0,0 1 0 0 0,-1-1 1 0 0,1 0-25 0 0,-9 1 81 0 0,5 1-128 0 0,1 1 0 0 0,0-1 1 0 0,-1 0-1 0 0,1 1 0 0 0,0 0 0 0 0,0 0 0 0 0,0 0 1 0 0,0 0-1 0 0,0 0 0 0 0,0 1 0 0 0,0 0 47 0 0,-3 3-154 0 0,0 0 0 0 0,1 0 0 0 0,0 1 0 0 0,-1 1 154 0 0,3-4-168 0 0,0 1-1 0 0,1-1 1 0 0,0 1-1 0 0,0-1 1 0 0,0 1-1 0 0,0 0 1 0 0,1 0-1 0 0,0 0 1 0 0,0 0-1 0 0,0 0 1 0 0,0 0-1 0 0,1 0 1 0 0,0 0-1 0 0,0 0 1 0 0,1 4 168 0 0,-1-7-242 0 0,1-1 0 0 0,-1 0 0 0 0,0 1 1 0 0,1-1-1 0 0,0 1 0 0 0,-1-1 0 0 0,1 0 1 0 0,0 1-1 0 0,-1-1 0 0 0,1 0 1 0 0,0 0-1 0 0,0 0 0 0 0,0 1 0 0 0,0-1 1 0 0,0 0-1 0 0,1 0 0 0 0,-1 0 0 0 0,0-1 1 0 0,0 1-1 0 0,2 1 242 0 0,-1-2-232 0 0,1 1-1 0 0,0 0 1 0 0,-1-1 0 0 0,1 1 0 0 0,0-1-1 0 0,-1 0 1 0 0,1 0 0 0 0,2 0 232 0 0,-5 0-45 0 0,5 0-1209 0 0</inkml:trace>
  <inkml:trace contextRef="#ctx0" brushRef="#br0" timeOffset="2713.846">1986 608 4144 0 0,'0'0'319'0'0,"1"1"-3"0"0,1 4 391 0 0,0 0 0 0 0,0 0 1 0 0,-1 0-1 0 0,1 0 1 0 0,-1 0-1 0 0,0 0 1 0 0,-1 0-1 0 0,1 1 1 0 0,-1 0-708 0 0,5 27 699 0 0,-4-16-679 0 0,-1-15-49 0 0,0 0 0 0 0,0-1-1 0 0,0 1 1 0 0,0 0 0 0 0,0 0 0 0 0,1 0 0 0 0,-1 0-1 0 0,1 0 1 0 0,-1-1 0 0 0,2 2 29 0 0,-2-1-328 0 0,0-2-21 0 0,-4 14-722 0 0,3-13 1192 0 0,1-1 21 0 0,0 0 102 0 0,0 0 420 0 0,0 0 185 0 0,0 0 42 0 0,1-1-49 0 0,0-1-685 0 0,1 0 0 0 0,-1-1-1 0 0,-1 1 1 0 0,1 0 0 0 0,0 0-1 0 0,0-1 1 0 0,-1 1 0 0 0,0 0-1 0 0,1-3-156 0 0,4-16 702 0 0,1 6-542 0 0,-1 1-1 0 0,-1-2 1 0 0,-1 1-1 0 0,0 0 1 0 0,0-5-160 0 0,5-27 503 0 0,-5 30-139 0 0,-1 0 0 0 0,0-1 0 0 0,-1 1 0 0 0,-1-8-364 0 0,2 15 285 0 0,-2 10-250 0 0,0-1-1 0 0,0 1 1 0 0,0-1 0 0 0,0 0 0 0 0,1 1 0 0 0,-1-1 0 0 0,0 0 0 0 0,0 1 0 0 0,0-1-1 0 0,0 0 1 0 0,0 1 0 0 0,-1-1 0 0 0,1 0 0 0 0,0 1 0 0 0,0-1 0 0 0,0 1 0 0 0,0-1-1 0 0,-1 0-34 0 0,0 0 264 0 0,1 1-192 0 0,0 0-177 0 0,1 2-71 0 0,5 10-44 0 0,-3-7 161 0 0,-1 0-1 0 0,0 0 1 0 0,0 0-1 0 0,-1 0 1 0 0,1 0 59 0 0,3 14-102 0 0,1 0-1 0 0,0 0 1 0 0,2-1 0 0 0,0 0 0 0 0,1 0 0 0 0,1-1 0 0 0,0 0-1 0 0,5 4 103 0 0,-4-4-212 0 0,9 10-514 0 0,-10-15 142 0 0,-5 1-21 0 0</inkml:trace>
  <inkml:trace contextRef="#ctx0" brushRef="#br0" timeOffset="3103.571">2114 0 12872 0 0,'0'0'289'0'0,"1"3"40"0"0,3 12-126 0 0,0 1 0 0 0,0 0 0 0 0,-2 0 0 0 0,1 7-203 0 0,6 38 124 0 0,3 2 507 0 0,-1 10-631 0 0,5 34 500 0 0,-9-66-371 0 0,-2-1 0 0 0,-2 1 0 0 0,-2 24-129 0 0,-1-37 0 0 0</inkml:trace>
  <inkml:trace contextRef="#ctx0" brushRef="#br0" timeOffset="3104.571">1908 308 16096 0 0,'0'0'711'0'0,"6"5"153"0"0,2-1-696 0 0,5-4-168 0 0,6 0 0 0 0,4 0 0 0 0,-1 3 432 0 0,5-6 48 0 0,2 3 16 0 0,-2-4 0 0 0,10-1-272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9:2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1063 8752 0 0,'0'0'673'0'0,"0"0"-357"0"0,0 0 123 0 0,0-10 2357 0 0,0-23-436 0 0,0 32-1944 0 0,1-1 66 0 0,11-23 1043 0 0,-9 14-814 0 0,-1 0-342 0 0,0 6-152 0 0,0-1 0 0 0,1 0 0 0 0,-2 0 0 0 0,1 0 0 0 0,0-4-217 0 0,-1 3 158 0 0,1 0 0 0 0,0 1 0 0 0,0-1 1 0 0,1-1-159 0 0,8-25 359 0 0,-9 26-301 0 0,0 0 0 0 0,0 0 1 0 0,0 0-1 0 0,2-1-58 0 0,8-19 136 0 0,5-17-136 0 0,-7 17 26 0 0,12-25-26 0 0,-4 23 1 0 0,0 1 0 0 0,2 0 0 0 0,5-4-1 0 0,20-27-56 0 0,-28 35 32 0 0,1 0-1 0 0,1 1 1 0 0,2 1-1 0 0,0 1 1 0 0,1 1 0 0 0,1 0-1 0 0,5-1 25 0 0,-6 5 32 0 0,15-8 92 0 0,32-18-169 0 0,-41 24-202 0 0,15-7 247 0 0,24-9-238 0 0,68-32-105 0 0,-108 49 266 0 0,-27 16-451 0 0,6-1 1396 0 0,-4-1-7240 0 0,-2-3 239 0 0</inkml:trace>
  <inkml:trace contextRef="#ctx0" brushRef="#br0" timeOffset="380.123">910 23 2760 0 0,'0'0'459'0'0,"0"0"885"0"0,0 0 390 0 0,0 0 81 0 0,2-1-149 0 0,2-1-1089 0 0,-2 1-304 0 0,0 0 0 0 0,1 0 0 0 0,-1 0 0 0 0,0 0-1 0 0,1 0 1 0 0,-1 0 0 0 0,1 1 0 0 0,-1-1 0 0 0,1 1 0 0 0,0 0-273 0 0,2-1 113 0 0,0 1 0 0 0,-1-1 0 0 0,1 0 0 0 0,0 0 0 0 0,2-1-113 0 0,-4 1 13 0 0,0 0 0 0 0,0 0 0 0 0,1 0 0 0 0,-1 0 0 0 0,0 1 0 0 0,0-1 0 0 0,0 1 0 0 0,1 0 0 0 0,-1 0 0 0 0,0 0 0 0 0,0 1 0 0 0,0-1 1 0 0,1 1-1 0 0,2 1-13 0 0,15 4-105 0 0,0 0 1 0 0,13 0 104 0 0,9 3-161 0 0,-4 1 254 0 0,39 8 229 0 0,22 11-322 0 0,-39-11 148 0 0,-42-14 7 0 0,0 1-1 0 0,0 2 1 0 0,-1-1 0 0 0,0 2-1 0 0,14 8-154 0 0,-26-12 26 0 0,-2-2 22 0 0,0 1 0 0 0,0-1 0 0 0,0 1 1 0 0,0 0-1 0 0,-1 0 0 0 0,1 1 0 0 0,0 1-48 0 0,-3-4 9 0 0,0 0 0 0 0,-1 0 0 0 0,1 1 0 0 0,0-1-1 0 0,-1 0 1 0 0,1 0 0 0 0,-1 1 0 0 0,0-1 0 0 0,1 1-1 0 0,-1-1 1 0 0,0 0 0 0 0,0 1 0 0 0,0-1 0 0 0,0 1 0 0 0,0-1-1 0 0,0 1 1 0 0,0-1 0 0 0,0 0 0 0 0,-1 1 0 0 0,1-1 0 0 0,-1 0-1 0 0,1 1 1 0 0,-1-1 0 0 0,1 0 0 0 0,-1 1 0 0 0,0-1 0 0 0,0 0-9 0 0,-4 8-18 0 0,-1 0 0 0 0,0-1 0 0 0,-1 0 0 0 0,0 0 0 0 0,0-1 0 0 0,0 0 0 0 0,-1 0 0 0 0,-1-1 0 0 0,-6 5 18 0 0,-40 34-4289 0 0,28-22-420 0 0</inkml:trace>
  <inkml:trace contextRef="#ctx0" brushRef="#br0" timeOffset="2894.336">4221 4227 7832 0 0,'0'0'602'0'0,"-4"3"343"0"0,2-2 3340 0 0,-5-1-3779 0 0,0 1 0 0 0,1 1 1 0 0,-1-1-1 0 0,1 1 1 0 0,-3 1-507 0 0,-17 4 834 0 0,-72 9 439 0 0,-1-4-1 0 0,-26-3-1272 0 0,-30 2 560 0 0,18-4-332 0 0,83-5-210 0 0,-328 0 283 0 0,205-3-280 0 0,142-1-21 0 0,1 0 0 0 0,-31-7 0 0 0,-30-3-409 0 0,64 7-72 0 0,-1-2-29 0 0</inkml:trace>
  <inkml:trace contextRef="#ctx0" brushRef="#br0" timeOffset="3279.231">2687 4037 13560 0 0,'0'0'306'0'0,"0"0"46"0"0,1 2 23 0 0,1-1-202 0 0,12 14 110 0 0,-14-14-283 0 0,0-1 0 0 0,1 1 0 0 0,-1 0 0 0 0,0-1 0 0 0,1 1 0 0 0,-1-1-1 0 0,0 1 1 0 0,0 0 0 0 0,1-1 0 0 0,-1 1 0 0 0,0 0 0 0 0,0-1 0 0 0,0 1 0 0 0,0 0 0 0 0,0-1 0 0 0,0 1 0 0 0,0 0 0 0 0,0-1 0 0 0,0 1 0 0 0,0 0 0 0 0,-1-1 0 0 0,1 1 0 0 0,0 0 0 0 0,0-1 0 0 0,-1 1 0 0 0,1 0 0 0 0,0-1 0 0 0,-1 1 0 0 0,1 0 0 0 0,-10 8-3 0 0,9-8 0 0 0,0 1-1 0 0,-1-1 0 0 0,1 0 0 0 0,0 1 1 0 0,-1-1-1 0 0,1 0 0 0 0,0 1 0 0 0,0 0 1 0 0,0-1-1 0 0,0 1 0 0 0,0 0 0 0 0,1-1 1 0 0,-1 1-1 0 0,1 0 0 0 0,-1 0 0 0 0,1-1 1 0 0,-1 1-1 0 0,1 0 0 0 0,0 2 4 0 0,-1-1 6 0 0,1-1-1 0 0,-1 1 1 0 0,0 0-1 0 0,1-1 1 0 0,-1 1-1 0 0,0-1 1 0 0,-1 1-1 0 0,1-1 1 0 0,0 1-1 0 0,-1-1 1 0 0,1 0-1 0 0,-1 0 1 0 0,0 0-1 0 0,0 0 1 0 0,0 0-1 0 0,0 0 1 0 0,0 0-1 0 0,0-1 1 0 0,0 1-1 0 0,-1-1 1 0 0,-1 2-6 0 0,-9 4 11 0 0,0 0 0 0 0,-1-1 0 0 0,-6 2-11 0 0,19-7-1 0 0,-90 31 71 0 0,-39 7-70 0 0,116-36 257 0 0,0-1 1 0 0,-13 2-258 0 0,-1-1 455 0 0,15-2-238 0 0,7 0 948 0 0,14 8-581 0 0,-6-8-622 0 0,14 15-17 0 0,-7-7 32 0 0,1 1 0 0 0,0-2 0 0 0,1 1 0 0 0,10 5 23 0 0,102 50-1010 0 0,-102-53-3102 0 0,-1-6-1397 0 0</inkml:trace>
  <inkml:trace contextRef="#ctx0" brushRef="#br0" timeOffset="3660.541">611 4406 12896 0 0,'-8'-3'390'0'0,"-8"0"629"0"0,11-1 568 0 0,3 3 1661 0 0,0 8-2069 0 0,2-3-1188 0 0,-1 1-1 0 0,1-1 0 0 0,0 1 0 0 0,0-1 0 0 0,1 0 1 0 0,-1 1-1 0 0,1-1 0 0 0,0 0 0 0 0,2 4 10 0 0,15 42-182 0 0,-13-38 159 0 0,4 10 22 0 0,42 110-601 0 0,-39-103-145 0 0,3 10-2832 0 0,-11-23-2038 0 0</inkml:trace>
  <inkml:trace contextRef="#ctx0" brushRef="#br0" timeOffset="4029.721">488 4660 10136 0 0,'0'0'464'0'0,"0"0"-10"0"0,0 0-203 0 0,0 0 236 0 0,11 0 1774 0 0,-5-1-2087 0 0,0 0 1 0 0,0-1-1 0 0,0 0 1 0 0,0 1-1 0 0,0-2 1 0 0,0 1-1 0 0,0-1 0 0 0,-1 0 1 0 0,1 0-1 0 0,-1 0 1 0 0,3-3-175 0 0,23-12 496 0 0,97-47 33 0 0,-43 16-2333 0 0,-67 37-3677 0 0</inkml:trace>
  <inkml:trace contextRef="#ctx0" brushRef="#br0" timeOffset="4412.091">1057 4607 3224 0 0,'0'0'451'0'0,"0"0"683"0"0,0 0 303 0 0,0 0 61 0 0,0 0-185 0 0,0 0-801 0 0,0 0-352 0 0,0 0-68 0 0,0 0-19 0 0,1-2-2 0 0,2-2-144 0 0,0-1 0 0 0,0 0 0 0 0,-1 0 0 0 0,1-1 0 0 0,-1 1 0 0 0,0 0 0 0 0,-1-1-1 0 0,0 1 1 0 0,1-4 73 0 0,0-8-505 0 0,-1 0-1 0 0,0-13 506 0 0,1 6-127 0 0,-1 21 202 0 0,-1-1 0 0 0,1 1 0 0 0,-1-1 0 0 0,0 1 0 0 0,0-1-1 0 0,0 1 1 0 0,0-1 0 0 0,-1 1 0 0 0,1-1 0 0 0,-1 1 0 0 0,-1-2-75 0 0,2 3 372 0 0,0 2 191 0 0,0 0 79 0 0,0 0 20 0 0,0 0-2 0 0,0 0-16 0 0,-2-3-172 0 0,-3 6 176 0 0,-2 6 249 0 0,7-9-890 0 0,-4 6-24 0 0,0 0 0 0 0,1 0 0 0 0,0 1 0 0 0,1-1 0 0 0,-1 1 0 0 0,1 0 0 0 0,0 0 0 0 0,0 4 17 0 0,-8 22-74 0 0,-4 20-148 0 0,14-49 214 0 0,-1 0 1 0 0,0 0 0 0 0,1 0 0 0 0,0 0 0 0 0,0 0 0 0 0,0 0 0 0 0,1 0 0 0 0,-1 0 0 0 0,2 4 7 0 0,1 17-15 0 0,-3-23 5 0 0,0-1-1 0 0,0 0 1 0 0,0 1 0 0 0,0-1 0 0 0,0 0 0 0 0,1 1-1 0 0,-1-1 1 0 0,1 0 0 0 0,-1 0 0 0 0,1 0 0 0 0,-1 1-1 0 0,1-1 1 0 0,-1 0 0 0 0,1 0 0 0 0,0 0 0 0 0,0 0-1 0 0,0 0 1 0 0,0 0 0 0 0,0 0 0 0 0,0 0 0 0 0,0 0 10 0 0,1 0 0 0 0,0 0 0 0 0,0 1 0 0 0,0-1 0 0 0,1 0 0 0 0,-1 0 0 0 0,0-1 0 0 0,1 1 0 0 0,-1 0 0 0 0,1-1 0 0 0,-1 0 0 0 0,1 1 0 0 0,4-1 3 0 0,-1 0 0 0 0,1 0 0 0 0,0 0 0 0 0,0-1 0 0 0,0 0 0 0 0,-1 0 0 0 0,7-3-3 0 0,10-4-382 0 0,-1-1 1 0 0,11-7 381 0 0,-3-1-3580 0 0,-14 5-509 0 0</inkml:trace>
  <inkml:trace contextRef="#ctx0" brushRef="#br0" timeOffset="4771.28">1467 4325 10680 0 0,'0'0'489'0'0,"0"0"-8"0"0,-1-2-310 0 0,0 1-35 0 0,-1-1 0 0 0,1 0 0 0 0,-1 1 0 0 0,0-1 0 0 0,0 1 0 0 0,0-1 0 0 0,0 1 0 0 0,0 0 0 0 0,0 0 0 0 0,0 0 0 0 0,0 0 0 0 0,0 0 1 0 0,0 0-1 0 0,-1 1 0 0 0,1-1 0 0 0,0 1 0 0 0,-1-1 0 0 0,1 1 0 0 0,-1 0-136 0 0,-1 0 181 0 0,-1-1 0 0 0,0 1 0 0 0,0 0 0 0 0,1 1-1 0 0,-1-1 1 0 0,0 1 0 0 0,1 0 0 0 0,-1 0 0 0 0,-3 2-181 0 0,-1 1-182 0 0,0 1 0 0 0,0 0 0 0 0,0 1 0 0 0,-4 4 182 0 0,-1 0-292 0 0,13-9 266 0 0,-1 0 1 0 0,1 1-1 0 0,0-1 0 0 0,-1 0 0 0 0,1 1 1 0 0,0-1-1 0 0,0 1 0 0 0,0-1 0 0 0,0 1 1 0 0,0 0-1 0 0,0 0 0 0 0,1-1 0 0 0,-1 1 0 0 0,0 0 1 0 0,1 0-1 0 0,0 0 0 0 0,-1-1 0 0 0,1 1 1 0 0,0 0-1 0 0,0 1 26 0 0,-6 22-259 0 0,5-24 245 0 0,1 1 0 0 0,-1-1 0 0 0,1 0 0 0 0,0 1 1 0 0,-1-1-1 0 0,1 1 0 0 0,0-1 0 0 0,0 1 1 0 0,0-1-1 0 0,0 1 0 0 0,0-1 0 0 0,0 1 0 0 0,1-1 1 0 0,-1 0-1 0 0,0 1 0 0 0,1-1 0 0 0,-1 1 0 0 0,1-1 1 0 0,0 1 13 0 0,2 9-10 0 0,-3-11 9 0 0,0 0 1 0 0,0 1-1 0 0,1-1 1 0 0,-1 1-1 0 0,0-1 1 0 0,0 0-1 0 0,0 1 1 0 0,0-1-1 0 0,0 1 1 0 0,0-1-1 0 0,0 1 1 0 0,-1-1-1 0 0,1 0 1 0 0,0 1-1 0 0,0-1 1 0 0,0 0-1 0 0,0 1 1 0 0,0-1-1 0 0,-1 1 1 0 0,1-1-1 0 0,0 0 1 0 0,0 1 0 0 0,-1 0-11 0 0,0 0-1 0 0,0 0 1 0 0,1 0 0 0 0,-1 0 0 0 0,0 0 0 0 0,1 0-1 0 0,-1 0 1 0 0,1 0 0 0 0,-1 0 0 0 0,1 1-1 0 0,0-1 1 0 0,-1 0 0 0 0,1 1 11 0 0,0-1-3 0 0,0 0-1 0 0,0-1 1 0 0,0 1 0 0 0,0-1 0 0 0,1 1-1 0 0,-1 0 1 0 0,0-1 0 0 0,0 1-1 0 0,0-1 1 0 0,1 1 0 0 0,-1-1 0 0 0,0 1-1 0 0,1 0 1 0 0,-1-1 0 0 0,0 1-1 0 0,1-1 1 0 0,-1 0 0 0 0,1 1 0 0 0,-1-1 3 0 0,3 2-2 0 0,-1 0 1 0 0,1-1 0 0 0,-1 0 0 0 0,1 1 0 0 0,0-1 0 0 0,-1 0 0 0 0,1 0 0 0 0,2 0 1 0 0,2 1-4 0 0,16 8 27 0 0,13 5 79 0 0,108 24 493 0 0,-119-29-84 0 0,4 4 474 0 0,-29-14-980 0 0,0 1 1 0 0,0-1 0 0 0,1 1 0 0 0,-1-1 0 0 0,0 1 0 0 0,0 0 0 0 0,0-1 0 0 0,0 1 0 0 0,1-1 0 0 0,-1 1 0 0 0,0 0 0 0 0,0-1 0 0 0,0 1 0 0 0,0 0 0 0 0,-1-1-1 0 0,1 1 1 0 0,0-1 0 0 0,0 1-6 0 0,0 0 11 0 0,0 2-46 0 0,0-1 1 0 0,0 1-1 0 0,-1 0 1 0 0,1-1-1 0 0,-1 1 1 0 0,1-1-1 0 0,-1 1 1 0 0,0 0-1 0 0,0-1 0 0 0,0 1 1 0 0,0-1-1 0 0,0 0 1 0 0,-1 1-1 0 0,1-1 1 0 0,-1 0 34 0 0,-12 11-4323 0 0,6-9-505 0 0</inkml:trace>
  <inkml:trace contextRef="#ctx0" brushRef="#br0" timeOffset="4772.28">1435 3980 13448 0 0,'0'0'613'0'0,"1"2"-10"0"0,1 4-522 0 0,3 14 129 0 0,1-1 0 0 0,1 0 1 0 0,8 16-211 0 0,19 26 602 0 0,52 101 249 0 0,-27-49-721 0 0,-10-33-130 0 0,-14-25-24 0 0,-7-12-1074 0 0,-18-27 501 0 0</inkml:trace>
  <inkml:trace contextRef="#ctx0" brushRef="#br0" timeOffset="5154.553">1262 4057 14600 0 0,'0'0'640'0'0,"18"0"144"0"0,-1-3-624 0 0,7 3-160 0 0,-6-5 0 0 0,1-4 0 0 0,-2 6 224 0 0,1-5 7 0 0,11-4 9 0 0,-7 0 0 0 0,1-5-336 0 0,-1 1-72 0 0,2-5-16 0 0,-2 10-6503 0 0</inkml:trace>
  <inkml:trace contextRef="#ctx0" brushRef="#br0" timeOffset="5644.472">424 3847 16959 0 0,'0'0'388'0'0,"0"0"52"0"0,0 0 28 0 0,0 0-58 0 0,-1-1-268 0 0,-18-30 1127 0 0,11 20-648 0 0,0-1 0 0 0,1 0 0 0 0,0 0 1 0 0,1-1-1 0 0,-1-5-621 0 0,-26-89 399 0 0,4 0-1 0 0,5-2 1 0 0,5-1 0 0 0,5 0-1 0 0,2-43-398 0 0,10-86 215 0 0,3 130-19 0 0,-6 45 280 0 0,5 64-496 0 0,0 0 0 0 0,0 0 0 0 0,0 0 0 0 0,0 0 1 0 0,0-1-1 0 0,0 1 0 0 0,0 0 0 0 0,0 0 0 0 0,0 0 0 0 0,0 0 0 0 0,0 0 0 0 0,0 0 1 0 0,0-1-1 0 0,0 1 0 0 0,0 0 0 0 0,0 0 0 0 0,0 0 0 0 0,0 0 0 0 0,0 0 0 0 0,0 0 1 0 0,0 0-1 0 0,0 0 0 0 0,0-1 0 0 0,-1 1 0 0 0,1 0 0 0 0,0 0 0 0 0,0 0 0 0 0,0 0 1 0 0,0 0-1 0 0,0 0 0 0 0,0 0 0 0 0,0 0 0 0 0,0 0 0 0 0,-1 0 0 0 0,1 0 0 0 0,0 0 1 0 0,0 0-1 0 0,0 0 0 0 0,0 0 0 0 0,0 0 0 0 0,0 0 0 0 0,0 0 0 0 0,-1 0 0 0 0,1 0 1 0 0,0 0-1 0 0,0 0 0 0 0,0 0 0 0 0,0 0 0 0 0,0 0 0 0 0,0 0 0 0 0,0 0 0 0 0,-1 0 1 0 0,1 0-1 0 0,0 0 0 0 0,0 0 0 0 0,0 0 0 0 0,0 0 0 0 0,0 0 0 0 0,0 0 20 0 0,-11 7-314 0 0,-7 4 69 0 0,-3-4-8 0 0,16-5-17 0 0,4 1-2 0 0,-1 4 185 0 0,-1 0-1 0 0,0 0 0 0 0,0 0 1 0 0,0 0-1 0 0,-1 0 1 0 0,-3 4 87 0 0,-32 40-209 0 0,30-41 183 0 0,-7 9 6 0 0,11-14 5 0 0,0 0 0 0 0,0 1 0 0 0,1-1 0 0 0,-1 3 15 0 0,3-5 1 0 0,1-1-1 0 0,-1 1 0 0 0,0-1 0 0 0,0 0 0 0 0,0 1 1 0 0,0-1-1 0 0,0 0 0 0 0,0 0 0 0 0,-1-1 0 0 0,-3 5-7 0 0,-1 0 0 0 0,1 0-1 0 0,-4 5 8 0 0,8-9-93 0 0,2-2 8 0 0,0 0 11 0 0,0 0 42 0 0,0 0 170 0 0,10-19 531 0 0,-8 16-609 0 0,-1 0 0 0 0,1 0 0 0 0,0 0 0 0 0,0 0-1 0 0,0 1 1 0 0,0-1 0 0 0,1 0-60 0 0,-2 2 37 0 0,1-1 0 0 0,0 0-1 0 0,-1 0 1 0 0,1 0 0 0 0,-1 0 0 0 0,0 0 0 0 0,1 0-1 0 0,-1 0 1 0 0,0 0 0 0 0,-1 0 0 0 0,1-1-1 0 0,0 1 1 0 0,0-2-37 0 0,0-1 4 0 0,0 1 0 0 0,1 0-1 0 0,0-1 1 0 0,0 1 0 0 0,0 0-1 0 0,0 0 1 0 0,1 0 0 0 0,1-3-4 0 0,8-13 24 0 0,-10 18-13 0 0,-1-1 1 0 0,1 1 0 0 0,0 0-1 0 0,0-1 1 0 0,0 1-1 0 0,0 0 1 0 0,1-1-12 0 0,2-1 12 0 0,-5 3-8 0 0,0 1 1 0 0,1 0-1 0 0,-1 0 1 0 0,0-1-1 0 0,1 1 0 0 0,-1 0 1 0 0,0 0-1 0 0,1 0 1 0 0,-1 0-1 0 0,0 0 1 0 0,1-1-1 0 0,-1 1 0 0 0,1 0 1 0 0,-1 0-1 0 0,0 0 1 0 0,1 0-1 0 0,-1 0 1 0 0,0 0-1 0 0,1 0 0 0 0,-1 0 1 0 0,1 1-5 0 0,2-1 14 0 0,10-3-4 0 0,6-1-46 0 0,-14 6 8 0 0,0 0-2 0 0,64 13-362 0 0,-21-3-379 0 0,2-3 771 0 0,93 12-2163 0 0,-81-14 543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9:2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0 13536 0 0,'-1'0'126'0'0,"-4"5"-3"0"0,5-4 194 0 0,4-3 593 0 0,-2 1-705 0 0,-2 1 19 0 0,0 0 7 0 0,0 0-1 0 0,0 3-4 0 0,3 8-47 0 0,2 22 321 0 0,-9 1 308 0 0,0-14-532 0 0,-5 28 121 0 0,6-35-185 0 0,0 1 1 0 0,0 10-213 0 0,1-7 255 0 0,-2 0 1 0 0,1 0 0 0 0,-6 11-256 0 0,-6 34 439 0 0,9-33-290 0 0,0 0 0 0 0,-3 0 0 0 0,0 0 0 0 0,-2-1-1 0 0,-3 6-148 0 0,2-8 116 0 0,-2-1 0 0 0,-8 13-116 0 0,-6 6 123 0 0,14-21-49 0 0,-1 0 0 0 0,-1-1-1 0 0,-9 8-73 0 0,-10 11 96 0 0,23-25-61 0 0,-2 0 0 0 0,1-1 0 0 0,-2-1 0 0 0,0 0-1 0 0,0-1 1 0 0,-1-1 0 0 0,-3 1-35 0 0,-80 43 455 0 0,90-51-501 0 0,3-2-29 0 0,0 1-1 0 0,1-2 1 0 0,-1 1-1 0 0,-1-1 1 0 0,1 0-1 0 0,-4 1 76 0 0,7-2-72 0 0,-1 0-1 0 0,1 0 0 0 0,0 0 1 0 0,0 0-1 0 0,0 0 0 0 0,0 1 1 0 0,0-1-1 0 0,-1 1 73 0 0,2-1-195 0 0,0 0 0 0 0,0 0 1 0 0,0 0-1 0 0,0-1 0 0 0,0 1 0 0 0,0-1 0 0 0,0 0 0 0 0,0 1 0 0 0,0-1 1 0 0,0 0-1 0 0,0 0 0 0 0,-1 0 0 0 0,1-1 0 0 0,0 1 195 0 0,-5 0-3673 0 0,5 0-2592 0 0</inkml:trace>
  <inkml:trace contextRef="#ctx0" brushRef="#br0" timeOffset="339.06">6 821 13040 0 0,'0'0'24'0'0,"-1"0"0"0"0,1 0 0 0 0,0 0 1 0 0,0 0-1 0 0,0 0 0 0 0,0 1 1 0 0,0-1-1 0 0,-1 0 0 0 0,1 0 0 0 0,0 0 1 0 0,0 0-1 0 0,0 0 0 0 0,0 0 0 0 0,0 1 1 0 0,0-1-1 0 0,0 0 0 0 0,0 0 1 0 0,-1 0-1 0 0,1 0 0 0 0,0 0 0 0 0,0 1 1 0 0,0-1-1 0 0,0 0 0 0 0,0 0 1 0 0,0 0-1 0 0,0 0 0 0 0,0 1 0 0 0,0-1 1 0 0,0 0-1 0 0,0 0 0 0 0,0 0 0 0 0,0 1 1 0 0,0-1-1 0 0,0 0 0 0 0,0 0 1 0 0,0 0-1 0 0,0 0 0 0 0,1 0 0 0 0,-1 1-24 0 0,6 5 439 0 0,2 3-408 0 0,-7-8-53 0 0,-1 1 1 0 0,0-1 0 0 0,0 1-1 0 0,0-1 1 0 0,-1 1 0 0 0,1-1 0 0 0,0 1-1 0 0,-1-1 1 0 0,1 0 0 0 0,0 1-1 0 0,-1-1 1 0 0,0 1 21 0 0,0 0-42 0 0,1-1 1 0 0,-1 0-1 0 0,1 1 0 0 0,0-1 0 0 0,-1 0 0 0 0,1 1 1 0 0,0-1-1 0 0,0 1 0 0 0,0-1 0 0 0,0 1 42 0 0,3 9-309 0 0,-2-10 277 0 0,-1 1 0 0 0,1-1 0 0 0,-1 0 0 0 0,1 0 0 0 0,-1 1 0 0 0,0-1 0 0 0,0 0 1 0 0,1 1-1 0 0,-1-1 0 0 0,0 0 0 0 0,0 1 0 0 0,0-1 0 0 0,-1 1 32 0 0,1 1-23 0 0,-2 5 34 0 0,1 0-1 0 0,0 0 0 0 0,0 0 0 0 0,1 0 0 0 0,0 0 1 0 0,1 0-1 0 0,0 0 0 0 0,0 1-10 0 0,2 1 9 0 0,-2-8-9 0 0,0 0 0 0 0,-1 0 0 0 0,1 0 1 0 0,-1 0-1 0 0,1 0 0 0 0,-1 0 0 0 0,0 1 0 0 0,1-1 0 0 0,-1 0 0 0 0,-1 0 0 0 0,1 0 0 0 0,0 1 1 0 0,0-1-1 0 0,-6 15 0 0 0,5-11 2 0 0,-1-1-1 0 0,0 0 1 0 0,1 0 0 0 0,0 1 0 0 0,1-1-1 0 0,-1 3-1 0 0,1 5 118 0 0,0 0-1 0 0,-2 0 0 0 0,1 1 1 0 0,-3 8-118 0 0,3-20 148 0 0,1-2 117 0 0,1 3 50 0 0,-1-3-410 0 0,0 1 225 0 0,0 0 0 0 0,1 0 0 0 0,-1 0 0 0 0,0 0 0 0 0,1 0 0 0 0,-1 0 0 0 0,1-1 0 0 0,-1 1 1 0 0,1 0-1 0 0,-1 0 0 0 0,1-1 0 0 0,0 1 0 0 0,-1 0 0 0 0,1-1 0 0 0,0 1 0 0 0,0 0 0 0 0,0-1 1 0 0,-1 1-1 0 0,1-1 0 0 0,0 1 0 0 0,0-1 0 0 0,0 0 0 0 0,0 1 0 0 0,0-1 0 0 0,0 0 0 0 0,0 0-130 0 0,2 1 93 0 0,1 1 54 0 0,0-1 1 0 0,0 0 0 0 0,1 0-1 0 0,-1 0 1 0 0,0-1 0 0 0,0 0-1 0 0,1 1 1 0 0,-1-1 0 0 0,0-1 0 0 0,1 1-1 0 0,-1-1 1 0 0,0 1 0 0 0,0-1-1 0 0,1-1-147 0 0,78-23 1237 0 0,-35 11-1098 0 0,-24 2-5980 0 0,-6 3-741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9:0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4546 2413 2760 0 0,'1'-2'125'0'0,"26"-49"1397"0"0,-25 48-739 0 0,-1 0 1 0 0,0-1 0 0 0,0 1 0 0 0,-1 0 0 0 0,1-1 0 0 0,-1-1-784 0 0,2-6 1194 0 0,-2 7-640 0 0,0 1 0 0 0,0-1 1 0 0,0 1-1 0 0,-1-1 1 0 0,1 1-1 0 0,-1 0 0 0 0,0-1 1 0 0,0 1-1 0 0,0 0 1 0 0,-1-2-555 0 0,1 3 769 0 0,1 2-164 0 0,-18-5 1162 0 0,14 5-1741 0 0,1 1-1 0 0,-1-1 1 0 0,1 1 0 0 0,-1-1 0 0 0,1 1 0 0 0,0 0-1 0 0,-1 0 1 0 0,1 1 0 0 0,0-1 0 0 0,0 1 0 0 0,0-1-1 0 0,0 1 1 0 0,0 0 0 0 0,0 0 0 0 0,-2 3-26 0 0,-4 3-105 0 0,1 1 1 0 0,0 1-1 0 0,0-1 0 0 0,1 1 105 0 0,-13 17-102 0 0,9-15-14 0 0,2 1 1 0 0,0 1-1 0 0,-1 1 116 0 0,7-10-69 0 0,0 1 1 0 0,1-1-1 0 0,-1 0 1 0 0,1 1 0 0 0,0-1-1 0 0,1 1 1 0 0,-1 0-1 0 0,1-1 1 0 0,0 1-1 0 0,1 1 69 0 0,0-5-55 0 0,0 0 0 0 0,0 1 0 0 0,1-1 0 0 0,-1 0 0 0 0,1 0 0 0 0,-1 0 0 0 0,1-1 0 0 0,0 1 0 0 0,0 0 0 0 0,0 0 0 0 0,0 0 0 0 0,0 0 0 0 0,0-1 0 0 0,0 1 0 0 0,0-1 0 0 0,1 1 0 0 0,-1-1 0 0 0,1 1 0 0 0,-1-1 0 0 0,1 0 0 0 0,0 1 0 0 0,-1-1 0 0 0,1 0 0 0 0,0 0 0 0 0,0-1 0 0 0,1 2 55 0 0,-1-1 4 0 0,1 0 1 0 0,-1-1-1 0 0,1 1 1 0 0,0 0-1 0 0,-1-1 0 0 0,1 0 1 0 0,-1 1-1 0 0,1-1 1 0 0,0 0-1 0 0,-1 0 0 0 0,1-1 1 0 0,0 1-1 0 0,-1 0 1 0 0,1-1-1 0 0,0 0 0 0 0,-1 1 1 0 0,1-1-1 0 0,-1 0 0 0 0,1 0 1 0 0,0-2-5 0 0,8-4 92 0 0,0-1 1 0 0,-1-1 0 0 0,0 0-1 0 0,-1 0 1 0 0,0-1-1 0 0,0 0 1 0 0,-1-1 0 0 0,0 0-1 0 0,-1 0 1 0 0,4-9-93 0 0,3-8 144 0 0,-2-1 0 0 0,-1 0-1 0 0,-1 0 1 0 0,0-3-144 0 0,-5 8 126 0 0,-1 1 0 0 0,-1-1 0 0 0,0-21-126 0 0,-1 20 214 0 0,-2 9 156 0 0,0-1 1 0 0,-2-15-371 0 0,-1 4 392 0 0,3 21-182 0 0,0 1-1 0 0,-1-1 1 0 0,0 0-1 0 0,0 0 1 0 0,-1 1-1 0 0,0-1 0 0 0,0 1 1 0 0,-1-1-1 0 0,1 1 1 0 0,-1 0-1 0 0,-1 0 1 0 0,-1-2-210 0 0,5 8 13 0 0,0-1 0 0 0,0 1-1 0 0,-1-1 1 0 0,1 1 0 0 0,0 0 0 0 0,-1 0 0 0 0,1-1 0 0 0,0 1 0 0 0,-1 0 0 0 0,1 0 0 0 0,0-1 0 0 0,-1 1 0 0 0,1 0 0 0 0,0 0-1 0 0,-1 0 1 0 0,1 0 0 0 0,-1-1 0 0 0,1 1 0 0 0,-1 0 0 0 0,1 0 0 0 0,0 0 0 0 0,-1 0 0 0 0,1 0 0 0 0,-1 0 0 0 0,1 0 0 0 0,-1 0 0 0 0,1 0-1 0 0,0 1 1 0 0,-1-1 0 0 0,1 0 0 0 0,-1 0 0 0 0,1 0 0 0 0,0 0 0 0 0,-1 1-13 0 0,0 0 1 0 0,-1 0-1 0 0,1 0 1 0 0,-1 0-1 0 0,1 0 1 0 0,-1 1 0 0 0,1-1-1 0 0,0 1 1 0 0,0-1-1 0 0,-1 1 0 0 0,-4 9-161 0 0,0-1-1 0 0,-4 10 162 0 0,8-14 17 0 0,-8 18-202 0 0,0 0-1 0 0,2 1 0 0 0,1 0 0 0 0,1 0 1 0 0,1 1-1 0 0,2 0 0 0 0,-1 7 186 0 0,3-16-52 0 0,0 1-1 0 0,2 0 0 0 0,0 0 0 0 0,0-1 1 0 0,2 1-1 0 0,0 0 0 0 0,1-1 1 0 0,1 0-1 0 0,1 0 0 0 0,0 0 0 0 0,1-1 53 0 0,-4-11-16 0 0,0 0 0 0 0,0 0 1 0 0,0 0-1 0 0,1-1 0 0 0,-1 0 0 0 0,1 0 0 0 0,0 0 0 0 0,0 0 0 0 0,1 0 0 0 0,-1-1 0 0 0,1 0 0 0 0,5 3 16 0 0,-7-5-2 0 0,-1 1-1 0 0,1-1 1 0 0,0 0-1 0 0,0 0 1 0 0,0 0-1 0 0,0-1 1 0 0,1 1-1 0 0,-1-1 1 0 0,0 0-1 0 0,0 0 1 0 0,0 0-1 0 0,0 0 1 0 0,1 0 0 0 0,-1 0-1 0 0,0-1 1 0 0,0 0-1 0 0,0 0 1 0 0,0 0-1 0 0,0 0 1 0 0,0 0-1 0 0,0 0 1 0 0,0-1-1 0 0,1 0 3 0 0,11-7-1 0 0,-8 5 12 0 0,0 0 0 0 0,-1-1 0 0 0,0 1 0 0 0,0-1 0 0 0,5-5-11 0 0,8-9 26 0 0,0-2 1 0 0,-2 0 0 0 0,0-1-1 0 0,11-20-26 0 0,-6 3 51 0 0,-11 23 58 0 0,-2 0 0 0 0,0-1-1 0 0,-1 0 1 0 0,6-19-109 0 0,-5 14 442 0 0,-8 20-219 0 0,-1 2-6 0 0,0 0-1 0 0,0 0 0 0 0,-6 9 0 0 0,2-1-340 0 0,-1 0 0 0 0,1 0 0 0 0,1 0 0 0 0,0 1 0 0 0,0-1 0 0 0,0 1 0 0 0,1 0-1 0 0,0 0 1 0 0,0 6 124 0 0,2-9-80 0 0,-1 0-1 0 0,1 0 0 0 0,0 1 0 0 0,0-1 0 0 0,1 0 1 0 0,0 0-1 0 0,0 1 0 0 0,0-1 0 0 0,1 0 1 0 0,0 0-1 0 0,0 0 0 0 0,1 0 0 0 0,-1-1 0 0 0,3 4 81 0 0,-3-7-40 0 0,-1 0 0 0 0,1 0-1 0 0,0 0 1 0 0,-1-1 0 0 0,1 1 0 0 0,0-1-1 0 0,0 1 1 0 0,0-1 0 0 0,1 1-1 0 0,-1-1 1 0 0,0 0 0 0 0,0 0-1 0 0,1 0 1 0 0,-1-1 0 0 0,1 1 0 0 0,-1 0-1 0 0,0-1 1 0 0,1 0 0 0 0,1 1 40 0 0,7-1-128 0 0,1 0 0 0 0,-1 0 1 0 0,0-1-1 0 0,0-1 128 0 0,12 0-20 0 0,-15 1-7 0 0,1 0 0 0 0,0-1-1 0 0,-1 0 1 0 0,0-1 0 0 0,1 0-1 0 0,-1 0 1 0 0,0 0 0 0 0,5-4 27 0 0,-2 0-18 0 0,0 0 0 0 0,0-1-1 0 0,0 0 1 0 0,-1 0 0 0 0,4-5 18 0 0,-11 9 20 0 0,0 0 1 0 0,0 1-1 0 0,0-1 0 0 0,-1 0 0 0 0,0 0 1 0 0,1 0-1 0 0,-1-1 0 0 0,-1 1 1 0 0,1 0-1 0 0,-1-1 0 0 0,1-2-20 0 0,5-14 222 0 0,-5 14-148 0 0,0 0 1 0 0,-1 0-1 0 0,1 0 0 0 0,-1-1 0 0 0,-1 1 0 0 0,1 0 0 0 0,-1 0 0 0 0,-1-1 0 0 0,0-4-74 0 0,1 8 38 0 0,-1 0 1 0 0,0 0-1 0 0,1 0 1 0 0,-2 0-1 0 0,1 0 1 0 0,0 0-1 0 0,-1 0 0 0 0,0 0 1 0 0,0 0-1 0 0,0 1 1 0 0,0-1-1 0 0,0 1 1 0 0,-1-1-1 0 0,0 1 1 0 0,0 0-1 0 0,0 0 0 0 0,-2-1-38 0 0,3 2-2 0 0,0 1 0 0 0,0-1 0 0 0,-1 1 0 0 0,1 0 0 0 0,0 0 0 0 0,-1 0 0 0 0,1 0 0 0 0,0 0 0 0 0,-1 1-1 0 0,1-1 1 0 0,-1 1 0 0 0,0-1 0 0 0,1 1 0 0 0,-1 0 0 0 0,1 0 0 0 0,-1 0 0 0 0,1 0 0 0 0,-1 1 0 0 0,1-1 0 0 0,-1 1 2 0 0,-1 0-21 0 0,0 1 1 0 0,0 0 0 0 0,1 0 0 0 0,-1 0 0 0 0,0 0-1 0 0,1 0 1 0 0,0 1 0 0 0,-1-1 0 0 0,1 1 0 0 0,0 0-1 0 0,-1 2 21 0 0,1-2-62 0 0,1 1-1 0 0,0-1 0 0 0,0 0 1 0 0,0 1-1 0 0,0-1 0 0 0,1 1 1 0 0,-1 0-1 0 0,1-1 0 0 0,0 1 1 0 0,0 0-1 0 0,1 0 0 0 0,-1 0 1 0 0,1 0-1 0 0,0 0 0 0 0,0 3 63 0 0,0-4 11 0 0,0 0-1 0 0,1 0 1 0 0,-1 0-1 0 0,1 0 0 0 0,0 0 1 0 0,0 0-1 0 0,0 0 1 0 0,0 0-1 0 0,1 0 0 0 0,-1 0 1 0 0,1-1-1 0 0,0 1 1 0 0,-1-1-1 0 0,1 1 0 0 0,0-1 1 0 0,1 0-1 0 0,-1 1 0 0 0,2 0-10 0 0,6 5-138 0 0,1 0 0 0 0,0 0-1 0 0,11 4 139 0 0,2 3-78 0 0,29 17 970 0 0,48 21-892 0 0,-101-53 2 0 0,1 1 256 0 0,-1-1-129 0 0,0 0-53 0 0,0 0-11 0 0,0 0 7 0 0,0 0 34 0 0,0 0 12 0 0,0 0 2 0 0,0 3-8 0 0,0-1-94 0 0,0 1-1 0 0,0 0 0 0 0,0 0 1 0 0,-1 0-1 0 0,0-1 0 0 0,1 1 1 0 0,-1 0-1 0 0,0-1 1 0 0,0 1-1 0 0,-1-1 0 0 0,1 1 1 0 0,0-1-1 0 0,-1 1-17 0 0,-2 2 8 0 0,0-1-1 0 0,0 1 1 0 0,0-1 0 0 0,0 0 0 0 0,-1 0-1 0 0,0-1-7 0 0,-16 19-1089 0 0,19-20 564 0 0,-3 6-3294 0 0,5-8 2421 0 0</inkml:trace>
  <inkml:trace contextRef="#ctx0" brushRef="#br0" timeOffset="339.613">5434 2283 10680 0 0,'0'0'472'0'0,"0"0"104"0"0,0 12-464 0 0,5 0-112 0 0,-5 1 0 0 0,0-6 0 0 0,0-7 72 0 0,0 14-8 0 0,5-3 0 0 0,-5 1 0 0 0,0-12 0 0 0,4 12 0 0 0,-4 5 0 0 0,5-6-3328 0 0,-5-11-672 0 0</inkml:trace>
  <inkml:trace contextRef="#ctx0" brushRef="#br0" timeOffset="340.613">5367 1979 6448 0 0,'0'0'576'0'0,"0"0"-464"0"0,0 0-112 0 0,0 0 0 0 0,0 0 1248 0 0,0 0 232 0 0,0 0 48 0 0,0 0 8 0 0,0 0-1536 0 0,0 0-288 0 0,0 0-64 0 0,13-12-8 0 0</inkml:trace>
  <inkml:trace contextRef="#ctx0" brushRef="#br0" timeOffset="722.433">5602 2157 9584 0 0,'0'0'438'0'0,"0"0"-8"0"0,0 0-86 0 0,0 0 654 0 0,0 0 317 0 0,0 0 58 0 0,0 0-77 0 0,-3-7 339 0 0,2 6-1537 0 0,1-1-1 0 0,-1 1 1 0 0,0 0 0 0 0,0 0-1 0 0,0 0 1 0 0,1-1 0 0 0,-1 1 0 0 0,0 0-1 0 0,0 0 1 0 0,-1 0 0 0 0,1 0-1 0 0,0 0 1 0 0,0 1 0 0 0,0-1-1 0 0,-1 0 1 0 0,1 1 0 0 0,0-1 0 0 0,-1 0-1 0 0,1 1-97 0 0,-1 0 3 0 0,0 0-1 0 0,0 0 1 0 0,0 0-1 0 0,0 0 0 0 0,0 0 1 0 0,0 1-1 0 0,0-1 1 0 0,0 1-1 0 0,0-1 0 0 0,0 1 1 0 0,0 0-1 0 0,1 0 1 0 0,-3 1-3 0 0,0 0-55 0 0,0 1 1 0 0,1 0-1 0 0,-1 0 0 0 0,1 0 1 0 0,0 0-1 0 0,0 0 0 0 0,0 1 1 0 0,0-1-1 0 0,0 1 1 0 0,1 0-1 0 0,-2 2 55 0 0,1 0-194 0 0,0 0-1 0 0,0 0 0 0 0,0 1 1 0 0,0-1-1 0 0,1 1 1 0 0,-1 6 194 0 0,3-9-14 0 0,0 0 0 0 0,0 0 0 0 0,0 0 0 0 0,1 0 0 0 0,0 0 0 0 0,-1 0 0 0 0,2 0 0 0 0,-1 0 0 0 0,1 3 14 0 0,-1-6-24 0 0,0 1-1 0 0,-1-1 1 0 0,1 0-1 0 0,0 0 1 0 0,0 1-1 0 0,0-1 0 0 0,0 0 1 0 0,0 0-1 0 0,0 0 1 0 0,0 0-1 0 0,1 0 0 0 0,-1-1 1 0 0,0 1-1 0 0,1 0 1 0 0,-1 0-1 0 0,0-1 1 0 0,1 1-1 0 0,-1-1 0 0 0,1 1 1 0 0,0-1 24 0 0,5 3-69 0 0,-7-3 61 0 0,0 0 0 0 0,1 0-1 0 0,-1 0 1 0 0,1 0-1 0 0,-1 0 1 0 0,1 0 0 0 0,-1 0-1 0 0,0 0 1 0 0,1 0-1 0 0,-1-1 1 0 0,1 1 0 0 0,-1 0-1 0 0,1 0 1 0 0,-1 0-1 0 0,0 0 1 0 0,1 0 0 0 0,-1-1-1 0 0,0 1 1 0 0,1 0-1 0 0,-1 0 1 0 0,1-1 8 0 0,1 0-45 0 0,9-6-60 0 0,0 0 0 0 0,0-1 1 0 0,0 0-1 0 0,-1-1 0 0 0,0 0 0 0 0,5-7 105 0 0,-14 15 43 0 0,6-6 181 0 0,0 0 0 0 0,-1 0 0 0 0,0 0 0 0 0,0-1 1 0 0,-1 0-1 0 0,4-8-224 0 0,1 2 1129 0 0,-10 12-500 0 0,0 2-38 0 0,0 0-175 0 0,0 0-80 0 0,0 0-15 0 0,0 0-33 0 0,0 0-136 0 0,0 0-65 0 0,0 0-14 0 0,0 2-34 0 0,-29 53-663 0 0,19-23 298 0 0,2 0 0 0 0,1 1 0 0 0,2 0 0 0 0,-2 25 326 0 0,0 3-156 0 0,6-32-1627 0 0,1-17 731 0 0</inkml:trace>
  <inkml:trace contextRef="#ctx0" brushRef="#br0" timeOffset="1098.47">5744 2117 8752 0 0,'0'0'673'0'0,"1"2"-366"0"0,4 11 308 0 0,1 1 0 0 0,-2-1 0 0 0,0 1 0 0 0,0 0 1 0 0,-1 6-616 0 0,4 13 446 0 0,1 14-412 0 0,6 58-34 0 0,-14-94 3 0 0,2 0 1 0 0,-1-1-1 0 0,1 0 1 0 0,1 1-1 0 0,0-1 1 0 0,1 4-4 0 0,2 1 129 0 0,-6-14-107 0 0,0 0 0 0 0,1 1 0 0 0,-1-1 0 0 0,1 0 1 0 0,-1 1-1 0 0,1-1 0 0 0,0 0 0 0 0,-1 0 0 0 0,1 1 0 0 0,0-1 0 0 0,0 0 1 0 0,0 1-23 0 0,1-1 105 0 0,-2-1-161 0 0,0 0-68 0 0,0 0-17 0 0,0 0 83 0 0,0 0 365 0 0,0 0 158 0 0,0 0 30 0 0,0 0 17 0 0,4-6 615 0 0,4-13-287 0 0,-1 1 1 0 0,1-5-841 0 0,-3 8 227 0 0,0 0-1 0 0,1 1 1 0 0,0 0-1 0 0,8-11-226 0 0,-3 7 162 0 0,-6 9-76 0 0,1 0-1 0 0,-1 1 1 0 0,2 0-1 0 0,-1 0 1 0 0,8-5-86 0 0,-14 12-3 0 0,0 1 0 0 0,0 0 0 0 0,1 0 0 0 0,-1 0 0 0 0,0-1 0 0 0,1 1 0 0 0,-1 0 0 0 0,0 0 0 0 0,1 0 0 0 0,-1 0 0 0 0,0 0 0 0 0,1 0 0 0 0,-1 0 0 0 0,0 0 0 0 0,1 0 0 0 0,-1 0 0 0 0,1 0 0 0 0,-1 0 0 0 0,0 0 0 0 0,1 0 0 0 0,-1 0 0 0 0,0 0 0 0 0,1 0 3 0 0,1 0-5 0 0,11 3 5 0 0,-9 1 0 0 0,-3-1 0 0 0,2 2 0 0 0,1 0 0 0 0,-1 0 0 0 0,-1 1 0 0 0,1-1 0 0 0,-1 1 0 0 0,0 0 0 0 0,0 0 0 0 0,-1 0 0 0 0,0 0 0 0 0,0 0 0 0 0,0 0 0 0 0,-1 4 0 0 0,7 31 0 0 0,1 9 17 0 0,-6-38-100 0 0,0 1-1 0 0,0-1 0 0 0,2 4 84 0 0,1 0-278 0 0,-1 4-10 0 0</inkml:trace>
  <inkml:trace contextRef="#ctx0" brushRef="#br0" timeOffset="-3694.36">276 271 10592 0 0,'0'0'818'0'0,"-8"0"-19"0"0,-65-6 2328 0 0,68 6-3043 0 0,1 0 0 0 0,0 1 0 0 0,0-1 0 0 0,-1 1 0 0 0,1 0 0 0 0,0 0 0 0 0,0 1 0 0 0,0-1 0 0 0,0 1 0 0 0,0 0 0 0 0,-3 2-84 0 0,-14 5 60 0 0,14-6-62 0 0,1 0 1 0 0,0 0-1 0 0,0 1 1 0 0,1 0-1 0 0,-1 0 1 0 0,1 0-1 0 0,0 1 1 0 0,0-1-1 0 0,0 1 1 0 0,-1 3 1 0 0,-6 7-19 0 0,0 0 0 0 0,2 2 0 0 0,-1 1 19 0 0,9-15-4 0 0,0 0 1 0 0,0 1 0 0 0,1-1 0 0 0,-1 1 0 0 0,1 0-1 0 0,0-1 1 0 0,0 1 0 0 0,0 0 0 0 0,1 0 0 0 0,-1 0-1 0 0,1 0 1 0 0,0-1 0 0 0,0 1 0 0 0,0 0 0 0 0,1 0-1 0 0,-1 0 1 0 0,1 0 0 0 0,0-1 0 0 0,0 1 0 0 0,1 0-1 0 0,-1-1 1 0 0,0 1 0 0 0,1-1 0 0 0,0 1 0 0 0,0-1-1 0 0,0 0 1 0 0,1 1 0 0 0,-1-1 0 0 0,1-1 0 0 0,-1 1 0 0 0,1 0-1 0 0,0-1 1 0 0,0 1 0 0 0,0-1 0 0 0,0 0 0 0 0,1 0-1 0 0,-1 0 1 0 0,4 1 3 0 0,-1-1-8 0 0,0-1-1 0 0,1 0 1 0 0,-1 0 0 0 0,1 0-1 0 0,-1-1 1 0 0,1 0 0 0 0,-1 0-1 0 0,1-1 1 0 0,-1 1-1 0 0,1-2 1 0 0,4 0 8 0 0,10-2-50 0 0,-13 2 27 0 0,0 0 0 0 0,-1-1 0 0 0,1 1 0 0 0,-1-2 0 0 0,0 1 0 0 0,0-1 1 0 0,0 0-1 0 0,0 0 0 0 0,1-3 23 0 0,9-4-40 0 0,-3 1 71 0 0,-1 0 0 0 0,-1-1 1 0 0,0-1-1 0 0,0 0 0 0 0,6-10-31 0 0,6-5 150 0 0,-10 11 283 0 0,-1-1 1 0 0,-1 0 0 0 0,9-17-434 0 0,-10 19 874 0 0,-10 13-454 0 0,-1 2-4 0 0,0 0 0 0 0,0 0-38 0 0,1 2-165 0 0,0 2-169 0 0,-1 0 1 0 0,1-1-1 0 0,-1 1 0 0 0,0 0 0 0 0,0-1 1 0 0,-1 1-1 0 0,1 0 0 0 0,-1 0-44 0 0,0 17 11 0 0,0 10-114 0 0,-2 1 0 0 0,-1 0 103 0 0,-1 1-451 0 0,3-1-1 0 0,0 2 452 0 0,5 10-3148 0 0,-2-31 1618 0 0</inkml:trace>
  <inkml:trace contextRef="#ctx0" brushRef="#br0" timeOffset="-3334.811">677 345 10104 0 0,'-2'2'76'0'0,"1"0"0"0"0,0 0 0 0 0,0 1 0 0 0,0-1 0 0 0,0 0 0 0 0,0 0 0 0 0,0 1 0 0 0,1-1 0 0 0,-1 0 0 0 0,1 1 1 0 0,0-1-1 0 0,0 0 0 0 0,-1 1 0 0 0,2-1 0 0 0,-1 1-76 0 0,0 4-6 0 0,2 0 0 0 0,-1 0 1 0 0,1 0-1 0 0,0 1 6 0 0,0-2 159 0 0,12 40 822 0 0,-2-40-711 0 0,-11-5-225 0 0,1-1 1 0 0,0 1-1 0 0,0 0 0 0 0,0-1 1 0 0,0 0-1 0 0,0 1 1 0 0,0-1-1 0 0,0 0 1 0 0,0 0-1 0 0,0 0 1 0 0,0 0-1 0 0,0-1 1 0 0,0 1-1 0 0,0 0 1 0 0,-1-1-1 0 0,1 0 0 0 0,0 1 1 0 0,0-1-46 0 0,37-15 1342 0 0,-30 11-987 0 0,0-2 0 0 0,-1 1 0 0 0,0-1-1 0 0,0 0 1 0 0,0-1 0 0 0,-1 0 0 0 0,2-2-355 0 0,-1 0 415 0 0,1 0-1 0 0,1 1 1 0 0,0 0-1 0 0,1 0-414 0 0,-7 6 104 0 0,-2 1-14 0 0,1 0 1 0 0,0 0 0 0 0,0 0 0 0 0,0 1 0 0 0,0-1 0 0 0,0 1 0 0 0,3-1-91 0 0,-5 1 12 0 0,1 1 0 0 0,0 0 1 0 0,-1 0-1 0 0,1 0 0 0 0,0 0 0 0 0,0 1 1 0 0,-1-1-1 0 0,1 0 0 0 0,0 1 0 0 0,-1-1 1 0 0,1 1-1 0 0,-1-1 0 0 0,1 1 0 0 0,-1 0 1 0 0,1 0-1 0 0,-1 0 0 0 0,2 0-12 0 0,2 4 6 0 0,1-1 0 0 0,-1 1 0 0 0,0-1 0 0 0,0 1-1 0 0,-1 1 1 0 0,0-1 0 0 0,0 1 0 0 0,0 0 0 0 0,0 0 0 0 0,-1 1-6 0 0,2 1-10 0 0,0 0 1 0 0,1-1 0 0 0,-1 1-1 0 0,5 3 10 0 0,41 37-2237 0 0,-41-38 691 0 0</inkml:trace>
  <inkml:trace contextRef="#ctx0" brushRef="#br0" timeOffset="-2950.62">1402 292 11888 0 0,'-7'0'128'0'0,"0"1"0"0"0,0 1 1 0 0,1-1-1 0 0,-1 1 1 0 0,1 0-1 0 0,-1 1 1 0 0,1-1-1 0 0,0 1 0 0 0,0 0 1 0 0,0 1-1 0 0,-5 3-128 0 0,-31 16 572 0 0,22-13-395 0 0,1 0 0 0 0,1 1 0 0 0,0 0-177 0 0,-26 16 243 0 0,40-24-199 0 0,-1 0-1 0 0,0 0 1 0 0,1 0-1 0 0,-4 4-43 0 0,7-6-1 0 0,-1 0 0 0 0,1 1 0 0 0,0-1 0 0 0,0 0 0 0 0,0 1 0 0 0,0-1 0 0 0,0 1 0 0 0,0-1 0 0 0,1 1 0 0 0,-1-1 0 0 0,0 1 0 0 0,1-1 1 0 0,-1 1-1 0 0,1 0 0 0 0,0-1 0 0 0,-1 1 0 0 0,1 0 1 0 0,0-1-12 0 0,0 0 1 0 0,0 0-1 0 0,1-1 1 0 0,-1 1 0 0 0,0 0-1 0 0,0 0 1 0 0,1-1-1 0 0,-1 1 1 0 0,0 0 0 0 0,1-1-1 0 0,-1 1 1 0 0,1 0-1 0 0,-1-1 1 0 0,1 1 0 0 0,-1-1-1 0 0,1 1 1 0 0,-1 0-1 0 0,1-1 1 0 0,0 1 0 0 0,-1-1-1 0 0,1 0 1 0 0,0 1-1 0 0,0-1 12 0 0,16 7-255 0 0,-5-5 203 0 0,1-1 1 0 0,0 0-1 0 0,-1-1 0 0 0,1 0 0 0 0,-1-1 0 0 0,1-1 0 0 0,-1 0 1 0 0,2-1 51 0 0,11-2 98 0 0,1-2 1 0 0,-2-1 0 0 0,22-9-99 0 0,-32 11 299 0 0,-1 0 1 0 0,-1 0 0 0 0,1-1-1 0 0,-1-1 1 0 0,1-1-300 0 0,-11 8 851 0 0,-2 1 39 0 0,0 0-24 0 0,0 0-129 0 0,0 0-53 0 0,0 0-11 0 0,0 0-62 0 0,0 0-259 0 0,0 0-116 0 0,0 0-20 0 0,0 0-75 0 0,0 2-287 0 0,2 16-220 0 0,-2-14 261 0 0,0 1 1 0 0,1 0 0 0 0,-1 0 0 0 0,1-1-1 0 0,0 1 1 0 0,1 0 0 0 0,0 1 104 0 0,10 20-328 0 0,-8-19 126 0 0,-1 1 0 0 0,1-1 0 0 0,0 0 1 0 0,0 0-1 0 0,1 0 0 0 0,0-1 1 0 0,0 0-1 0 0,1 0 0 0 0,-1 0 0 0 0,5 3 202 0 0,-9-9-34 0 0,2 3-195 0 0,0 0 0 0 0,0-1 0 0 0,1 0 0 0 0,-1 0 0 0 0,1 0 0 0 0,-1 0 0 0 0,1 0 0 0 0,0-1 0 0 0,1 0 229 0 0,9 4-736 0 0</inkml:trace>
  <inkml:trace contextRef="#ctx0" brushRef="#br0" timeOffset="-2611.914">1669 1 5984 0 0,'0'0'464'0'0,"0"0"-47"0"0,0 0 942 0 0,0 0 442 0 0,-3 6 1768 0 0,-3 6-3314 0 0,1 1 0 0 0,1 1 0 0 0,0-1 0 0 0,1 1 0 0 0,0-1 0 0 0,1 1 0 0 0,1 0 0 0 0,0 0 0 0 0,1 1-255 0 0,1 28 537 0 0,1-1-1 0 0,5 15-536 0 0,-6-46 96 0 0,1 0-1 0 0,0 1 0 0 0,0-1 1 0 0,1 0-1 0 0,0 0 1 0 0,1 0-1 0 0,1-1 0 0 0,-1 1 1 0 0,2-1-1 0 0,0 0 0 0 0,3 4-95 0 0,12 15 654 0 0,12 24-654 0 0,-11-19-1086 0 0,0-1-3419 0 0,-9-16-1113 0 0</inkml:trace>
  <inkml:trace contextRef="#ctx0" brushRef="#br0" timeOffset="-2229.216">1842 196 11024 0 0,'-1'0'38'0'0,"0"1"0"0"0,-1 0 0 0 0,1 0 0 0 0,-1 0 0 0 0,1 1 0 0 0,0-1 0 0 0,0 0 0 0 0,0 0 0 0 0,0 1 0 0 0,0-1 0 0 0,0 1 0 0 0,0-1 0 0 0,0 1 0 0 0,0-1 0 0 0,1 1 0 0 0,-1-1 0 0 0,0 1 0 0 0,1 0 0 0 0,0-1 0 0 0,-1 1 0 0 0,1 0 0 0 0,0-1 0 0 0,0 1 0 0 0,0 0 0 0 0,0-1 0 0 0,0 1 0 0 0,0 0 0 0 0,0-1 0 0 0,1 1 0 0 0,-1 0 0 0 0,1-1 0 0 0,-1 1-38 0 0,7 22 50 0 0,-6-19-28 0 0,0 0 1 0 0,0-1 0 0 0,0 1 0 0 0,1 0 0 0 0,0-1 0 0 0,0 1 0 0 0,1-1 0 0 0,-1 0 0 0 0,3 4-23 0 0,-1-3 22 0 0,0 0 1 0 0,0-1-1 0 0,0 1 1 0 0,0-1 0 0 0,1 0-1 0 0,0 0 1 0 0,0 0-1 0 0,0 0 1 0 0,0-1-1 0 0,0 0 1 0 0,1 0 0 0 0,0-1-1 0 0,-1 1 1 0 0,1-1-1 0 0,0 0 1 0 0,0-1 0 0 0,5 1-23 0 0,15 3 77 0 0,-17-3-50 0 0,-1 0 0 0 0,1-1 0 0 0,-1 0 0 0 0,1 0 0 0 0,-1-1 0 0 0,1 0 0 0 0,-1 0 0 0 0,1-1 0 0 0,6-2-27 0 0,-11 1 33 0 0,0 0 0 0 0,0-1 0 0 0,0 0 0 0 0,-1 1 0 0 0,1-2 0 0 0,-1 1 0 0 0,1 0 0 0 0,-1-1 1 0 0,0 1-1 0 0,0-1 0 0 0,-1 0 0 0 0,3-3-33 0 0,-2 2 290 0 0,-1-1-1 0 0,1 1 1 0 0,-1-1 0 0 0,0 0-1 0 0,0 1 1 0 0,0-1 0 0 0,-1 0 0 0 0,0 0-1 0 0,0 0 1 0 0,-1-1 0 0 0,1 1-1 0 0,-1 0 1 0 0,-1 0 0 0 0,0-5-290 0 0,0 9 212 0 0,0-1 1 0 0,0 0-1 0 0,-1 0 0 0 0,1 1 1 0 0,-1-1-1 0 0,0 1 0 0 0,0-1-212 0 0,1 1 148 0 0,0 1 264 0 0,0 0-438 0 0,-2-1-148 0 0,-3 11 141 0 0,1 0-1 0 0,1 1 1 0 0,0 0-1 0 0,0 0 1 0 0,1 0-1 0 0,0 0 1 0 0,0 0-1 0 0,2 1 0 0 0,-1-1 1 0 0,1 1-1 0 0,0-1 1 0 0,2 9 33 0 0,-1 5-21 0 0,2 0 0 0 0,1-1 1 0 0,1 1-1 0 0,1-1 0 0 0,2 2 21 0 0,14 43 163 0 0,3 1-163 0 0,-14-41 83 0 0,-8-23-64 0 0,0 1 0 0 0,-1 0 0 0 0,0-1 0 0 0,0 1 0 0 0,0 0 1 0 0,-1 4-20 0 0,0-7 4 0 0,0 0 0 0 0,0 0 0 0 0,0-1 0 0 0,-1 1 0 0 0,1 0 0 0 0,-1-1 0 0 0,0 1 1 0 0,0 0-1 0 0,0-1 0 0 0,0 1 0 0 0,0-1 0 0 0,0 1 0 0 0,-1-1 0 0 0,1 0 0 0 0,-1 2-4 0 0,-9 7 13 0 0,0 0 1 0 0,0-1-1 0 0,-6 4-13 0 0,12-10-205 0 0,-1 0 0 0 0,0-1 0 0 0,0 1 0 0 0,0-1 0 0 0,0 0 0 0 0,-1-1 0 0 0,1 0 0 0 0,-1 0 0 0 0,-1 0 205 0 0,-14 3-1953 0 0,0 3-3840 0 0</inkml:trace>
  <inkml:trace contextRef="#ctx0" brushRef="#br0" timeOffset="-1867.547">2512 265 10104 0 0,'16'-1'1136'0'0,"-27"2"2337"0"0,-126 31-2850 0 0,122-28-625 0 0,-9 2 5 0 0,-22 10-3 0 0,39-14-2 0 0,0 1 0 0 0,1 0 0 0 0,0 1 0 0 0,0-1 0 0 0,0 1 0 0 0,0 1 0 0 0,1-1 0 0 0,-1 1 1 0 0,0 1 1 0 0,4-4-74 0 0,0 1 1 0 0,0 0 0 0 0,0 0-1 0 0,0-1 1 0 0,1 2 0 0 0,-1-1-1 0 0,1 0 1 0 0,0 0 0 0 0,0 0-1 0 0,0 0 1 0 0,0 2 73 0 0,1-3-363 0 0,3 0-11 0 0,9 6 259 0 0,0 0 1 0 0,1-2-1 0 0,0 1 1 0 0,10 3 114 0 0,59 17-22 0 0,-40-13 359 0 0,13 6-337 0 0,-30-10 263 0 0,-17-8-63 0 0,-1 1 0 0 0,0 0 0 0 0,1 0 0 0 0,-1 0 1 0 0,-1 1-1 0 0,1 1 0 0 0,3 1-200 0 0,-9-4 459 0 0,-1-2 42 0 0,4 7 613 0 0,-3-6-1101 0 0,-1-1 1 0 0,0 1 0 0 0,1-1-1 0 0,-1 1 1 0 0,1-1-1 0 0,-1 1 1 0 0,0-1 0 0 0,0 1-1 0 0,1-1 1 0 0,-1 1 0 0 0,0-1-1 0 0,0 1 1 0 0,0-1 0 0 0,1 1-1 0 0,-1-1 1 0 0,0 1-1 0 0,0-1 1 0 0,0 1 0 0 0,0 0-1 0 0,0-1 1 0 0,0 1 0 0 0,0-1-1 0 0,0 1 1 0 0,-1-1-1 0 0,1 1-13 0 0,-3 6 91 0 0,-2 2-268 0 0,1-1 0 0 0,0 1 0 0 0,0 4 177 0 0,3-11-218 0 0,0 0-1 0 0,0 0 1 0 0,-1 0-1 0 0,1 0 1 0 0,0 0-1 0 0,-1 0 0 0 0,1-1 1 0 0,-1 1-1 0 0,0 0 1 0 0,1-1-1 0 0,-1 1 1 0 0,0-1-1 0 0,0 0 0 0 0,0 1 1 0 0,0-1-1 0 0,0 0 1 0 0,-1 0 218 0 0,-1 1-372 0 0,0 1-1164 0 0</inkml:trace>
  <inkml:trace contextRef="#ctx0" brushRef="#br0" timeOffset="-1866.547">2653 438 6448 0 0,'0'0'297'0'0,"0"0"-9"0"0,0 0 88 0 0,0 0 1067 0 0,0 0 483 0 0,0 0 98 0 0,1 0-1870 0 0,-1 0 0 0 0,1 0 0 0 0,-1-1-1 0 0,1 1 1 0 0,-1 0 0 0 0,1 0 0 0 0,-1 0-1 0 0,0 0 1 0 0,1 0 0 0 0,-1 1 0 0 0,1-1 0 0 0,-1 0-1 0 0,1 0 1 0 0,-1 0 0 0 0,1 0 0 0 0,-1 0-1 0 0,1 1 1 0 0,-1-1 0 0 0,0 0 0 0 0,1 0 0 0 0,-1 1-154 0 0,5 5 90 0 0,-1 1 0 0 0,-1 0 0 0 0,1 0 0 0 0,-1 0 0 0 0,0 0 0 0 0,-1 1 0 0 0,0-1 1 0 0,0 1-1 0 0,0 1-90 0 0,0-1 31 0 0,0 0 0 0 0,0 1 0 0 0,1-1 0 0 0,0 0 0 0 0,0 0 0 0 0,1 0 0 0 0,0-1 0 0 0,1 0 0 0 0,0 1-31 0 0,21 31-2210 0 0,-25-39 787 0 0,-1 0-60 0 0,0 0-11 0 0</inkml:trace>
  <inkml:trace contextRef="#ctx0" brushRef="#br0" timeOffset="-1493.165">2734 204 14136 0 0,'0'0'624'0'0,"0"0"136"0"0,0 0-608 0 0,0 0-152 0 0,0 0 0 0 0,0 0 0 0 0,0 0 0 0 0,0 0-112 0 0,0 0 16 0 0,0 0 8 0 0,0 0-744 0 0,0 0-160 0 0,0 20-24 0 0,0-20-8 0 0</inkml:trace>
  <inkml:trace contextRef="#ctx0" brushRef="#br0" timeOffset="-1102.139">3240 288 15632 0 0,'21'4'780'0'0,"-20"-3"-357"0"0,-2-1-63 0 0,-11-2-132 0 0,-9-2 800 0 0,16 2-1062 0 0,-1 1-1 0 0,1-1 1 0 0,-1 2-1 0 0,0-1 1 0 0,1 0 0 0 0,-1 1-1 0 0,1 0 1 0 0,-1 1-1 0 0,0-1 1 0 0,1 1 0 0 0,-1 0-1 0 0,-2 1 35 0 0,-34 8-658 0 0,33-8 645 0 0,1-1 1 0 0,-1 2-1 0 0,0-1 0 0 0,1 1 0 0 0,0 0 0 0 0,-8 5 13 0 0,11-5-1 0 0,3-2 4 0 0,0 0 1 0 0,0 0-1 0 0,0 0 1 0 0,0 0-1 0 0,0 1 1 0 0,1-1-1 0 0,-1 1 1 0 0,0-1-1 0 0,1 1 1 0 0,-1 0-1 0 0,1-1 1 0 0,-1 1-1 0 0,1 0 1 0 0,0 0-1 0 0,-1 2-3 0 0,-2 4-27 0 0,3-6-1 0 0,-1 1 0 0 0,1 0 0 0 0,0 0 0 0 0,0-1-1 0 0,0 1 1 0 0,0 0 0 0 0,0 1 28 0 0,1-2-10 0 0,0-1 1 0 0,0 0-1 0 0,0 0 0 0 0,0 0 0 0 0,0 0 1 0 0,0 0-1 0 0,1 0 0 0 0,-1 0 0 0 0,0 0 1 0 0,1 0-1 0 0,-1 0 0 0 0,1 0 0 0 0,-1 0 1 0 0,1 0-1 0 0,-1 0 0 0 0,1 0 1 0 0,0 0-1 0 0,-1 0 0 0 0,1 0 0 0 0,0-1 1 0 0,0 1-1 0 0,-1 0 0 0 0,2 0 10 0 0,8 7-60 0 0,0 0 0 0 0,-1 1 0 0 0,0 0 0 0 0,1 2 60 0 0,0 1-30 0 0,0 0-1 0 0,0 0 1 0 0,1-2 0 0 0,0 1-1 0 0,4 1 31 0 0,-3-2 18 0 0,0 1 0 0 0,-1 0-1 0 0,0 1 1 0 0,1 2-18 0 0,9 10 488 0 0,-17-20-316 0 0,-1 0 1 0 0,1 1 0 0 0,-1-1-1 0 0,0 1 1 0 0,-1 0 0 0 0,1 0-1 0 0,-1 0 1 0 0,1 0 0 0 0,-2 1-1 0 0,2 1-172 0 0,-3-5 59 0 0,0 0 0 0 0,0 0-1 0 0,0-1 1 0 0,-1 1 0 0 0,1 0-1 0 0,0 0 1 0 0,-1-1-1 0 0,1 1 1 0 0,-1 0 0 0 0,0 0-1 0 0,1-1 1 0 0,-1 1 0 0 0,0-1-1 0 0,0 1-58 0 0,-15 21 398 0 0,6-14-373 0 0,-2 0 0 0 0,1 0 1 0 0,-1-1-1 0 0,-1-1 0 0 0,1 0 0 0 0,-3 0-25 0 0,0 2-164 0 0,-18 6-1363 0 0,-6 2-5127 0 0</inkml:trace>
  <inkml:trace contextRef="#ctx0" brushRef="#br0" timeOffset="12745.296">3678 980 13416 0 0,'0'0'613'0'0,"0"0"-10"0"0,0 0-323 0 0,0 0 70 0 0,0-3 283 0 0,2 2 4219 0 0,0-1-4845 0 0,2 0-1 0 0,11 3-19 0 0,-7 1 4 0 0,1 0 0 0 0,0 1 1 0 0,-1 0-1 0 0,1 0 0 0 0,-1 0 0 0 0,0 1 0 0 0,0 1 9 0 0,17 10 2 0 0,12 10-2 0 0,-16-10 0 0 0,1-2 0 0 0,1 1 0 0 0,34 18 340 0 0,-1 2 0 0 0,31 27-340 0 0,-58-42 151 0 0,-15-9-79 0 0,0 0 1 0 0,-1 0-1 0 0,12 12-72 0 0,-5-2 248 0 0,16 11-248 0 0,-15-14 320 0 0,16 18-320 0 0,-30-27-16 0 0,0 0 0 0 0,-1 1 0 0 0,0 0-1 0 0,-1 0 1 0 0,4 8 16 0 0,-1-5 77 0 0,-7-11-71 0 0,0 0 1 0 0,0 1 0 0 0,0-1-1 0 0,0 0 1 0 0,0 1-1 0 0,-1-1 1 0 0,1 1 0 0 0,0-1-1 0 0,-1 1 1 0 0,1-1 0 0 0,-1 1-1 0 0,1 0 1 0 0,-1-1 0 0 0,0 1-1 0 0,0 0 1 0 0,0-1 0 0 0,0 1-1 0 0,0 0 1 0 0,0-1-1 0 0,0 1 1 0 0,0-1 0 0 0,-1 1-1 0 0,1 0 1 0 0,-1-1 0 0 0,1 1-1 0 0,-1-1-6 0 0,-1 3-274 0 0,-1 0 0 0 0,1 0-1 0 0,-1-1 1 0 0,0 1 0 0 0,0-1-1 0 0,0 0 1 0 0,0 0-1 0 0,0 0 1 0 0,-2 1 274 0 0,4-3-1844 0 0,1-1-2800 0 0,0 0-1198 0 0</inkml:trace>
  <inkml:trace contextRef="#ctx0" brushRef="#br0" timeOffset="13121.224">4374 1304 12728 0 0,'0'0'580'0'0,"0"0"-11"0"0,0 0-402 0 0,0 0-342 0 0,0 0-106 0 0,0 0-27 0 0,2 2 48 0 0,7 6 246 0 0,2 0 1 0 0,-1-1 0 0 0,1 0 0 0 0,8 4 13 0 0,19 12 1 0 0,24 18 378 0 0,-19-14 247 0 0,-1 3 1 0 0,21 19-627 0 0,-59-45 5 0 0,4 2 168 0 0,-1 1 0 0 0,0 0 0 0 0,-1 0 0 0 0,5 6-173 0 0,-10-11 36 0 0,0 0-1 0 0,0-1 1 0 0,1 1 0 0 0,-1 0-1 0 0,-1 0 1 0 0,1-1-1 0 0,0 1 1 0 0,0 0 0 0 0,-1 0-1 0 0,1 0 1 0 0,-1 0 0 0 0,0 0-1 0 0,1 0 1 0 0,-1 0-1 0 0,0 0 1 0 0,0 0 0 0 0,0 0-1 0 0,-1 0 1 0 0,1 0-1 0 0,0 0 1 0 0,-1 0 0 0 0,1 0-1 0 0,-1 0 1 0 0,0 0-1 0 0,0 1-34 0 0,-2-1 62 0 0,1 1 0 0 0,-1-1 1 0 0,0 1-1 0 0,0-1 1 0 0,0 0-1 0 0,0 0 1 0 0,0-1-1 0 0,0 1 0 0 0,-1-1 1 0 0,1 1-1 0 0,-1-1 1 0 0,-2 1-64 0 0,-1 0 105 0 0,-24 8 195 0 0,1-1 0 0 0,-1-1 0 0 0,-5-1-300 0 0,-98 12 161 0 0,63-11-47 0 0,24-2-83 0 0,17-3-304 0 0,-1 1 0 0 0,-9 4 273 0 0,-15 1-1524 0 0,32-2 726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2:5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10136 0 0,'0'0'464'0'0,"3"1"-10"0"0,40 7 42 0 0,-29-6-198 0 0,17 3 848 0 0,-1-1 1 0 0,10-2-1147 0 0,12 2 481 0 0,-26-2-227 0 0,-1-2 0 0 0,1 0 1 0 0,13-3-255 0 0,31-1 131 0 0,92-4-118 0 0,1 0-14 0 0,-99 7 9 0 0,244 7 81 0 0,-211-3 106 0 0,15 0-69 0 0,13 3-75 0 0,15-7-51 0 0,-47 1 13 0 0,24-2 33 0 0,139 5 282 0 0,243 45 482 0 0,-399-38-758 0 0,45-2-52 0 0,-41-3 1 0 0,-64-5-1 0 0,34-3 0 0 0,-16-1 11 0 0,7-1 42 0 0,15-6-53 0 0,1 1 15 0 0,75-14 203 0 0,148-43-218 0 0,66-11-1 0 0,-105 26 77 0 0,-163 24 144 0 0,-63 17-35 0 0,-25 6-38 0 0,0 1-1 0 0,9-2-146 0 0,33-5 315 0 0,-35 6-654 0 0,0 1 0 0 0,0 0 0 0 0,0 2-1 0 0,2 1 340 0 0,-13 1-1838 0 0,-8 0-3855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2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9872 0 0,'0'0'454'0'0,"0"0"-11"0"0,0 0-275 0 0,0 0-93 0 0,2 2-6 0 0,4 1-67 0 0,116 54-277 0 0,-103-49 263 0 0,-1 2 0 0 0,0 0 0 0 0,4 5 12 0 0,-5-4-12 0 0,1-1 0 0 0,0 0 0 0 0,9 3 12 0 0,88 38 0 0 0,-8-3 0 0 0,-61-28 0 0 0,1-3 0 0 0,0-2 0 0 0,1-2 0 0 0,35 5 0 0 0,431 43 845 0 0,-355-39-222 0 0,59 5-13 0 0,-122-18-398 0 0,55 2 114 0 0,-17-5-27 0 0,60 1 96 0 0,240-18 512 0 0,-420 10-867 0 0,373-15 837 0 0,250 12-380 0 0,-230-2-432 0 0,-1-23-65 0 0,-357 24-2 0 0,196-28 70 0 0,-152 17-21 0 0,34-6 547 0 0,85-27-594 0 0,-173 37 67 0 0,74-21 376 0 0,38-21-443 0 0,-129 45 33 0 0,41-17 100 0 0,2 3-1 0 0,35-7-132 0 0,16-4 120 0 0,21-4-1681 0 0,-112 31-4361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6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54 130 9672 0 0,'0'0'748'0'0,"0"0"-436"0"0,0 0 1 0 0,0 0 51 0 0,0 0 11 0 0,0 0-39 0 0,0 0-167 0 0,1 1-69 0 0,1 3-83 0 0,-1-1 1 0 0,0 0-1 0 0,0 0 0 0 0,0 0 1 0 0,0 1-1 0 0,0-1 1 0 0,-1 0-1 0 0,1 1 0 0 0,-1 1-17 0 0,0 35-116 0 0,-1-19 83 0 0,0 31 19 0 0,1-7 99 0 0,1 1 1 0 0,4 19-86 0 0,6 50 239 0 0,-5-63-75 0 0,-3-37 7 0 0,-1-1-1 0 0,-1 14-170 0 0,1 1 454 0 0,3 26-454 0 0,-1-28-155 0 0,-1 25 155 0 0,-2-29-14 0 0,0-17 28 0 0,-1 0 0 0 0,0 0-1 0 0,0 1 1 0 0,-1 2-14 0 0,-4 44 251 0 0,3-35-145 0 0,2-15-86 0 0,0 1-1 0 0,0-1 1 0 0,-1 1 0 0 0,0 0-1 0 0,1-1 1 0 0,-2 2-20 0 0,-11 36-163 0 0,9-18-2262 0 0,4-23-1803 0 0</inkml:trace>
  <inkml:trace contextRef="#ctx0" brushRef="#br0" timeOffset="1926.027">169 66 10104 0 0,'0'0'230'0'0,"0"0"30"0"0,0 0 19 0 0,0 0 22 0 0,0 0 63 0 0,0 0 27 0 0,0 0 8 0 0,0 0-29 0 0,0 0-123 0 0,0 0-58 0 0,0 0-11 0 0,0 0-48 0 0,0 0-188 0 0,0 0-81 0 0,0 0-18 0 0,1 0 23 0 0,56 9-36 0 0,35-3 1531 0 0,12 0 70 0 0,-70-3-1102 0 0,15 2-60 0 0,-15-4-37 0 0,0 3 0 0 0,18 3-232 0 0,27 4 279 0 0,23-3 34 0 0,6-4-313 0 0,-48-2 104 0 0,-30 0-3 0 0,17-2-101 0 0,56-3 25 0 0,-25 1 338 0 0,77-12-363 0 0,-153 13 4 0 0,111-16 959 0 0,91-3-963 0 0,44-1 175 0 0,1 0-189 0 0,-166 17 51 0 0,75-1-10 0 0,-20-1-27 0 0,2 0 0 0 0,65-2 14 0 0,-26 3 207 0 0,-45 11-120 0 0,8 1-85 0 0,-109-5-20 0 0,28 4 4 0 0,-3 1 64 0 0,21-2 82 0 0,9-1 54 0 0,-85-4-162 0 0,1 0 0 0 0,0 1 1 0 0,-1 0-1 0 0,1 0 0 0 0,-1 0 0 0 0,2 0-38 0 0,-1 1 0 0 0,-3-2 4 0 0,1 0-1 0 0,-1 1 1 0 0,1-1 0 0 0,-1 1-1 0 0,1-1 1 0 0,-1 1 0 0 0,1 0-1 0 0,-1 0 1 0 0,0-1-1 0 0,0 1 1 0 0,1 0 0 0 0,-1 0-1 0 0,0 0 1 0 0,0 1 0 0 0,0-1-1 0 0,0 0 1 0 0,0 0 0 0 0,0 1-4 0 0,3 4 3 0 0,-2-4-3 0 0,0 0 0 0 0,-1 0 0 0 0,0 0 0 0 0,1 0 0 0 0,-1 0 0 0 0,0 0 0 0 0,0 1 0 0 0,0-1 0 0 0,0 0 0 0 0,0 1 0 0 0,0 1 0 0 0,-1-2-2 0 0,1-1-1 0 0,-1 1 0 0 0,1-1 0 0 0,0 0 1 0 0,0 1-1 0 0,-1-1 0 0 0,1 0 0 0 0,0 0 0 0 0,0 1 1 0 0,0-1-1 0 0,1 0 0 0 0,-1 0 0 0 0,0 0 3 0 0,0 0-1 0 0,0 0-1 0 0,0-1 0 0 0,0 1 0 0 0,0 0 0 0 0,0 0 1 0 0,-1 0-1 0 0,1 0 0 0 0,0 0 0 0 0,-1 0 0 0 0,1 0 1 0 0,0 0-1 0 0,-1 0 0 0 0,0 0 0 0 0,1 0 0 0 0,-1 0 1 0 0,0 1-1 0 0,1-1 0 0 0,-1 0 0 0 0,0 0 0 0 0,0 1 2 0 0,-1 9 0 0 0,0-10 0 0 0,1 0 0 0 0,0 1 0 0 0,0-1 0 0 0,-1 0 0 0 0,1 1 0 0 0,0-1 0 0 0,0 0 0 0 0,0 1 0 0 0,0-1 0 0 0,1 0 0 0 0,-1 1 0 0 0,0-1 0 0 0,1 0 0 0 0,-1 0 0 0 0,1 2 0 0 0,12 16 0 0 0,-11-16 0 0 0,1 0 0 0 0,-1 0 0 0 0,0 0 0 0 0,0 0 0 0 0,0 1 0 0 0,-1-1 0 0 0,1 1 0 0 0,-1-1 0 0 0,0 1 0 0 0,1 3 0 0 0,0 14-15 0 0,-3-18 11 0 0,2 0 0 0 0,-1 1 0 0 0,0-1 0 0 0,1 0 0 0 0,-1 0 0 0 0,1 0 0 0 0,0 0 0 0 0,0 1 0 0 0,0-1 0 0 0,1 0-1 0 0,-1-1 1 0 0,1 2 4 0 0,14 20 0 0 0,-10-17 0 0 0,-1 1 0 0 0,0 0 0 0 0,-1 0 0 0 0,4 9 0 0 0,-5-11 0 0 0,0 0 0 0 0,0 0 0 0 0,0-1 0 0 0,1 1 0 0 0,0-1 0 0 0,2 2 0 0 0,-1-1 0 0 0,0 1 0 0 0,-1 0 0 0 0,4 6 0 0 0,0 3 0 0 0,-3-5 0 0 0,1 0 0 0 0,0 0 0 0 0,0 0 0 0 0,2-1 0 0 0,0 1 0 0 0,7 8 0 0 0,0 2 0 0 0,-1 0 0 0 0,-1 0 0 0 0,7 17 0 0 0,-12-22 0 0 0,1-2 0 0 0,1 1 0 0 0,2 1 0 0 0,-1 0 0 0 0,0-1 0 0 0,6 15 0 0 0,-5-5 15 0 0,2 1 0 0 0,0-2-1 0 0,2 0 1 0 0,1-1 0 0 0,15 16-15 0 0,-26-31 24 0 0,1 0 0 0 0,-2 0 0 0 0,1 1 0 0 0,-1 0 0 0 0,-1 0 0 0 0,0 0 1 0 0,0 0-1 0 0,0 1 0 0 0,-1-1 0 0 0,-1 1 0 0 0,1 6-24 0 0,-3-15 5 0 0,0 1 0 0 0,0-1 0 0 0,0 1 0 0 0,0-1-1 0 0,0 1 1 0 0,0-1 0 0 0,-1 1 0 0 0,1-1 0 0 0,-1 1 0 0 0,1-1 0 0 0,-2 2-5 0 0,2-3 3 0 0,0 1 0 0 0,-1-1 0 0 0,1 1 0 0 0,-1 0 0 0 0,1-1 0 0 0,0 1 0 0 0,0 0 1 0 0,-1-1-1 0 0,1 1 0 0 0,0 0 0 0 0,0 0 0 0 0,0-1 0 0 0,0 1 0 0 0,0 0 0 0 0,0 0 0 0 0,0-1 0 0 0,0 1 1 0 0,0 0-1 0 0,0 0 0 0 0,0-1 0 0 0,0 1 0 0 0,1 0 0 0 0,-1 0 0 0 0,0-1 0 0 0,1 1 0 0 0,-1 0 0 0 0,0-1 1 0 0,1 1-1 0 0,-1 0 0 0 0,1-1 0 0 0,-1 1 0 0 0,1-1 0 0 0,-1 1 0 0 0,1-1 0 0 0,-1 1 0 0 0,1 0-3 0 0,0-1 75 0 0,-1 1-63 0 0,-1 0-1 0 0,0 1 1 0 0,1-1 0 0 0,-1 0 0 0 0,0 0-1 0 0,0 0 1 0 0,0 0 0 0 0,0 0-1 0 0,0-1 1 0 0,0 1 0 0 0,0 0-1 0 0,0 0 1 0 0,0 0 0 0 0,0-1-1 0 0,0 1 1 0 0,-2 0-12 0 0,2-1 12 0 0,-11 6 45 0 0,-2-1 0 0 0,1-1 0 0 0,-1 0 0 0 0,1 0-1 0 0,-1-1 1 0 0,0-1 0 0 0,-13 0-57 0 0,6 3 74 0 0,18-4-71 0 0,0 0 0 0 0,0 0 0 0 0,0-1 0 0 0,0 1 0 0 0,-1-1 0 0 0,-1 1-3 0 0,-44-3 59 0 0,18 0-74 0 0,-23 3 15 0 0,-114 2-36 0 0,33-1 211 0 0,-17 2-178 0 0,-97 0 3 0 0,43-1 0 0 0,98-4 0 0 0,39-1 0 0 0,-290 13 0 0 0,190-9-1 0 0,-5 1 66 0 0,86 1 415 0 0,-66-5-480 0 0,47 0 155 0 0,47 1-166 0 0,-1-2 11 0 0,-41-1-18 0 0,-6 1-204 0 0,46-1 344 0 0,0 2 0 0 0,-17 5-122 0 0,58-4-46 0 0,-1 0 0 0 0,1-2 1 0 0,-10-1 45 0 0,4-1 89 0 0,-20 2-89 0 0,-5-1 363 0 0,1-1 0 0 0,-18-6-363 0 0,-22-3 312 0 0,28 5-295 0 0,31 3-18 0 0,1 2-1 0 0,-17 0 2 0 0,20 3 0 0 0,7 1 0 0 0,-1-1 0 0 0,0-2 0 0 0,-8-1 0 0 0,20 1 0 0 0,0 2 0 0 0,-1-1 0 0 0,-4 1 0 0 0,-21-1 0 0 0,-27-1 0 0 0,37 2 0 0 0,-16-3 0 0 0,-68-8 0 0 0,86 9-90 0 0,0 1-1 0 0,-1 1 1 0 0,-17 3 90 0 0,-26 1-217 0 0,-1 4-1000 0 0,67-8-532 0 0,2 0-5340 0 0</inkml:trace>
  <inkml:trace contextRef="#ctx0" brushRef="#br0" timeOffset="2509.857">492 741 9072 0 0,'0'0'413'0'0,"0"0"-10"0"0,0-1-352 0 0,1 1 1 0 0,-1 0-1 0 0,0-1 1 0 0,0 1-1 0 0,1 0 1 0 0,-1-1-1 0 0,0 1 1 0 0,1 0-1 0 0,-1-1 1 0 0,0 1-1 0 0,0-1 1 0 0,0 1-1 0 0,0 0 1 0 0,1-1-1 0 0,-1 1 1 0 0,0-1-1 0 0,0 1 1 0 0,0-1-1 0 0,0 1-51 0 0,-1-1 71 0 0,1-1-1 0 0,0 1 0 0 0,-1 0 0 0 0,1 0 0 0 0,-1 0 0 0 0,1 0 1 0 0,0 0-1 0 0,0-1 0 0 0,0 1 0 0 0,0 0 0 0 0,0 0 1 0 0,0 0-1 0 0,0 0 0 0 0,0-1-70 0 0,0 1 89 0 0,0 0 0 0 0,0 0 1 0 0,0 0-1 0 0,0-1 0 0 0,0 1 0 0 0,0 0 0 0 0,0 0 0 0 0,0 0 1 0 0,0 0-1 0 0,-1-1 0 0 0,1 1 0 0 0,-1 0 0 0 0,1 0 1 0 0,-1 0-1 0 0,1 0 0 0 0,-1 0 0 0 0,1 0 0 0 0,-1 0 1 0 0,0 0-90 0 0,-1-1 165 0 0,1 0 1 0 0,0 1 0 0 0,-1-1 0 0 0,0 1-1 0 0,1-1 1 0 0,-1 1 0 0 0,0-1 0 0 0,0 1-1 0 0,0 0 1 0 0,0 0 0 0 0,0 0 0 0 0,0 0-1 0 0,0 0 1 0 0,0 1 0 0 0,0-1 0 0 0,-1 1-166 0 0,-2-2 255 0 0,-1 1 1 0 0,0 0 0 0 0,1 0 0 0 0,-1 0 0 0 0,0 1-1 0 0,1 0 1 0 0,-1 0 0 0 0,-5 1-256 0 0,-10-3 80 0 0,20 1-80 0 0,0 1 1 0 0,1 0-1 0 0,-1-1 1 0 0,1 1-1 0 0,-1 0 0 0 0,0 0 1 0 0,1 0-1 0 0,-1 0 1 0 0,0 0-1 0 0,1 0 0 0 0,-1 0 1 0 0,0 0-1 0 0,0 0 1 0 0,1 0-1 0 0,-1 0 0 0 0,0 0 1 0 0,1 0-1 0 0,-1 1 1 0 0,1-1-1 0 0,-1 0 0 0 0,0 0 1 0 0,1 1-1 0 0,-1-1 0 0 0,-2 2-6 0 0,0-3-6 0 0,0 1-4 0 0,-8 7-10 0 0,-16 18 10 0 0,27-24 10 0 0,-1-1 0 0 0,1 1 0 0 0,-1-1-1 0 0,1 1 1 0 0,0-1 0 0 0,-1 1 0 0 0,1-1-1 0 0,0 1 1 0 0,-1-1 0 0 0,1 1 0 0 0,0-1-1 0 0,0 1 1 0 0,0 0 0 0 0,0-1-1 0 0,-1 1 1 0 0,1-1 0 0 0,0 1 0 0 0,0 0-1 0 0,0 0 7 0 0,0 1-14 0 0,-14 55-97 0 0,5-13 86 0 0,7-35-119 0 0,0 0 1 0 0,1 0-1 0 0,1 0 0 0 0,-1 0 0 0 0,2 1 144 0 0,-1-7-37 0 0,0 0-146 0 0,0-3-1 0 0,-1 1 164 0 0,1 0-1 0 0,-1-1 0 0 0,1 1 0 0 0,0 0 0 0 0,0 0 0 0 0,-1-1 0 0 0,1 1 0 0 0,0 0 0 0 0,0 0 0 0 0,0 0 0 0 0,0-1 0 0 0,0 1 0 0 0,0 1 21 0 0,0-1-37 0 0,-1 1-78 0 0,3 1 4 0 0,0-1 91 0 0,0 1 0 0 0,0 0 0 0 0,0-1 0 0 0,1 0 1 0 0,-1 1-1 0 0,1-1 0 0 0,0 0 0 0 0,0 0 1 0 0,0-1-1 0 0,0 1 0 0 0,0-1 0 0 0,0 1 1 0 0,0-1-1 0 0,0 0 0 0 0,4 1 20 0 0,2 0-10 0 0,1 0 1 0 0,0-1-1 0 0,0 0 1 0 0,-1 0 0 0 0,3-1 9 0 0,18-4-309 0 0,-10 0-137 0 0,21-3-4089 0 0,-27 7-71 0 0</inkml:trace>
  <inkml:trace contextRef="#ctx0" brushRef="#br0" timeOffset="3059.044">714 559 5984 0 0,'0'0'464'0'0,"0"0"-199"0"0,-1 2 302 0 0,-5 10 292 0 0,5-11-728 0 0,0 1-1 0 0,0 0 1 0 0,0-1 0 0 0,0 1 0 0 0,0 0-1 0 0,0 0 1 0 0,0-1 0 0 0,1 1-1 0 0,-1 0 1 0 0,1 0 0 0 0,-1 0 0 0 0,1 1-131 0 0,0 0 14 0 0,0-1 1 0 0,-1 1 0 0 0,1-1 0 0 0,-1 1 0 0 0,1-1-1 0 0,-1 1 1 0 0,-1 1-15 0 0,-4 17 69 0 0,4-2-65 0 0,1 1 0 0 0,0 0 0 0 0,2-1 0 0 0,0 1-4 0 0,13 24 0 0 0,-14-44 0 0 0,0 1-3 0 0,0-1 1 0 0,0 1 0 0 0,0-1 0 0 0,0 1-1 0 0,0-1 1 0 0,0 1 0 0 0,0 0 0 0 0,1-1-1 0 0,-1 1 1 0 0,0-1 0 0 0,0 1-1 0 0,1-1 1 0 0,-1 1 0 0 0,0-1 0 0 0,1 1-1 0 0,-1-1 1 0 0,1 1 0 0 0,-1-1 0 0 0,0 0-1 0 0,1 1 1 0 0,-1-1 0 0 0,1 1 0 0 0,-1-1-1 0 0,1 0 3 0 0,13 12-17 0 0,-12-10 40 0 0,1-1 1 0 0,-1 1-1 0 0,0-1 1 0 0,1 0-1 0 0,-1 1 1 0 0,1-1 0 0 0,-1-1-1 0 0,1 1 1 0 0,-1 0-1 0 0,1-1 1 0 0,0 1-1 0 0,-1-1 1 0 0,1 0-1 0 0,0 0 1 0 0,0 0 0 0 0,-1 0-1 0 0,1 0 1 0 0,0 0-1 0 0,-1-1 1 0 0,1 1-1 0 0,0-1 1 0 0,-1 0-1 0 0,1 0-23 0 0,7-3 143 0 0,1 0 1 0 0,-1-1-1 0 0,-1 0 0 0 0,1 0 0 0 0,0-1-143 0 0,-4 1 159 0 0,-1 1-1 0 0,1-1 1 0 0,-1 1 0 0 0,0-2-159 0 0,10-7 221 0 0,-13 10-183 0 0,1 0 0 0 0,0 0 0 0 0,-1 0 0 0 0,0 0 0 0 0,0 0-1 0 0,0 0 1 0 0,0-1 0 0 0,0 1 0 0 0,-1-1 0 0 0,1 1 0 0 0,-1-1 0 0 0,0 0 0 0 0,0 1 0 0 0,0-1 0 0 0,-1 0 0 0 0,1 0-38 0 0,-1 2 128 0 0,0-9 889 0 0,0 3-537 0 0,0 6-21 0 0,0 2-118 0 0,0 0-56 0 0,0 0-11 0 0,0 0-61 0 0,0 0-246 0 0,-1 0 3 0 0,1 0 0 0 0,-1 0 0 0 0,1 0 0 0 0,-1 0 0 0 0,1 0 0 0 0,-1 0 0 0 0,1 0 0 0 0,-1 0 0 0 0,1 0 0 0 0,-1 0 0 0 0,1 0 0 0 0,-1 0 0 0 0,1 0 0 0 0,-1 0 0 0 0,1 1 0 0 0,0-1 0 0 0,-1 0 0 0 0,1 0 0 0 0,-1 0 0 0 0,1 1 0 0 0,-1-1 0 0 0,1 0 30 0 0,-4 12-210 0 0,3-9 178 0 0,0-1 0 0 0,0 0-1 0 0,0 0 1 0 0,0 1 0 0 0,1-1-1 0 0,-1 0 1 0 0,1 1 0 0 0,0-1-1 0 0,0 0 1 0 0,-1 1 0 0 0,1-1-1 0 0,1 1 1 0 0,-1-1 0 0 0,0 0 0 0 0,1 1-1 0 0,-1-1 1 0 0,1 2 32 0 0,4 7-83 0 0,-1-2 70 0 0,0 1 0 0 0,0-1 0 0 0,1 0 0 0 0,0-1 0 0 0,1 1 0 0 0,2 3 13 0 0,-2-6-40 0 0,-1 1 0 0 0,1 0 0 0 0,-2 0 0 0 0,4 6 40 0 0,-5-7-14 0 0,2 0 1 0 0,-1-1 0 0 0,0 1-1 0 0,1-1 1 0 0,2 2 13 0 0,-3-3-9 0 0,1 1 1 0 0,-1-1 0 0 0,0 1-1 0 0,0 0 1 0 0,-1 1-1 0 0,2 2 9 0 0,-2-2 5 0 0,1 0 0 0 0,-1 0 1 0 0,1 0-1 0 0,1 0 0 0 0,-1-1 0 0 0,1 0 0 0 0,2 3-5 0 0,3 2 18 0 0,-4 1-18 0 0,-3-3 26 0 0,-2-7 110 0 0,-2 1-96 0 0,1-1-1 0 0,-1 0 1 0 0,0 1-1 0 0,1-1 1 0 0,-1 1-1 0 0,0-1 1 0 0,0 0 0 0 0,0 0-1 0 0,0 1 1 0 0,0-1-40 0 0,-5 6 479 0 0,3-4-315 0 0,0 0 1 0 0,0 0-1 0 0,-1 0 1 0 0,1-1-1 0 0,-1 1 1 0 0,0-1-1 0 0,0 0 0 0 0,0 0 1 0 0,-4 1-165 0 0,3 0 167 0 0,-1-1 1 0 0,0 0 0 0 0,0-1-1 0 0,0 1 1 0 0,0-1 0 0 0,0 0-1 0 0,-2 0-167 0 0,-6-1 171 0 0,10 0-141 0 0,0 1 1 0 0,-1-1-1 0 0,1-1 1 0 0,-1 1-1 0 0,1 0 1 0 0,-1-1-1 0 0,1 0 1 0 0,0 0-1 0 0,-3-1-30 0 0,-12-5-158 0 0,12 5-2445 0 0,7 2 1613 0 0</inkml:trace>
  <inkml:trace contextRef="#ctx0" brushRef="#br0" timeOffset="3471.747">1439 640 12496 0 0,'0'0'281'0'0,"0"0"40"0"0,0 0 22 0 0,-2 0-39 0 0,-24-3-160 0 0,20 5-45 0 0,0 1 0 0 0,-1 0 0 0 0,1 0 0 0 0,1 1 0 0 0,-1 0 0 0 0,0 0 0 0 0,-4 4-99 0 0,-2 1 4 0 0,-9 7 82 0 0,1 1 0 0 0,1 1 0 0 0,0 1 0 0 0,-15 20-86 0 0,15-16 47 0 0,11-15-37 0 0,1 0 0 0 0,0 0 0 0 0,1 1 0 0 0,0 0 0 0 0,1 0 0 0 0,0 0 1 0 0,0 1-11 0 0,1 0-23 0 0,-1-1 1 0 0,0 0-1 0 0,0-1 1 0 0,-1 1 22 0 0,-1 2 2 0 0,3-4-2 0 0,1 0 0 0 0,-1 0 0 0 0,2 0 0 0 0,-1 0 0 0 0,1 1 0 0 0,0-1 0 0 0,0 4 0 0 0,2 1 0 0 0,0-9 0 0 0,5 14 0 0 0,-4-16 6 0 0,0 1 1 0 0,1-1-1 0 0,-1 1 1 0 0,0-1-1 0 0,0 1 1 0 0,1-1-1 0 0,-1 0 1 0 0,1 0 0 0 0,-1 0-1 0 0,1 0 1 0 0,-1 0-1 0 0,1 0 1 0 0,0 0-1 0 0,-1 0 1 0 0,1-1-1 0 0,0 1 1 0 0,0 0 0 0 0,0-1-1 0 0,0 0 1 0 0,-1 1-1 0 0,1-1 1 0 0,0 0-1 0 0,0 0 1 0 0,1 0-7 0 0,7 0 35 0 0,0-1-1 0 0,-1 1 1 0 0,10-3-35 0 0,-11 1-168 0 0,0 1-1 0 0,0-1 1 0 0,-1-1 0 0 0,4-1 168 0 0,16-9-3663 0 0,1-2-1014 0 0</inkml:trace>
  <inkml:trace contextRef="#ctx0" brushRef="#br0" timeOffset="3832.409">1690 463 10336 0 0,'0'0'233'0'0,"0"0"39"0"0,0 0 15 0 0,-2 2-47 0 0,-1 1-160 0 0,0 1 0 0 0,0-1 0 0 0,0 1 0 0 0,1-1 1 0 0,-1 1-1 0 0,1 0 0 0 0,0 0 0 0 0,0 0 0 0 0,1 0 1 0 0,-1 0-1 0 0,1 1 0 0 0,0-1 0 0 0,-1 4-80 0 0,-3 78 264 0 0,1-49-155 0 0,0-16-18 0 0,2 1 0 0 0,0 0 1 0 0,2-1-1 0 0,0 1 1 0 0,3 13-92 0 0,8 24 14 0 0,-3-16 180 0 0,1 22-194 0 0,-1-21 127 0 0,-5-35-91 0 0,-1 1 1 0 0,0-1-1 0 0,-1 1 1 0 0,1 6-37 0 0,-2-14-103 0 0,0-1-1 0 0,-1 1 1 0 0,1 0 0 0 0,0-1-1 0 0,0 1 1 0 0,-1 0 0 0 0,1-1-1 0 0,-1 1 1 0 0,0-1 0 0 0,0 1 103 0 0,1 0-4544 0 0</inkml:trace>
  <inkml:trace contextRef="#ctx0" brushRef="#br0" timeOffset="4209.436">1880 956 2304 0 0,'10'-3'125'0'0,"0"-1"0"0"0,0-1 0 0 0,0 0 0 0 0,9-5-125 0 0,-2 0 1456 0 0,-13 8-758 0 0,1-1-1 0 0,-1 0 1 0 0,0 0 0 0 0,0 0-1 0 0,0-1 1 0 0,0 1 0 0 0,0-1 0 0 0,-1 0-1 0 0,1-1-697 0 0,4-6 1568 0 0,-1-1 0 0 0,5-10-1568 0 0,-9 16 210 0 0,2-3 24 0 0,0 0 0 0 0,0-1-1 0 0,-1 1 1 0 0,-1-1 0 0 0,0 0 0 0 0,0 0 0 0 0,0-1 0 0 0,-1 1 0 0 0,-1 0 0 0 0,0-8-234 0 0,0 7 96 0 0,-1 9 11 0 0,0-1 0 0 0,0 1 0 0 0,0-1 0 0 0,0 1-1 0 0,0-1 1 0 0,0 0 0 0 0,-1 1 0 0 0,1-1 0 0 0,-1 1 0 0 0,0 0-1 0 0,0-1-106 0 0,0 2 50 0 0,0 1-1 0 0,0-1 0 0 0,0 1 0 0 0,1 0 0 0 0,-1-1 0 0 0,0 1 1 0 0,0 0-1 0 0,0-1 0 0 0,0 1 0 0 0,0 0 0 0 0,0 0 0 0 0,0 0 0 0 0,0 0 1 0 0,0 0-1 0 0,-1 0-49 0 0,0 0-70 0 0,2 0 2 0 0,-2 2-30 0 0,-16 19-394 0 0,14-16 382 0 0,-1 0 0 0 0,1 0 0 0 0,0 1 0 0 0,0-1 0 0 0,1 1-1 0 0,-1 0 1 0 0,0 1 110 0 0,-10 18-45 0 0,11-21 36 0 0,0 0 0 0 0,0 1 0 0 0,1 0 1 0 0,0 0-1 0 0,-1 1 9 0 0,0 2-22 0 0,0 1 1 0 0,0-1 0 0 0,-1 0-1 0 0,0 0 1 0 0,-1 0 21 0 0,0 2-25 0 0,0 0 0 0 0,1 1 0 0 0,0-1 0 0 0,0 1 0 0 0,1 0 0 0 0,-1 10 25 0 0,4-13-38 0 0,1 0 1 0 0,-1 0 0 0 0,1 0 0 0 0,1 0 0 0 0,-1 0 0 0 0,1 0 0 0 0,1 0 0 0 0,-1-1 0 0 0,4 8 37 0 0,-4-12-50 0 0,-1 0-1 0 0,0-1 1 0 0,1 1-1 0 0,0 0 1 0 0,0 0-1 0 0,-1-1 1 0 0,2 1-1 0 0,-1-1 1 0 0,0 0-1 0 0,0 0 1 0 0,1 0-1 0 0,-1 0 1 0 0,1 0-1 0 0,0 0 1 0 0,-1-1 0 0 0,4 2 50 0 0,-2-1-27 0 0,1 0 0 0 0,0-1 1 0 0,0 0-1 0 0,0 0 0 0 0,0 0 1 0 0,0-1-1 0 0,0 1 1 0 0,0-1-1 0 0,0-1 0 0 0,1 1 27 0 0,9-2-109 0 0,-1-1 0 0 0,0 0 0 0 0,0-1-1 0 0,0 0 1 0 0,0-1 0 0 0,-1-1 0 0 0,1-1 109 0 0,12-4-264 0 0</inkml:trace>
  <inkml:trace contextRef="#ctx0" brushRef="#br0" timeOffset="4593.759">2472 547 12176 0 0,'-16'0'273'0'0,"13"0"40"0"0,3 0 23 0 0,0 0-34 0 0,0 0-137 0 0,0 0 175 0 0,-9 1 933 0 0,-17 8-1123 0 0,18-3-168 0 0,-10 14-274 0 0,7-6 170 0 0,9-12 94 0 0,0 1 1 0 0,0 0 0 0 0,0 0 0 0 0,0 0 0 0 0,1 0 0 0 0,-1 2 27 0 0,0-1-4 0 0,1-1 1 0 0,-1 1 0 0 0,1-1 0 0 0,-1 0 0 0 0,0 0 0 0 0,-3 3 3 0 0,-3 2 16 0 0,5-5-12 0 0,1-1 0 0 0,-1 1-1 0 0,1 0 1 0 0,0-1 0 0 0,-1 1 0 0 0,1 0-1 0 0,1 0 1 0 0,-1 0 0 0 0,0 1 0 0 0,1-1-4 0 0,0 1-8 0 0,-8 12-38 0 0,8-15 45 0 0,1 1-1 0 0,-1 0 1 0 0,0 0-1 0 0,0 0 1 0 0,1-1-1 0 0,-1 1 1 0 0,1 0-1 0 0,0 0 0 0 0,0 0 1 0 0,-1 1 1 0 0,-1 8-69 0 0,2-9 38 0 0,0-1 1 0 0,0 1-1 0 0,0-1 0 0 0,0 0 1 0 0,0 1-1 0 0,1-1 0 0 0,-1 1 0 0 0,0-1 1 0 0,1 0-1 0 0,-1 1 0 0 0,1-1 31 0 0,1 10-323 0 0,-2-10 268 0 0,1 0 1 0 0,0 0-1 0 0,0 1 1 0 0,0-1-1 0 0,0 0 1 0 0,0 0-1 0 0,0 0 1 0 0,0 0-1 0 0,1 0 0 0 0,-1 0 1 0 0,0 0-1 0 0,1 0 1 0 0,-1-1-1 0 0,0 1 1 0 0,1 0-1 0 0,0-1 55 0 0,0 1-80 0 0,20 13 51 0 0,-12-8 70 0 0,0 0 0 0 0,0-1-1 0 0,0 0 1 0 0,1 0-1 0 0,-1-1 1 0 0,1-1 0 0 0,8 2-41 0 0,-14-3 0 0 0,0-1 0 0 0,0 0 0 0 0,0 1 0 0 0,-1 0 0 0 0,1 0 0 0 0,1 1 0 0 0,19 8 0 0 0,11 1 0 0 0,-28-7 0 0 0,-7 2 0 0 0,-2 13 0 0 0,-2-9-15 0 0,0-9 25 0 0,2-2 68 0 0,-3 5 127 0 0,4-3-108 0 0,-1-1 1 0 0,0 0-1 0 0,0 1 1 0 0,0-1-1 0 0,-1 0 1 0 0,1 0-1 0 0,0 1 1 0 0,0-1-1 0 0,-1 0 1 0 0,1 0-1 0 0,-1 0 1 0 0,0 0-98 0 0,-16 13 394 0 0,14-11-351 0 0,1 0-1 0 0,-1 0 1 0 0,0-1 0 0 0,0 1 0 0 0,-3 1-43 0 0,-23 10 554 0 0,18-8 0 0 0,0 0 0 0 0,0-1-1 0 0,-13 3-553 0 0,-12 8 559 0 0,6-3-446 0 0,23-10-215 0 0,7-3-436 0 0,1 0-202 0 0,-1 0-41 0 0,-3-3-9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2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5064 0 0,'0'0'389'0'0,"4"1"-250"0"0,16 2 380 0 0,0 2 1 0 0,0 1 0 0 0,0 0-1 0 0,-1 1 1 0 0,0 1-1 0 0,0 1 1 0 0,8 6-520 0 0,146 84 835 0 0,1 1-243 0 0,-3-5-217 0 0,-82-48-9 0 0,4 8-366 0 0,147 86 507 0 0,-67-54-186 0 0,-98-50-202 0 0,121 55 345 0 0,59 14-464 0 0,-97-45 250 0 0,68 25 508 0 0,-31-22 50 0 0,2-8 0 0 0,158 21-808 0 0,-285-65 172 0 0,98 16 719 0 0,64-2-891 0 0,-150-20 170 0 0,312 12 748 0 0,-57-25 826 0 0,176-32-1744 0 0,-54-26 764 0 0,3-34-464 0 0,-330 66-95 0 0,-1-5 0 0 0,26-17-205 0 0,189-95 513 0 0,-269 112-275 0 0,-1-4 1 0 0,-3-4-1 0 0,22-19-238 0 0,55-50 101 0 0,-56 41 98 0 0,23-29-199 0 0,-94 83 45 0 0,42-42 58 0 0,6-13-103 0 0,-27 28-103 0 0,-16 15-463 0 0,-1-1 0 0 0,-2-1 0 0 0,17-32 566 0 0,-6 3-4153 0 0,20-51 4153 0 0,-9 2-6235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0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1 798 9216 0 0,'1'-1'706'0'0,"4"-6"-427"0"0,-1 0-1 0 0,1 0 1 0 0,-2 0 0 0 0,1-1-1 0 0,-1 0 1 0 0,0 1-1 0 0,1-9-278 0 0,0 5 646 0 0,0-5 30 0 0,0-1 1 0 0,-1 0-1 0 0,-1 0 0 0 0,-1-2-676 0 0,8-43 330 0 0,9-41-115 0 0,-9 44 33 0 0,9-27-248 0 0,-1 11 174 0 0,-13 48-4 0 0,2 1 1 0 0,1 0-1 0 0,1 0 0 0 0,4-6-170 0 0,-1 4 294 0 0,7-14 468 0 0,-14 37-626 0 0,1-1 0 0 0,0 1 0 0 0,0 0 0 0 0,0 1 0 0 0,1-1 0 0 0,0 1 0 0 0,2-2-136 0 0,-7 6 5 0 0,1 0-1 0 0,-1 0 0 0 0,0 0 0 0 0,0 0 0 0 0,1 0 0 0 0,-1 0 1 0 0,0 0-1 0 0,0 0 0 0 0,1 0 0 0 0,-1 0 0 0 0,0 1 1 0 0,0-1-1 0 0,0 1 0 0 0,0-1 0 0 0,1 1 0 0 0,-1-1 0 0 0,0 1 1 0 0,0 0-1 0 0,0-1 0 0 0,0 1-4 0 0,0 0-1 0 0,-1-1-5 0 0,1 1-1 0 0,-1-1 1 0 0,1 1 0 0 0,-1-1-1 0 0,1 1 1 0 0,-1 0 0 0 0,1-1 0 0 0,-1 1-1 0 0,0-1 1 0 0,1 1 0 0 0,-1 0-1 0 0,0-1 1 0 0,1 1 0 0 0,-1 0-1 0 0,0 0 1 0 0,0-1 0 0 0,0 1-1 0 0,0 0 1 0 0,0-1 0 0 0,0 1-1 0 0,0 0 7 0 0,1 2-16 0 0,12 37-40 0 0,-9-33 42 0 0,-1 1-1 0 0,-1-1 1 0 0,0 1 0 0 0,0 0 0 0 0,0 0-1 0 0,0 7 15 0 0,-2-4-25 0 0,0-5 8 0 0,1 0 0 0 0,-1 0 0 0 0,1-1 0 0 0,0 1-1 0 0,0 0 1 0 0,3 5 17 0 0,3 6-34 0 0,-4-12 20 0 0,-1 1-1 0 0,1 0 1 0 0,-1 0 0 0 0,-1-1-1 0 0,1 1 1 0 0,-1 0 0 0 0,0 2 14 0 0,0 18-71 0 0,-1-18 43 0 0,0 0 0 0 0,0-1 1 0 0,1 1-1 0 0,0 0 0 0 0,0-1 28 0 0,13 36-137 0 0,-8-28-87 0 0,-1 0 0 0 0,1 10 224 0 0,-2-4-936 0 0,-1 0 0 0 0,0 6 936 0 0,0 5-5702 0 0</inkml:trace>
  <inkml:trace contextRef="#ctx0" brushRef="#br0" timeOffset="389.215">23 548 10592 0 0,'0'0'944'0'0,"0"0"-752"0"0,0 0-192 0 0,18-9 0 0 0,4 1 440 0 0,2 4 48 0 0,-6-9 16 0 0,1 1 0 0 0,3 0-184 0 0,1 1-32 0 0,4-3 0 0 0,-8 7-8 0 0,-11-6-120 0 0,5 6-32 0 0,16-6 0 0 0,-12 1-6216 0 0</inkml:trace>
  <inkml:trace contextRef="#ctx0" brushRef="#br0" timeOffset="769.288">602 534 5064 0 0,'7'17'363'0'0,"-5"-13"-326"0"0,1 0 0 0 0,-2 0 0 0 0,1 0 0 0 0,0 0-1 0 0,-1 1 1 0 0,0-1 0 0 0,0 1 0 0 0,0-1-1 0 0,-1 1-36 0 0,1-1 211 0 0,-1 0 0 0 0,1-1 0 0 0,0 1 0 0 0,0-1-1 0 0,0 1 1 0 0,0 0 0 0 0,1-1 0 0 0,-1 0 0 0 0,1 1-1 0 0,0-1 1 0 0,1 2-211 0 0,-2-3 133 0 0,1 0-1 0 0,0 1 0 0 0,-1-1 0 0 0,0 1 1 0 0,0-1-1 0 0,0 1 0 0 0,0 0 1 0 0,0-1-1 0 0,0 1 0 0 0,-1 0 1 0 0,1 0-1 0 0,-1 0 0 0 0,0 0 0 0 0,1 0 1 0 0,-2-1-1 0 0,1 1 0 0 0,0 2-132 0 0,-1-2 89 0 0,1 0-1 0 0,0 0 0 0 0,-1 0 0 0 0,1 0 0 0 0,1 0 1 0 0,-1 0-1 0 0,0 0 0 0 0,1 0 0 0 0,-1-1 0 0 0,2 3-88 0 0,-1-2 65 0 0,-1 0 0 0 0,1 0 0 0 0,-1 0 0 0 0,1 0-1 0 0,-1 0 1 0 0,0 0 0 0 0,0 0 0 0 0,0-1 0 0 0,-1 2-65 0 0,0 0 68 0 0,1-2-52 0 0,-1-1 0 0 0,1 0 0 0 0,0 1 0 0 0,0-1 0 0 0,0 0 0 0 0,0 1 0 0 0,0-1 0 0 0,0 1 0 0 0,0-1 0 0 0,0 0 0 0 0,0 1 0 0 0,0-1 0 0 0,1 0 1 0 0,-1 1-1 0 0,1-1 0 0 0,-1 0 0 0 0,1 1 0 0 0,0-1 0 0 0,-1 0 0 0 0,2 1-16 0 0,1-1-56 0 0,10-1-112 0 0,-13 0 158 0 0,0 0-1 0 0,1 0 1 0 0,-1 0 0 0 0,0 0-1 0 0,0 0 1 0 0,0-1 0 0 0,1 1-1 0 0,-1 0 1 0 0,0 0 0 0 0,0 0-1 0 0,0-1 1 0 0,1 1 0 0 0,-1 0-1 0 0,0 0 1 0 0,0 0-1 0 0,0-1 1 0 0,0 1 0 0 0,0 0-1 0 0,1 0 1 0 0,-1-1 0 0 0,0 1-1 0 0,0 0 1 0 0,0-1 0 0 0,0 1-1 0 0,0 0 1 0 0,0 0 0 0 0,0-1-1 0 0,0 1 1 0 0,0 0 0 0 0,0 0-1 0 0,0-1 1 0 0,0 1 0 0 0,0 0-1 0 0,-1-1 11 0 0,1 0-53 0 0,1-1 52 0 0,0 0 1 0 0,-1 0 0 0 0,1 1 0 0 0,0-1-1 0 0,0 0 1 0 0,0 0 0 0 0,0 1 0 0 0,0-1-1 0 0,1 0 1 0 0,-1 1 0 0 0,0-1 0 0 0,1 1 0 0 0,-1 0-1 0 0,2-1 1 0 0,10-13 256 0 0,-9 9-118 0 0,-1 0 0 0 0,0-1 0 0 0,0 0 0 0 0,0 0 0 0 0,-1 0 0 0 0,2-6-138 0 0,-2 4 270 0 0,1 0 0 0 0,0 0 0 0 0,3-5-270 0 0,31-57 1478 0 0,-35 68-1424 0 0,-1 0 0 0 0,1 0 0 0 0,0 1 0 0 0,0-1 0 0 0,0 0 0 0 0,0 1 0 0 0,0-1 0 0 0,0 1 0 0 0,1 0 0 0 0,-1 0 0 0 0,1 0 0 0 0,0 0 0 0 0,0 0 0 0 0,-1 0 0 0 0,1 1 0 0 0,0-1 0 0 0,3 0-54 0 0,-4 1 9 0 0,0 1-1 0 0,1-1 1 0 0,-1 0 0 0 0,0 1-1 0 0,0 0 1 0 0,0 0 0 0 0,1-1-1 0 0,-1 1 1 0 0,0 0 0 0 0,0 1-1 0 0,0-1 1 0 0,0 0 0 0 0,1 1-1 0 0,-1-1 1 0 0,0 1 0 0 0,0 0-1 0 0,0-1 1 0 0,0 1 0 0 0,0 0-1 0 0,0 0 1 0 0,0 1 0 0 0,0-1-1 0 0,-1 0 1 0 0,1 0 0 0 0,0 1 0 0 0,0 0-9 0 0,4 4 0 0 0,-3-2 0 0 0,1-1 0 0 0,-1 1 0 0 0,0-1 0 0 0,0 1 0 0 0,-1 0 0 0 0,1 0 0 0 0,-1 0 0 0 0,0 0 0 0 0,2 4 0 0 0,-4-6-70 0 0,1 0 1 0 0,0 0 0 0 0,1 0 0 0 0,-1 1 0 0 0,0-1 0 0 0,0-1 0 0 0,1 1-1 0 0,0 0 1 0 0,-1 0 0 0 0,1 0 0 0 0,0-1 0 0 0,0 1 0 0 0,-1-1 0 0 0,1 1-1 0 0,0-1 1 0 0,2 1 69 0 0,-1 0-243 0 0,0 0 0 0 0,0-1-1 0 0,-1 1 1 0 0,1 1 0 0 0,-1-1 0 0 0,0 0-1 0 0,2 2 244 0 0,5 13-1520 0 0,6-2-14 0 0</inkml:trace>
  <inkml:trace contextRef="#ctx0" brushRef="#br0" timeOffset="1154.396">1242 600 5984 0 0,'0'0'464'0'0,"3"-1"-83"0"0,-3 1-245 0 0,1 0-1 0 0,-1-1 1 0 0,1 1-1 0 0,0 0 1 0 0,-1 0 0 0 0,1 0-1 0 0,-1-1 1 0 0,1 1-1 0 0,-1 0 1 0 0,1-1-1 0 0,-1 1 1 0 0,1-1 0 0 0,-1 1-1 0 0,0 0 1 0 0,1-1-1 0 0,-1 1 1 0 0,0-1 0 0 0,1 1-1 0 0,-1-1 1 0 0,0 1-1 0 0,1-1 1 0 0,-1 1-1 0 0,0-1 1 0 0,0 1 0 0 0,0-1-1 0 0,1 0 1 0 0,-1 1-1 0 0,0-1 1 0 0,0 1-1 0 0,0-1 1 0 0,0 0 0 0 0,0 1-136 0 0,0-2 1514 0 0,0 2-491 0 0,-3 0-778 0 0,-1 0 1 0 0,1 0-1 0 0,-1 0 1 0 0,1 0-1 0 0,0 1 1 0 0,0-1-1 0 0,-1 1 0 0 0,1 0 1 0 0,0 0-1 0 0,0 0 1 0 0,-2 1-246 0 0,-14 8 175 0 0,13-7-177 0 0,0-1-1 0 0,0 2 0 0 0,0-1 0 0 0,1 1 1 0 0,-1-1-1 0 0,1 2 0 0 0,0-1 0 0 0,-4 4 3 0 0,7-5-20 0 0,-1-1-1 0 0,1 0 1 0 0,-1 1-1 0 0,0-1 1 0 0,0-1-1 0 0,1 1 0 0 0,-1 0 1 0 0,-1 0 20 0 0,1-2-19 0 0,1 1 0 0 0,0 1-1 0 0,0-1 1 0 0,0 0 0 0 0,0 0 0 0 0,0 1 0 0 0,0 0 0 0 0,0-1 0 0 0,0 1-1 0 0,0 0 1 0 0,1 0 0 0 0,-1 0 0 0 0,1 0 0 0 0,-1 0 0 0 0,1 0 0 0 0,-1 2 19 0 0,-11 19-539 0 0,11-22 410 0 0,1 1-1 0 0,-1 0 1 0 0,1-1-1 0 0,0 1 1 0 0,0 0-1 0 0,0 0 1 0 0,0-1-1 0 0,0 1 1 0 0,0 0-1 0 0,1 0 1 0 0,-1 0-1 0 0,1 0 1 0 0,-1 0-1 0 0,1 0 1 0 0,0 1-1 0 0,0-1 1 0 0,0 0-1 0 0,0 0 1 0 0,0 0-1 0 0,0 0 1 0 0,0 0-1 0 0,1 0 1 0 0,-1 0-1 0 0,1 0 1 0 0,0 1 129 0 0,7 18-2491 0 0,-8-20 2375 0 0,1 0-1 0 0,-1-1 1 0 0,1 1 0 0 0,-1 0 0 0 0,1-1-1 0 0,-1 1 1 0 0,1-1 0 0 0,0 1 0 0 0,-1 0-1 0 0,1-1 1 0 0,0 0 0 0 0,-1 1-1 0 0,1-1 1 0 0,0 0 0 0 0,0 1 0 0 0,-1-1-1 0 0,1 0 1 0 0,0 0 0 0 0,0 1 116 0 0,2 0-340 0 0,29 14-1408 0 0,-31-15 1685 0 0,0 1 1 0 0,-1-1-1 0 0,1 0 1 0 0,0 0-1 0 0,-1 0 1 0 0,1 0-1 0 0,0 0 1 0 0,-1 0-1 0 0,1 0 1 0 0,0 0-1 0 0,-1 0 1 0 0,1 0-1 0 0,0 0 0 0 0,-1-1 1 0 0,1 1-1 0 0,-1 0 1 0 0,1 0-1 0 0,0-1 1 0 0,-1 1-1 0 0,1 0 63 0 0,4-2-160 0 0,2 0 101 0 0,0 1 170 0 0,0 0 0 0 0,-1 0 0 0 0,1-1 1 0 0,-1 0-1 0 0,0-1 0 0 0,1 1 0 0 0,-1-1 0 0 0,0-1 1 0 0,1 0-112 0 0,8-6 820 0 0,-9 6-387 0 0,-1 1 0 0 0,1-1-1 0 0,-1-1 1 0 0,1 1-1 0 0,-1-1 1 0 0,-1 0-1 0 0,1 0 1 0 0,-1 0-1 0 0,1 0 1 0 0,1-5-433 0 0,-4 7 184 0 0,0 0 0 0 0,-1 1 0 0 0,1-1 0 0 0,1 1 0 0 0,-1-1 0 0 0,0 1 0 0 0,1-1-184 0 0,-1 2 93 0 0,0 0-1 0 0,-1-1 1 0 0,0 1 0 0 0,1 0 0 0 0,-1-1 0 0 0,0 1 0 0 0,0-1 0 0 0,1 0-1 0 0,-1 1 1 0 0,-1-1 0 0 0,1 0 0 0 0,0 1 0 0 0,0-1 0 0 0,-1 0 0 0 0,1 0-1 0 0,-1 0 1 0 0,1 0 0 0 0,-1 0 0 0 0,0-1-93 0 0,0 2 32 0 0,0 1 1 0 0,0-1-1 0 0,1 0 1 0 0,-1 0-1 0 0,0 0 1 0 0,0 0-1 0 0,0 1 1 0 0,0-1-1 0 0,1 0 1 0 0,-1 0-1 0 0,0 0 0 0 0,1 1 1 0 0,-1-1-1 0 0,1 0 1 0 0,-1 1-1 0 0,1-1 1 0 0,-1 0-1 0 0,1 1 1 0 0,-1-1-1 0 0,1 1 1 0 0,-1-1-1 0 0,2 0-32 0 0,6-9 601 0 0,-8 8-368 0 0,0 2-69 0 0,0 0-17 0 0,3 0-27 0 0,-1 0-122 0 0,-1 0 0 0 0,1 0 1 0 0,0 0-1 0 0,0 0 1 0 0,0 0-1 0 0,-1 0 1 0 0,1 0-1 0 0,0 0 1 0 0,0 1-1 0 0,0-1 0 0 0,-1 1 1 0 0,1-1-1 0 0,0 1 1 0 0,-1 0-1 0 0,1 0 1 0 0,0 0-1 0 0,0 0 2 0 0,5 3-23 0 0,33 20-87 0 0,-26-18 110 0 0,-13-6 0 0 0,0 1 0 0 0,0-1 0 0 0,0 1 0 0 0,-1-1 0 0 0,1 0 1 0 0,0 1-1 0 0,0 0 0 0 0,0-1 0 0 0,0 1 0 0 0,0-1 0 0 0,-1 1 1 0 0,1 0-1 0 0,0 0 0 0 0,-1-1 0 0 0,1 1 0 0 0,0 0 0 0 0,0 1 0 0 0,14 5-36 0 0,-13-6-24 0 0,0-1 0 0 0,1 0-1 0 0,-1 1 1 0 0,0-1 0 0 0,1 0 0 0 0,-1 0-1 0 0,0 0 1 0 0,1 0 0 0 0,-1-1 0 0 0,0 1-1 0 0,1-1 1 0 0,-1 1 0 0 0,2-1 60 0 0,4-1-794 0 0,8 1-4067 0 0</inkml:trace>
  <inkml:trace contextRef="#ctx0" brushRef="#br0" timeOffset="1155.396">1557 98 12728 0 0,'0'0'580'0'0,"0"2"-11"0"0,1 10-472 0 0,0-1-1 0 0,1 1 1 0 0,0 2-97 0 0,1-4 146 0 0,-2 0 1 0 0,1 0-1 0 0,-2 0 0 0 0,1 1 0 0 0,-1 1-146 0 0,-3 9 288 0 0,2-13-153 0 0,0 0 1 0 0,0 1-1 0 0,1-1 1 0 0,0 1-136 0 0,3 13 188 0 0,-2-13-118 0 0,0-1 1 0 0,0 0 0 0 0,-1 1-1 0 0,0 1-70 0 0,-2 6 97 0 0,1-9-51 0 0,0 0 0 0 0,1 0 0 0 0,0 0 0 0 0,0 0 0 0 0,1 1 0 0 0,0 1-46 0 0,6 16 101 0 0,2 15 26 0 0,-6-16-65 0 0,1 0-1 0 0,1 0 0 0 0,1 0 1 0 0,4 8-62 0 0,-6-23-1 0 0,-2-3-20 0 0,1 0 1 0 0,-1 1-1 0 0,-1-1 1 0 0,1 0-1 0 0,-1 0 1 0 0,1 6 20 0 0,-2-4-284 0 0,1-1 0 0 0,0 1 1 0 0,1-1-1 0 0,-1 1 0 0 0,1-1 0 0 0,1 1 284 0 0,6 20-1050 0 0</inkml:trace>
  <inkml:trace contextRef="#ctx0" brushRef="#br0" timeOffset="1549.733">2062 309 7832 0 0,'0'0'602'0'0,"0"0"-219"0"0,0 0 549 0 0,0 0 277 0 0,0 0 58 0 0,0 0-136 0 0,0 0-619 0 0,0 0-267 0 0,0 0-56 0 0,0 2-41 0 0,-1 26-159 0 0,1-5-108 0 0,1-17 156 0 0,0-1 1 0 0,1 1 0 0 0,0-1-1 0 0,0 0 1 0 0,0 0 0 0 0,0 0 0 0 0,1 0-1 0 0,0 0 1 0 0,2 3-38 0 0,6 7 257 0 0,2 1 0 0 0,1 0-257 0 0,-1-2 77 0 0,-9-10-29 0 0,0 0 0 0 0,1 0 0 0 0,0 0 0 0 0,-1-1-1 0 0,1 0 1 0 0,0 0 0 0 0,1-1 0 0 0,-1 1 0 0 0,0-1 0 0 0,1 0 0 0 0,-1 0-1 0 0,2-1-47 0 0,0 1 9 0 0,0 0-1 0 0,0-1 0 0 0,0 0 0 0 0,0-1 0 0 0,0 1 1 0 0,0-1-1 0 0,0-1 0 0 0,0 1 0 0 0,6-2-8 0 0,-9 1 37 0 0,1 0-1 0 0,0 0 1 0 0,-1 0-1 0 0,0-1 1 0 0,1 0 0 0 0,-1 0-1 0 0,0 0 1 0 0,0 0-1 0 0,0 0 1 0 0,0-1-1 0 0,0 0 1 0 0,0 0-1 0 0,-1 0 1 0 0,1 0 0 0 0,-1 0-1 0 0,0-1 1 0 0,0 0-1 0 0,0 1 1 0 0,-1-1-37 0 0,8-13 386 0 0,-2-1 1 0 0,0 0-1 0 0,-1 0 1 0 0,-1 0-1 0 0,-1-1 0 0 0,2-10-386 0 0,-6 23 106 0 0,2-5 295 0 0,-1-1-1 0 0,0 0 0 0 0,-1-3-400 0 0,-1 13 229 0 0,0 2-5 0 0,0-1-25 0 0,0-1-103 0 0,-9 15-53 0 0,5 0-127 0 0,0 1 1 0 0,1-1 0 0 0,1 1 0 0 0,0 0 0 0 0,0 11 83 0 0,1 0-54 0 0,1 1 1 0 0,2-1 0 0 0,0 0-1 0 0,3 4 54 0 0,22 100-52 0 0,-17-94 52 0 0,2-1 0 0 0,4 7 0 0 0,5 13 54 0 0,-11-29-38 0 0,-5-13 8 0 0,0 0 0 0 0,-1 1 1 0 0,-1-1-1 0 0,0 1 1 0 0,0 0-1 0 0,-1-1 0 0 0,0 11-24 0 0,-2-10 42 0 0,0-7-19 0 0,0 0 0 0 0,0 0-1 0 0,0 0 1 0 0,-1 0 0 0 0,0 0 0 0 0,0-1 0 0 0,0 1-1 0 0,-2 3-22 0 0,0-1 28 0 0,0 1-1 0 0,-1-1 0 0 0,0 0 0 0 0,-1 0 0 0 0,0 0 1 0 0,0 0-1 0 0,0-1 0 0 0,-1 0 0 0 0,0 0 0 0 0,-1 0-27 0 0,-19 18 85 0 0,18-16-199 0 0,0-1-1 0 0,-1 0 0 0 0,0-1 0 0 0,0 0 0 0 0,-9 5 115 0 0,-1-2-382 0 0,-24 13-5197 0 0,14-3-714 0 0</inkml:trace>
  <inkml:trace contextRef="#ctx0" brushRef="#br0" timeOffset="1956.12">2755 490 3224 0 0,'14'-5'341'0'0,"-2"0"167"0"0,0 0-1 0 0,-1 0 0 0 0,1-1 0 0 0,3-3-507 0 0,-1 5 2610 0 0,-8 2-613 0 0,-6-1 5537 0 0,0 2-7047 0 0,-3 1-274 0 0,-13-2-99 0 0,13 2-105 0 0,0-1-1 0 0,-1 1 1 0 0,1 0 0 0 0,-1 0 0 0 0,1 0-1 0 0,-1 0 1 0 0,1 0 0 0 0,0 1-1 0 0,-1 0 1 0 0,1-1 0 0 0,-2 2-9 0 0,5-2-3 0 0,-11 4-102 0 0,0 1 1 0 0,1 0-1 0 0,-1 1 0 0 0,1 0 1 0 0,1 1-1 0 0,-6 4 105 0 0,-3 6-659 0 0,-13 17 659 0 0,22-24-124 0 0,8-9 102 0 0,0 0-1 0 0,0 0 1 0 0,0 1-1 0 0,0-1 1 0 0,0 0-1 0 0,1 1 0 0 0,-1-1 1 0 0,0 1-1 0 0,1-1 1 0 0,-1 0-1 0 0,1 1 0 0 0,0-1 1 0 0,-1 1-1 0 0,1-1 1 0 0,0 1-1 0 0,0 0 0 0 0,0-1 1 0 0,0 1-1 0 0,0-1 1 0 0,0 1-1 0 0,1-1 0 0 0,-1 1 1 0 0,0-1-1 0 0,1 1 1 0 0,-1-1-1 0 0,1 0 0 0 0,0 1 1 0 0,-1-1-1 0 0,1 1 1 0 0,0-1-1 0 0,0 0 0 0 0,0 0 1 0 0,0 0-1 0 0,0 1 1 0 0,0-1-1 0 0,0 0 1 0 0,1 0 22 0 0,3 4-60 0 0,0 0 0 0 0,1-1 0 0 0,0 0 0 0 0,0 0 0 0 0,0 0 0 0 0,0-1 0 0 0,4 2 60 0 0,20 9 68 0 0,-18-8 38 0 0,1 0-1 0 0,-1-1 1 0 0,1-1-1 0 0,0 0 0 0 0,3 0-105 0 0,57 17 1278 0 0,-45-9-724 0 0,-12-5-119 0 0,-14-6-244 0 0,-2-1-21 0 0,0 0-2 0 0,0 0-4 0 0,0 0-17 0 0,-10 16 240 0 0,7-12-399 0 0,-1-1 1 0 0,1-1 0 0 0,-1 1-1 0 0,0 0 1 0 0,0-1-1 0 0,0 0 1 0 0,-3 1 11 0 0,2 0-123 0 0,0-1 1 0 0,0 1-1 0 0,0 0 0 0 0,0 1 0 0 0,0 0 123 0 0,3-2-264 0 0,-1-1-1 0 0,1 1 0 0 0,-1 0 0 0 0,1-1 0 0 0,-1 0 0 0 0,0 0 0 0 0,1 0 1 0 0,-1 0-1 0 0,0 0 0 0 0,0 0 0 0 0,1-1 0 0 0,-1 1 0 0 0,0-1 1 0 0,0 0 264 0 0,1 0-2242 0 0,2 0-87 0 0,0 0 200 0 0,0 0 921 0 0,2-3 894 0 0,0-1 1 0 0,0 1 0 0 0,0 0-1 0 0,0 0 1 0 0,0 0 0 0 0,2-1 313 0 0,-1-1-259 0 0,13-13 475 0 0,0 0 0 0 0,0 2 0 0 0,2-1 0 0 0,4-1-216 0 0,-14 12 601 0 0,2 0-1 0 0,-1 0 1 0 0,0 1-1 0 0,1 0 1 0 0,1 0-601 0 0,22-11 1760 0 0,-29 13-1340 0 0,1 0 0 0 0,0 1 0 0 0,0 0 0 0 0,0 0 0 0 0,1 0 0 0 0,-1 1 0 0 0,0-1 0 0 0,1 1 0 0 0,5 0-420 0 0,-8 1 151 0 0,1 0-1 0 0,0 0 1 0 0,0 1 0 0 0,-1 0 0 0 0,1-1 0 0 0,-1 1-1 0 0,1 0 1 0 0,0 1 0 0 0,-1-1 0 0 0,0 1 0 0 0,1-1 0 0 0,-1 1-1 0 0,0 0 1 0 0,0 0 0 0 0,1 1-151 0 0,14 12 414 0 0,0 2 0 0 0,-1 0 0 0 0,12 16-414 0 0,-2-2 255 0 0,-14-13-271 0 0,-13-17-129 0 0,0-1-14 0 0,0 0-235 0 0,0 0-986 0 0,0 0-431 0 0,0 0-86 0 0,0 0-20 0 0</inkml:trace>
  <inkml:trace contextRef="#ctx0" brushRef="#br0" timeOffset="2301.216">3046 159 6448 0 0,'0'0'576'0'0,"0"0"-464"0"0,0 0-112 0 0,0 0 0 0 0,5 7 1880 0 0,-5-7 352 0 0,0 0 72 0 0,0 0 8 0 0,0 0-1665 0 0,8 8-327 0 0,-8-8-72 0 0,5 8-4767 0 0,-1 1-953 0 0</inkml:trace>
  <inkml:trace contextRef="#ctx0" brushRef="#br0" timeOffset="2689.076">3638 324 15176 0 0,'17'0'730'0'0,"-15"0"-314"0"0,-2 0-44 0 0,0 0-153 0 0,0 0 250 0 0,-3 0 136 0 0,-1 0-355 0 0,-4-1-124 0 0,0 1 1 0 0,0 1 0 0 0,-1 0-1 0 0,1 0 1 0 0,0 0 0 0 0,0 1-1 0 0,-2 1-126 0 0,0 1-92 0 0,-1 1 0 0 0,1 0 0 0 0,0 1 0 0 0,0 0 0 0 0,-6 5 92 0 0,-6 5-106 0 0,12-8 114 0 0,-1 0-1 0 0,1 0 0 0 0,-5 7-7 0 0,13-13-42 0 0,1 0 0 0 0,0-1-1 0 0,0 1 1 0 0,0 0 0 0 0,0 0-1 0 0,0 0 1 0 0,0 0 0 0 0,0 0-1 0 0,1 1 1 0 0,-1-1-1 0 0,1 0 1 0 0,-1 0 0 0 0,1 0-1 0 0,0 0 1 0 0,0 1 0 0 0,0-1-1 0 0,0 0 1 0 0,0 0-1 0 0,1 0 1 0 0,-1 1 0 0 0,1-1-1 0 0,0 1 43 0 0,1 3 88 0 0,0 0 0 0 0,0 1 0 0 0,1-1 0 0 0,0-1 0 0 0,0 1 0 0 0,4 4-88 0 0,9 10 202 0 0,1 0-1 0 0,1-1 0 0 0,0 0 0 0 0,2-2 0 0 0,2 2-201 0 0,44 40 482 0 0,-59-53-352 0 0,0 1-1 0 0,-1 1 0 0 0,0-1 0 0 0,-1 1 0 0 0,5 7-129 0 0,-9-12 45 0 0,1-1 0 0 0,-1 1 0 0 0,0 0 0 0 0,0 0 0 0 0,0-1 1 0 0,0 1-1 0 0,-1 0 0 0 0,1 0 0 0 0,-1 0 0 0 0,0 0 0 0 0,0 0 0 0 0,0 0 0 0 0,0 0 0 0 0,0 0 0 0 0,-1 0 0 0 0,1 0 0 0 0,-1-1 0 0 0,0 1 0 0 0,1 0 0 0 0,-1 0 0 0 0,-1 0-45 0 0,-2 5-17 0 0,0 0-1 0 0,-1-1 0 0 0,-1 1 0 0 0,1-1 0 0 0,-1 0 0 0 0,0 0 1 0 0,-2 0 17 0 0,-16 16-5458 0 0,3-3-1263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0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60 141 11520 0 0,'0'0'886'0'0,"2"1"-528"0"0,-1-1-320 0 0,0 0 0 0 0,0 1 0 0 0,0-1-1 0 0,0 0 1 0 0,0 1 0 0 0,0-1 0 0 0,0 1 0 0 0,0-1 0 0 0,0 1 0 0 0,0 0 0 0 0,-1-1 0 0 0,1 1 0 0 0,0 0 0 0 0,0 0 0 0 0,0-1 0 0 0,-1 1 0 0 0,1 0 0 0 0,-1 0 0 0 0,1 0 0 0 0,0 0 0 0 0,-1 0 0 0 0,1 0 0 0 0,-1 0 0 0 0,0 1-38 0 0,1 2 96 0 0,0 0 1 0 0,-1 0 0 0 0,1 1-1 0 0,-1-1 1 0 0,0 0 0 0 0,-1 1-97 0 0,1 8-103 0 0,0-8 110 0 0,0 0 0 0 0,0 0 1 0 0,-1 0-1 0 0,1 0 1 0 0,-1 0-1 0 0,0 0 0 0 0,-1 0 1 0 0,1 0-1 0 0,-2 2-7 0 0,2-3 15 0 0,0 0 0 0 0,0-1-1 0 0,0 1 1 0 0,1 0 0 0 0,-1 0 0 0 0,1 0-1 0 0,0 0 1 0 0,0 0 0 0 0,1 0-1 0 0,-1 0 1 0 0,1 0-15 0 0,0 2 19 0 0,-1-1 1 0 0,0 1-1 0 0,0 0 0 0 0,0 3-19 0 0,-4 14 15 0 0,2-13-15 0 0,1-1 0 0 0,0 1 0 0 0,0-1 0 0 0,1 1 0 0 0,1 6 0 0 0,-1-10 9 0 0,0 0 1 0 0,0-1 0 0 0,-1 1 0 0 0,0 0-1 0 0,0 0 1 0 0,0-1 0 0 0,-1 1-10 0 0,-4 28 76 0 0,5-19-31 0 0,0-1 0 0 0,-1 0 1 0 0,0 0-1 0 0,-1 0 0 0 0,-1 0 1 0 0,-1 4-46 0 0,4-16-87 0 0,-1-1-60 0 0,1 0 124 0 0,1-1 0 0 0,-1 0-1 0 0,1 1 1 0 0,-1-1 0 0 0,1 0 0 0 0,-1 1 0 0 0,0-1-1 0 0,1 0 1 0 0,-1 0 0 0 0,0 0 0 0 0,1 1-1 0 0,-1-1 1 0 0,0 0 0 0 0,1 0 0 0 0,-1 0-1 0 0,0 0 1 0 0,1 0 0 0 0,-1 0 0 0 0,0 0-1 0 0,1 0 1 0 0,-1-1 0 0 0,0 1 0 0 0,1 0-1 0 0,-1 0 1 0 0,0 0 0 0 0,1-1 0 0 0,-1 1-1 0 0,1 0 1 0 0,-1-1 0 0 0,0 1 0 0 0,1-1-1 0 0,-1 1 1 0 0,1-1 0 0 0,-1 1 0 0 0,1-1-1 0 0,-1 1 1 0 0,1-1 0 0 0,0 1 0 0 0,-1-1-1 0 0,1 1 1 0 0,0-1 0 0 0,-1 0 0 0 0,1 1-1 0 0,0-1 1 0 0,0 0 0 0 0,-1 1 23 0 0,0-4 15 0 0,0 1 0 0 0,0-1 0 0 0,0 1 0 0 0,1-1 0 0 0,-1 0-1 0 0,1 1 1 0 0,0-1 0 0 0,0 0 0 0 0,0 1 0 0 0,1-1 0 0 0,-1 0-15 0 0,1-22 127 0 0,-2 15-41 0 0,2 1 0 0 0,-1-1 0 0 0,2 1 1 0 0,-1-1-1 0 0,1 1 0 0 0,1-1 1 0 0,2-5-87 0 0,7-35 334 0 0,-10 36-144 0 0,2 0 0 0 0,-1 0 0 0 0,2 0 0 0 0,-1 1 0 0 0,2 0 0 0 0,0 0 0 0 0,4-6-190 0 0,9-16 429 0 0,-13 23-325 0 0,0 0 1 0 0,1 1 0 0 0,1 0-1 0 0,3-4-104 0 0,4 0 39 0 0,0 0 0 0 0,1 1 0 0 0,0 1 0 0 0,1 1 0 0 0,1 0 0 0 0,0 1 0 0 0,1 1 0 0 0,16-7-39 0 0,-17 11-12 0 0,-1 0 0 0 0,1 2 0 0 0,0 0 0 0 0,0 1 0 0 0,1 1 0 0 0,14-1 12 0 0,-24 4 1 0 0,-1-1-1 0 0,1 1 0 0 0,0 1 0 0 0,-1 0 0 0 0,1 0 0 0 0,-1 0 0 0 0,1 1 0 0 0,-1 1 0 0 0,0-1 0 0 0,4 3 0 0 0,-6-3 0 0 0,0 1-1 0 0,-1 0 0 0 0,1 0 0 0 0,-1 1 1 0 0,0-1-1 0 0,0 1 0 0 0,0 0 0 0 0,0 0 0 0 0,-1 1 1 0 0,0-1-1 0 0,0 1 0 0 0,0 0 0 0 0,0 0 1 0 0,-1 0-1 0 0,0 1 1 0 0,2 4-10 0 0,-1 0 0 0 0,0 1 1 0 0,-1-1-1 0 0,-1 0 0 0 0,1 1 0 0 0,-1 3 10 0 0,2 19 11 0 0,-2 13-11 0 0,1 8 54 0 0,-2-46-47 0 0,0-1-1 0 0,-1 1 1 0 0,0 0-1 0 0,-1-1 1 0 0,1 1-1 0 0,-1-1 0 0 0,-1 1 1 0 0,0-1-1 0 0,0 0 1 0 0,0 1-1 0 0,-1-1 0 0 0,0 0 1 0 0,0 0-1 0 0,-1-1 1 0 0,0 1-1 0 0,-2 2-6 0 0,-6 17 46 0 0,11-22-39 0 0,0-1 0 0 0,0 0-1 0 0,0 0 1 0 0,-1 0 0 0 0,0 0 0 0 0,1 0-1 0 0,-1 0 1 0 0,0 0 0 0 0,0 0-1 0 0,-1-1 1 0 0,-1 3-7 0 0,-38 24 80 0 0,38-25-72 0 0,-1-1-1 0 0,1 1 0 0 0,-1-1 1 0 0,0 0-1 0 0,0 0 1 0 0,0 0-1 0 0,0-1 0 0 0,0 0 1 0 0,-1 0-1 0 0,1 0 1 0 0,0-1-1 0 0,-1 0 1 0 0,0 0-1 0 0,1 0 0 0 0,-1 0 1 0 0,0-1-1 0 0,1 0 1 0 0,-1 0-1 0 0,0-1 1 0 0,1 0-1 0 0,-1 0 0 0 0,1 0 1 0 0,-4-1-8 0 0,-73-31 553 0 0,79 32-481 0 0,3 1-74 0 0,0 0 0 0 0,0 0-1 0 0,0 0 1 0 0,0 0 0 0 0,0 0 0 0 0,0 0 0 0 0,0 0-1 0 0,0 0 1 0 0,0 0 0 0 0,0 0 0 0 0,0 0 0 0 0,0 0-1 0 0,-1 0 1 0 0,1 1 0 0 0,0-1 0 0 0,0 0 0 0 0,0 0-1 0 0,0 0 1 0 0,0 0 0 0 0,0 0 0 0 0,0 0 0 0 0,0 0-1 0 0,0 0 1 0 0,0 0 0 0 0,0 0 0 0 0,0 0 0 0 0,0 0-1 0 0,0 1 1 0 0,0-1 0 0 0,0 0 0 0 0,0 0-1 0 0,0 0 1 0 0,0 0 0 0 0,0 0 0 0 0,0 0 0 0 0,0 0-1 0 0,0 0 1 0 0,0 0 0 0 0,1 0 0 0 0,-1 0 0 0 0,0 0-1 0 0,0 1 1 0 0,0-1 0 0 0,0 0 0 0 0,0 0 0 0 0,0 0-1 0 0,0 0 1 0 0,0 0 0 0 0,0 0 0 0 0,0 0 0 0 0,0 0-1 0 0,0 0 1 0 0,0 0 0 0 0,0 0 0 0 0,0 0 0 0 0,1 0-1 0 0,-1 0 1 0 0,0 0 0 0 0,0 0 0 0 0,0 0-1 0 0,0 0 1 0 0,0 0 0 0 0,0 0 2 0 0,9 8-107 0 0,13 9-185 0 0,-21-17 258 0 0,20 14-155 0 0,1-1 1 0 0,1-2-1 0 0,0 0 0 0 0,1-1 1 0 0,0-1-1 0 0,7 0 189 0 0,-6-1-58 0 0,0-1 1 0 0,1-2-1 0 0,23 2 58 0 0,-31-5-11 0 0,0-1-1 0 0,0-1 1 0 0,-1 0 0 0 0,1-2-1 0 0,0 0 1 0 0,4-2 11 0 0,-15 2 24 0 0,0-1 0 0 0,0 1-1 0 0,0-2 1 0 0,-1 1 0 0 0,1-1 0 0 0,-1 0 0 0 0,1-1-24 0 0,28-16 179 0 0,-33 20-170 0 0,16-7 94 0 0,-1-2 0 0 0,5-3-103 0 0,-16 9 64 0 0,0-1 0 0 0,0 1 0 0 0,-1-1 1 0 0,1-1-1 0 0,-1 1 0 0 0,-1-1 0 0 0,1 0 0 0 0,0-1-64 0 0,25-36 461 0 0,-12 17-11 0 0,-1 0-1 0 0,8-19-449 0 0,-23 42 74 0 0,-1-1-1 0 0,0 1 0 0 0,0-1 1 0 0,0 0-1 0 0,0 1 0 0 0,0-1 0 0 0,-1 0 1 0 0,0 0-1 0 0,0 0 0 0 0,0 1 1 0 0,0-1-1 0 0,0 0 0 0 0,-1 0 0 0 0,0-1-73 0 0,0 1 62 0 0,3-10 266 0 0,-2 13-299 0 0,0 0 0 0 0,0 0 0 0 0,1-1 0 0 0,-1 1 0 0 0,0 0 0 0 0,0 0 0 0 0,0 0 0 0 0,0 0 0 0 0,0 0 0 0 0,0 0 0 0 0,0 0 0 0 0,-1 0 0 0 0,1 0-1 0 0,0 0 1 0 0,0 0 0 0 0,-1 0 0 0 0,1 0 0 0 0,-1 0 0 0 0,1 0 0 0 0,-1 0 0 0 0,0-1-29 0 0,-1 0 54 0 0,-1 0-1 0 0,1 0 0 0 0,-1 0 1 0 0,0 0-1 0 0,0 0 0 0 0,0 1 0 0 0,0-1 1 0 0,0 1-1 0 0,0 0 0 0 0,-2-1-53 0 0,4 2 22 0 0,-1-1 0 0 0,1 1 0 0 0,-1-1 0 0 0,0 1 0 0 0,0 0 0 0 0,1 0 0 0 0,-1 0 0 0 0,0 0 0 0 0,1 0 0 0 0,-1 0 0 0 0,0 0 0 0 0,1 1 0 0 0,-1-1 0 0 0,0 0 0 0 0,1 1 0 0 0,-1-1 0 0 0,0 1 0 0 0,1 0-1 0 0,-1 0 1 0 0,1 0 0 0 0,-1-1 0 0 0,0 2-22 0 0,-80 81-693 0 0,79-80 673 0 0,-1 0 0 0 0,1 1 0 0 0,0-1 0 0 0,0 1 0 0 0,0 0 0 0 0,1 0 1 0 0,-1 0-1 0 0,1 0 0 0 0,0 0 0 0 0,0 0 0 0 0,1 1 0 0 0,-1-1 0 0 0,1 1 0 0 0,0-1 0 0 0,0 1 0 0 0,0 0 0 0 0,1 0 20 0 0,-2 4-58 0 0,-1-1 0 0 0,0 1-1 0 0,-4 7 59 0 0,5-11-35 0 0,0 0-1 0 0,-1 0 0 0 0,2 1 1 0 0,-1-1-1 0 0,1 1 0 0 0,-1-1 0 0 0,1 1 1 0 0,1-1-1 0 0,-1 1 0 0 0,1 0 0 0 0,0 1 36 0 0,5 49-873 0 0,-4-54 834 0 0,-1 0 0 0 0,1 0-1 0 0,0 0 1 0 0,0 0 0 0 0,0 0 0 0 0,0 0-1 0 0,0 0 1 0 0,0 0 0 0 0,0 0 0 0 0,1-1-1 0 0,-1 1 1 0 0,1-1 0 0 0,-1 1 0 0 0,1-1 0 0 0,0 1-1 0 0,-1-1 1 0 0,1 0 0 0 0,0 0 0 0 0,0 0-1 0 0,0 0 1 0 0,0 0 0 0 0,1 0 39 0 0,2 2-46 0 0,1-1 0 0 0,-1 0 0 0 0,1-1 0 0 0,0 1 0 0 0,-1-1 0 0 0,1-1 0 0 0,0 1 0 0 0,3 0 46 0 0,2-1-13 0 0,0 0-1 0 0,1 0 1 0 0,-1-1-1 0 0,0-1 0 0 0,1 1 1 0 0,-1-2-1 0 0,0 0 1 0 0,-1 0-1 0 0,1-1 0 0 0,1-1 14 0 0,27-12-25 0 0,0-2-1 0 0,-2-2 0 0 0,0-2 0 0 0,-2-1 0 0 0,3-4 26 0 0,-20 13 75 0 0,0 0-1 0 0,-1-1 0 0 0,-1-1 1 0 0,0 0-1 0 0,-2-1 1 0 0,2-4-75 0 0,-10 15 85 0 0,0-1-1 0 0,0 2 1 0 0,0-1 0 0 0,2 0-85 0 0,-4 4 54 0 0,0-1 0 0 0,0 0 0 0 0,0-1 0 0 0,0 1 0 0 0,-1 0 0 0 0,1-1 0 0 0,-1 0 0 0 0,0 0 0 0 0,1-3-54 0 0,1-13 230 0 0,-4 18-185 0 0,-1 0 0 0 0,1 0 0 0 0,0 0 0 0 0,0 0 0 0 0,0 0 0 0 0,0 0 0 0 0,2-3-45 0 0,10-11 228 0 0,-11 15-194 0 0,0 0-1 0 0,0-1 0 0 0,0 1 0 0 0,-1 0 0 0 0,1-1 0 0 0,-1 1 0 0 0,0-1 0 0 0,0 0 1 0 0,1 1-1 0 0,-2-1 0 0 0,1 0 0 0 0,0 0 0 0 0,0 0-33 0 0,-1-1 19 0 0,0 1 0 0 0,1-1 1 0 0,0 1-1 0 0,-1-1 0 0 0,2 1 0 0 0,-1 0 0 0 0,0-1 0 0 0,0 1 1 0 0,1 0-1 0 0,0 0 0 0 0,0 0 0 0 0,0 0 0 0 0,0 0 1 0 0,0 0-20 0 0,-1 3 0 0 0,-1 0 3 0 0,0-1 0 0 0,0 1-1 0 0,0-1 1 0 0,0 1 0 0 0,0-1-1 0 0,0 1 1 0 0,0 0-1 0 0,0-1 1 0 0,0 1 0 0 0,0-1-1 0 0,-1 1 1 0 0,1 0 0 0 0,0-1-1 0 0,0 1 1 0 0,0-1-1 0 0,0 1 1 0 0,-1 0 0 0 0,1-1-1 0 0,0 1 1 0 0,0 0 0 0 0,-1-1-1 0 0,1 1 1 0 0,0 0-1 0 0,0-1 1 0 0,-1 1 0 0 0,1 0-1 0 0,0 0 1 0 0,-1-1 0 0 0,1 1-1 0 0,0 0 1 0 0,-1 0-1 0 0,1-1-2 0 0,-2 0 12 0 0,-10-6 39 0 0,7 5-73 0 0,-1 1 1 0 0,1 0-1 0 0,-1 0 1 0 0,0 1-1 0 0,0 0 0 0 0,1 0 1 0 0,-1 0-1 0 0,0 1 0 0 0,-2 0 22 0 0,-22 1-109 0 0,9-1 82 0 0,4 4-53 0 0,15-4 54 0 0,0 0 0 0 0,0 1 0 0 0,0 0 0 0 0,1 0 0 0 0,-1-1 0 0 0,0 1-1 0 0,-1 2 27 0 0,0 0-51 0 0,3-4 41 0 0,-1 1 0 0 0,1-1 0 0 0,-1 1 1 0 0,1-1-1 0 0,0 1 0 0 0,-1 0 0 0 0,1-1 1 0 0,0 1-1 0 0,-1 0 0 0 0,1-1 0 0 0,0 1 1 0 0,0 0-1 0 0,0-1 0 0 0,0 1 0 0 0,0 0 1 0 0,0-1-1 0 0,0 1 0 0 0,0 0 0 0 0,0-1 1 0 0,0 1-1 0 0,0 0 0 0 0,0 0 0 0 0,0-1 1 0 0,0 1-1 0 0,1 0 0 0 0,-1-1 0 0 0,0 1 1 0 0,0-1-1 0 0,1 1 0 0 0,-1 0 0 0 0,1-1 10 0 0,2 12-152 0 0,-3-10 134 0 0,0-1 1 0 0,0 1-1 0 0,0-1 0 0 0,0 1 0 0 0,0-1 1 0 0,0 1-1 0 0,0 0 0 0 0,0-1 0 0 0,0 1 1 0 0,1-1-1 0 0,-1 1 0 0 0,1-1 1 0 0,-1 0-1 0 0,1 1 0 0 0,0-1 0 0 0,-1 1 1 0 0,1-1-1 0 0,0 0 0 0 0,0 0 0 0 0,0 1 1 0 0,0-1-1 0 0,0 0 0 0 0,0 0 1 0 0,0 0-1 0 0,0 0 0 0 0,1 0 0 0 0,-1 0 18 0 0,28 26-199 0 0,-22-19 172 0 0,0-1 0 0 0,1 0 0 0 0,0 0 0 0 0,0-1-1 0 0,1 0 1 0 0,-1 0 0 0 0,8 3 27 0 0,28 10 25 0 0,-2 2-1 0 0,0 3 0 0 0,-1 1-24 0 0,-13-1 138 0 0,-9-7 135 0 0,-16-16-216 0 0,-1 1-1 0 0,1 0 1 0 0,-1-1 0 0 0,0 1-1 0 0,1 0 1 0 0,-1 1 0 0 0,0-1-1 0 0,0 0 1 0 0,-1 0 0 0 0,1 1-1 0 0,0-1 1 0 0,-1 1 0 0 0,1 0-1 0 0,-1-1 1 0 0,0 1 0 0 0,1 2-57 0 0,-2-4 9 0 0,0 0 0 0 0,1 1 0 0 0,-1-1 0 0 0,0 0-1 0 0,0 1 1 0 0,0-1 0 0 0,1 1 0 0 0,-2-1 0 0 0,1 0 0 0 0,0 1 0 0 0,0-1 0 0 0,0 0 0 0 0,-1 1 0 0 0,1-1 0 0 0,0 0 0 0 0,-1 1 0 0 0,1-1 0 0 0,-1 0 0 0 0,0 0 0 0 0,1 1 0 0 0,-1-1 0 0 0,0 0 0 0 0,0 0 0 0 0,0 0 0 0 0,0 0 0 0 0,0 0 0 0 0,0 0-1 0 0,0 0 1 0 0,0 0 0 0 0,0-1 0 0 0,0 1-9 0 0,-11 11 129 0 0,9-9-110 0 0,0 0-1 0 0,0 1 1 0 0,-1-1-1 0 0,1-1 1 0 0,-1 1-1 0 0,0 0 0 0 0,1-1 1 0 0,-1 0-1 0 0,0 1 1 0 0,-1-2-1 0 0,1 1 1 0 0,0 0-1 0 0,0-1 0 0 0,-1 0 1 0 0,-1 0-19 0 0,1 1 7 0 0,0-1 1 0 0,0 1-1 0 0,0 0 1 0 0,0 0-1 0 0,0 1 1 0 0,0-1-1 0 0,0 1 1 0 0,1 0-1 0 0,-2 1-7 0 0,-1 3 0 0 0,6-5 0 0 0,0-1 0 0 0,-1 0 0 0 0,1 0 0 0 0,-1 1 0 0 0,1-1 0 0 0,-1 0 0 0 0,1 0 0 0 0,-1-1 0 0 0,1 1 0 0 0,-1 0 0 0 0,0 0 0 0 0,-36 14-108 0 0,35-13-149 0 0,0-2-60 0 0,-5 1-50 0 0,7-4-312 0 0,14-12 258 0 0,29-21 342 0 0,3-4 7 0 0,-21 18 46 0 0,1 1-1 0 0,1 1 0 0 0,22-14 27 0 0,-35 26 4 0 0,56-37 255 0 0,6 1-259 0 0,-71 42 58 0 0,-1 0-1 0 0,1 0 1 0 0,0 0 0 0 0,0 1-1 0 0,0-1 1 0 0,0 1 0 0 0,0 0-1 0 0,1 0 1 0 0,-1 1-1 0 0,0-1 1 0 0,0 1 0 0 0,1 0-1 0 0,-1 0 1 0 0,0 0 0 0 0,0 1-1 0 0,1-1 1 0 0,-1 1 0 0 0,0 0-1 0 0,0 0 1 0 0,0 1-1 0 0,0-1 1 0 0,0 1 0 0 0,2 1-58 0 0,1 2 68 0 0,0 0-1 0 0,0 0 1 0 0,0 1 0 0 0,-1 0 0 0 0,0 0 0 0 0,0 0 0 0 0,-1 1 0 0 0,0 0-1 0 0,0 0 1 0 0,-1 0 0 0 0,1 2-68 0 0,2 4 11 0 0,0 1-1 0 0,-1 0 1 0 0,0 0 0 0 0,-1 1-1 0 0,0 3-10 0 0,2 6-418 0 0,2 0-1 0 0,2 3 419 0 0,-10-19-1848 0 0,-1-7 1464 0 0,0 0-923 0 0</inkml:trace>
  <inkml:trace contextRef="#ctx0" brushRef="#br0" timeOffset="338.365">2058 76 8752 0 0,'0'0'776'0'0,"0"0"-616"0"0,0 0-160 0 0,0 0 0 0 0,0 0 1312 0 0,0 0 224 0 0,0 0 56 0 0,0 0 8 0 0,0 0-1136 0 0,0 0-225 0 0,0 0-47 0 0,0 0 0 0 0,0 0-304 0 0,0 0-56 0 0,0 0-15 0 0,5 8-6377 0 0</inkml:trace>
  <inkml:trace contextRef="#ctx0" brushRef="#br0" timeOffset="712.99">2346 182 10592 0 0,'0'0'818'0'0,"4"-1"-500"0"0,-3 1-164 0 0,0 0 0 0 0,-1-1 1 0 0,1 1-1 0 0,0 0 1 0 0,-1-1-1 0 0,1 1 1 0 0,-1 0-1 0 0,1-1 0 0 0,-1 1 1 0 0,1-1-1 0 0,-1 1 1 0 0,1-1-1 0 0,-1 1 1 0 0,1-1-1 0 0,-1 0 0 0 0,1 1 1 0 0,-1-1-1 0 0,0 1 1 0 0,0-1-1 0 0,1 0 1 0 0,-1 1-1 0 0,0-1 0 0 0,0 0 1 0 0,0 0-1 0 0,1 1 1 0 0,-1-1-1 0 0,0 0 0 0 0,0 1 1 0 0,0-1-1 0 0,0 0 1 0 0,0 0-1 0 0,-1 1 1 0 0,1-1-1 0 0,0 0 0 0 0,0 1 1 0 0,0-1-1 0 0,-1 0 1 0 0,1 1-1 0 0,0-1-154 0 0,0 1 60 0 0,-1-1-1 0 0,1 1 1 0 0,0-1 0 0 0,-1 1-1 0 0,1 0 1 0 0,0-1 0 0 0,-1 1-1 0 0,1 0 1 0 0,0 0-1 0 0,-1-1 1 0 0,1 1 0 0 0,-1 0-1 0 0,1 0 1 0 0,0 0 0 0 0,-1-1-1 0 0,1 1 1 0 0,-1 0-1 0 0,1 0 1 0 0,-1 0 0 0 0,1 0-1 0 0,-1 0 1 0 0,1 0 0 0 0,-1 0-1 0 0,1 0 1 0 0,0 0-1 0 0,-1 0-58 0 0,-14 2 62 0 0,11-1-12 0 0,-2 0-100 0 0,0 1 0 0 0,0-1 0 0 0,1 1 0 0 0,-1 0 0 0 0,1 1 0 0 0,-1-1 0 0 0,1 1 0 0 0,0 0 0 0 0,0 1-1 0 0,0-1 1 0 0,0 1 0 0 0,0 0 0 0 0,1 0 0 0 0,-1 1 49 0 0,-7 9-99 0 0,1 0-1 0 0,0 0 1 0 0,1 1-1 0 0,-1 3 100 0 0,5-9-33 0 0,1 1 0 0 0,0 1-1 0 0,1-1 1 0 0,-3 9 33 0 0,5-13-37 0 0,1-1-1 0 0,0 1 1 0 0,0 0-1 0 0,0 0 1 0 0,0 0-1 0 0,1 0 1 0 0,0 0-1 0 0,0 0 0 0 0,1 3 38 0 0,0-6-48 0 0,0-1 0 0 0,0 0 0 0 0,0 1-1 0 0,0-1 1 0 0,0 0 0 0 0,0 0 0 0 0,0 0-1 0 0,1 0 1 0 0,1 2 48 0 0,-2-3-19 0 0,-1 0 0 0 0,1 0 1 0 0,0 0-1 0 0,0-1 0 0 0,-1 1 0 0 0,1 0 0 0 0,0 0 0 0 0,0-1 0 0 0,0 1 1 0 0,0-1-1 0 0,0 1 0 0 0,0-1 0 0 0,0 1 0 0 0,0-1 0 0 0,0 1 0 0 0,1-1 1 0 0,-1 0-1 0 0,0 0 0 0 0,0 0 0 0 0,0 1 0 0 0,0-1 0 0 0,0 0 0 0 0,1-1 19 0 0,6-1-19 0 0,0 0-1 0 0,0 0 0 0 0,0-1 0 0 0,0-1 0 0 0,-1 1 0 0 0,1-1 1 0 0,-1-1-1 0 0,0 1 0 0 0,1-2 20 0 0,49-42 273 0 0,78-60 815 0 0,-125 102-979 0 0,1 0 1 0 0,0 0-1 0 0,3 0-109 0 0,6-4 377 0 0,-10 7 936 0 0,-9 12 40 0 0,-1-5-1608 0 0,-2 21 168 0 0,0-1 0 0 0,-5 17 87 0 0,-1 9-69 0 0,-6 84 272 0 0,10-75-88 0 0,-3 0-1 0 0,-13 50-114 0 0,11-74 0 0 0,-2-1 0 0 0,-1 1 0 0 0,-2-2 0 0 0,-1 0 0 0 0,4-11 0 0 0,-1-1 0 0 0,-1 0 0 0 0,-1-1 0 0 0,0-1 0 0 0,-2 0 0 0 0,-8 7 0 0 0,20-21 42 0 0,-4 3-116 0 0,0 0 0 0 0,-1-1 0 0 0,0 0 0 0 0,-2 1 74 0 0,8-6-163 0 0,1 0 1 0 0,-1-1-1 0 0,0 0 1 0 0,0 1-1 0 0,0-1 1 0 0,0 0-1 0 0,0 0 1 0 0,0-1-1 0 0,0 1 1 0 0,0-1-1 0 0,0 1 1 0 0,0-1-1 0 0,0 0 1 0 0,0 0-1 0 0,0-1 1 0 0,0 1-1 0 0,-2-1 163 0 0,-14-4-1103 0 0</inkml:trace>
  <inkml:trace contextRef="#ctx0" brushRef="#br0" timeOffset="1095.295">2664 363 11056 0 0,'19'0'1052'0'0,"-11"-1"-675"0"0,0 1 1 0 0,-1 0-1 0 0,1 1 1 0 0,0-1-1 0 0,-1 2 1 0 0,8 1-378 0 0,-14-3 179 0 0,1 1 1 0 0,-1 0 0 0 0,0 0-1 0 0,1 0 1 0 0,-1 0-1 0 0,0 0 1 0 0,0 0-1 0 0,0 0 1 0 0,0 0-1 0 0,0 1 1 0 0,0-1-1 0 0,0 0 1 0 0,0 1 0 0 0,0-1-1 0 0,-1 0 1 0 0,1 1-1 0 0,-1-1 1 0 0,1 1-1 0 0,0 0-179 0 0,0 2 147 0 0,0 0-1 0 0,0 0 1 0 0,-1 0-1 0 0,1 0 1 0 0,-1 4-147 0 0,-1 10 135 0 0,-1-1 1 0 0,-1 0-1 0 0,0 0 1 0 0,-1 0-1 0 0,-1-1 1 0 0,-2 4-136 0 0,-4 19 101 0 0,-21 48 469 0 0,24-68-680 0 0,7-18-4 0 0,1-1 10 0 0,2-2 6 0 0,11-13 413 0 0,0 0-1 0 0,-1-1 1 0 0,0 0-1 0 0,0-3-314 0 0,40-74 607 0 0,-46 82-640 0 0,17-36 212 0 0,-13 26 100 0 0,0 0 0 0 0,2 1 0 0 0,2-3-279 0 0,-8 15 79 0 0,-1 0-1 0 0,1 1 0 0 0,0 0 1 0 0,0 0-1 0 0,1 1 0 0 0,0-1 0 0 0,0 2 1 0 0,1-1-1 0 0,0 1 0 0 0,0 0 1 0 0,5-2-79 0 0,-12 6 3 0 0,0 1 0 0 0,1 0 1 0 0,-1-1-1 0 0,1 1 1 0 0,-1 0-1 0 0,1 0 0 0 0,-1 0 1 0 0,1 0-1 0 0,-1 0 1 0 0,1 0-1 0 0,-1 1 0 0 0,1-1 1 0 0,-1 0-1 0 0,0 1 0 0 0,1-1 1 0 0,-1 1-1 0 0,1-1 1 0 0,-1 1-1 0 0,0 0 0 0 0,0 0 1 0 0,1 0-1 0 0,-1-1 1 0 0,0 1-1 0 0,0 0 0 0 0,0 0 1 0 0,0 1-1 0 0,0-1 1 0 0,0 0-1 0 0,0 0 0 0 0,0 1-3 0 0,6 7 32 0 0,-1 0-1 0 0,0 1 1 0 0,-1 0-1 0 0,0 0-31 0 0,3 4 15 0 0,42 62-15 0 0,-45-70-138 0 0,0 1 1 0 0,1 0-1 0 0,-1-1 0 0 0,1 0 0 0 0,4 2 138 0 0,-1 0-897 0 0,4 1-4458 0 0,0-5-1775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1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90 10968 0 0,'0'0'124'0'0,"-2"3"-212"0"0,-3-2 508 0 0,0-2 413 0 0,-13-3 239 0 0,-6 2 20 0 0,17 1-594 0 0,-1 0 1 0 0,1 0-1 0 0,0-1 0 0 0,-5-1-498 0 0,7 1 171 0 0,-28-7 774 0 0,-19-9-945 0 0,51 18 76 0 0,-2-2 17 0 0,3 1-91 0 0,0 0 0 0 0,0 1 0 0 0,0-1 1 0 0,-1 0-1 0 0,1 0 0 0 0,0 1 0 0 0,-1-1 0 0 0,1 0 0 0 0,0 0 0 0 0,-1 1 0 0 0,1-1 0 0 0,-1 0 0 0 0,1 1 1 0 0,-1-1-1 0 0,1 1 0 0 0,-1-1 0 0 0,0 1 0 0 0,1-1 0 0 0,-1 1 0 0 0,0-1 0 0 0,1 1 0 0 0,-1 0 0 0 0,0-1-2 0 0,-7-5 40 0 0,-6-7 64 0 0,13 12-36 0 0,-9-8 260 0 0,8 8-286 0 0,-12-1 338 0 0,13 2-440 0 0,1 0-34 0 0,0 0 12 0 0,0 0 8 0 0,0 0 2 0 0,0 20 0 0 0,2-2 70 0 0,-1-16-11 0 0,-1 1 1 0 0,1 0-1 0 0,-1-1 1 0 0,0 1-1 0 0,0 0 0 0 0,0 0 1 0 0,0 1 12 0 0,-5 72-137 0 0,2-19 140 0 0,1-23 111 0 0,1 16-114 0 0,0 24 22 0 0,0-62-20 0 0,0-1-1 0 0,0 0 0 0 0,2 1 0 0 0,-1-1 0 0 0,1 1 1 0 0,1-1-1 0 0,0 0 0 0 0,1 0 0 0 0,0 0 0 0 0,4 9-1 0 0,-7-7-2107 0 0,0-13-3717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1:4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41 117 9672 0 0,'0'0'748'0'0,"0"0"-236"0"0,0 0 842 0 0,0 0 424 0 0,0 0 80 0 0,0 0-139 0 0,0 0-663 0 0,0 0-288 0 0,0 0-58 0 0,3 2-91 0 0,6 3-358 0 0,-7-3-151 0 0,-2 2-81 0 0,1 1 0 0 0,-1-1 0 0 0,1 1 0 0 0,0-1 1 0 0,1 3-30 0 0,4 20-122 0 0,-5-11 56 0 0,2 0 1 0 0,1 0-1 0 0,0 3 66 0 0,1-1-11 0 0,-1 0 0 0 0,-1 5 11 0 0,10 105-13 0 0,-6 64 13 0 0,-8-164 44 0 0,-4 20-44 0 0,2-20 30 0 0,0 19-30 0 0,3-18-11 0 0,0 100 294 0 0,-10 50-283 0 0,9-175-8 0 0,1 0-11 0 0,0-1 1 0 0,-1 0-1 0 0,1 1 0 0 0,-1-1 0 0 0,0 1 0 0 0,0-1 1 0 0,0 0-1 0 0,-2 3 19 0 0,2-4-264 0 0,0 0 0 0 0,0-1 0 0 0,0 1 0 0 0,1 0 0 0 0,-1 0 0 0 0,1 0 0 0 0,-1 0 0 0 0,1 0 0 0 0,0 0 264 0 0,-5-9-1778 0 0</inkml:trace>
  <inkml:trace contextRef="#ctx0" brushRef="#br0" timeOffset="338.832">9 526 9704 0 0,'2'-9'169'0'0,"-1"0"1"0"0,-1 0 0 0 0,0 0-1 0 0,0 0 1 0 0,-1 0-1 0 0,0-3-169 0 0,0 4 31 0 0,-3-19 149 0 0,3 20-70 0 0,-1 0 0 0 0,2 0 1 0 0,-1 0-1 0 0,1-1 0 0 0,0 1 0 0 0,0 0 1 0 0,1-2-111 0 0,5-23 336 0 0,5-31 80 0 0,-10 49-315 0 0,1-1 1 0 0,1 1 0 0 0,1-1 0 0 0,0 1 0 0 0,0 0 0 0 0,2 1-1 0 0,-1-1 1 0 0,2 1 0 0 0,0 0 0 0 0,0 1 0 0 0,8-10-102 0 0,-8 14 60 0 0,1 0 1 0 0,-1 0-1 0 0,2 0 1 0 0,-1 1-1 0 0,1 0 1 0 0,0 1 0 0 0,0 0-1 0 0,7-3-60 0 0,1-1 68 0 0,-13 7-39 0 0,0 0 1 0 0,1 1 0 0 0,-1 0-1 0 0,1 0 1 0 0,0 0 0 0 0,-1 1-1 0 0,1-1 1 0 0,0 1 0 0 0,0 0-1 0 0,0 1 1 0 0,0-1 0 0 0,0 1-1 0 0,0 0 1 0 0,0 0 0 0 0,0 0-1 0 0,0 1 1 0 0,0 0 0 0 0,-1 0-1 0 0,1 0 1 0 0,4 2-30 0 0,-5-1 5 0 0,3 0-3 0 0,-1 1 0 0 0,1 0-1 0 0,-1 1 1 0 0,0 0-1 0 0,0 0 1 0 0,-1 0-1 0 0,1 0 1 0 0,-1 1-1 0 0,0 0 1 0 0,0 0 0 0 0,1 2-2 0 0,16 21-26 0 0,-11-14-9 0 0,0 1 1 0 0,-1 0-1 0 0,-1 0 0 0 0,0 1 0 0 0,5 14 35 0 0,-9-19 16 0 0,-1 1 1 0 0,0-1 0 0 0,0 1 0 0 0,-1 0 0 0 0,-1 0 0 0 0,0 0 0 0 0,-1 0 0 0 0,0 0 0 0 0,-1 9-17 0 0,-1-11 39 0 0,0 1 0 0 0,-1-1 0 0 0,-1 0 1 0 0,0 1-1 0 0,0-1 0 0 0,-1-1 0 0 0,0 1 1 0 0,-1 0-1 0 0,0-1 0 0 0,0 0 1 0 0,-3 3-40 0 0,-5 9 138 0 0,7-12-65 0 0,1 0 0 0 0,-2 0 0 0 0,1-1 0 0 0,-1 1 0 0 0,-1-1 0 0 0,0-1-73 0 0,-12 11 146 0 0,-1 0 1 0 0,-20 12-147 0 0,15-14-46 0 0,13-6-122 0 0,-1-1 0 0 0,-1 0 0 0 0,0-1 0 0 0,0-1-1 0 0,0-1 1 0 0,-16 5 168 0 0,7-7-5350 0 0</inkml:trace>
  <inkml:trace contextRef="#ctx0" brushRef="#br0" timeOffset="678.336">647 48 10912 0 0,'0'0'497'0'0,"0"3"-8"0"0,-1 7-443 0 0,-1 0-1 0 0,0-1 0 0 0,0 1 0 0 0,-1-1 1 0 0,-3 7-46 0 0,-4 15 340 0 0,0 7 85 0 0,2 1 0 0 0,2 0-1 0 0,1 1 1 0 0,2 0 0 0 0,2 10-425 0 0,-7 139 443 0 0,3-106-312 0 0,0-4-58 0 0,4-65-32 0 0,0 0 0 0 0,-3 10-41 0 0,1-2 860 0 0,11-31 285 0 0,-6 5-922 0 0,0 0 0 0 0,0 0 0 0 0,0 0 0 0 0,0-1 0 0 0,-1 1 0 0 0,1-5-223 0 0,5-14 436 0 0,13-37 456 0 0,-16 43-782 0 0,2 1 1 0 0,-1 0 0 0 0,2 1-1 0 0,5-10-110 0 0,6-8-1 0 0,24-38 154 0 0,-41 69-144 0 0,5-6-1 0 0,-4 8-8 0 0,-1-1 0 0 0,0 1 0 0 0,0 0 0 0 0,0-1 0 0 0,1 1 0 0 0,-1 0 0 0 0,0 0 0 0 0,1 0 0 0 0,-1-1-1 0 0,0 2 1 0 0,0-1 0 0 0,1 0 0 0 0,-1 0 0 0 0,1 0 0 0 0,2 1-10 0 0,0 0 0 0 0,0 0 0 0 0,0 1 0 0 0,0-1 0 0 0,0 1-1 0 0,-1 0 1 0 0,1 0 0 0 0,-1 0 0 0 0,1 1 0 0 0,-1-1 0 0 0,0 1-1 0 0,0-1 1 0 0,0 1 0 0 0,0 0 0 0 0,0 1 0 0 0,0 0 10 0 0,7 9-38 0 0,-1 1 0 0 0,0 0 0 0 0,2 8 38 0 0,0-2-9 0 0,-5-11-72 0 0,-2 0-1 0 0,1 1 1 0 0,-1-1 0 0 0,-1 1-1 0 0,1 0 1 0 0,-2 0 0 0 0,0 1-1 0 0,0 0 82 0 0,-1-7-169 0 0,0 0-1 0 0,0 0 0 0 0,0 0 0 0 0,0 0 0 0 0,1 0 0 0 0,1 1 170 0 0,-2-2-380 0 0,1 0 1 0 0,-1 0-1 0 0,0 0 1 0 0,0 0-1 0 0,-1 0 1 0 0,1 0-1 0 0,0 0 1 0 0,-1 3 379 0 0,0-4-1376 0 0</inkml:trace>
  <inkml:trace contextRef="#ctx0" brushRef="#br0" timeOffset="1038.603">1170 452 12496 0 0,'0'0'572'0'0,"0"0"-11"0"0,-3-7-342 0 0,2 6-169 0 0,0-1 1 0 0,0 1-1 0 0,0 0 1 0 0,0-1 0 0 0,0 1-1 0 0,0 0 1 0 0,0 0 0 0 0,-1 0-1 0 0,1 0 1 0 0,0 0-1 0 0,-1 0 1 0 0,1 0 0 0 0,-1 0-1 0 0,1 0 1 0 0,0 1 0 0 0,-1-1-1 0 0,0 1 1 0 0,1-1-1 0 0,-1 1 1 0 0,1-1 0 0 0,-1 1-1 0 0,0 0 1 0 0,1 0 0 0 0,-1 0-1 0 0,0 0 1 0 0,1 0 0 0 0,-1 0-1 0 0,1 0 1 0 0,-1 1-1 0 0,0-1 1 0 0,1 1 0 0 0,-1-1-1 0 0,1 1 1 0 0,-1-1 0 0 0,1 1-1 0 0,-1 0-50 0 0,-5 3 64 0 0,0-1 1 0 0,0 1-1 0 0,0 1 0 0 0,1 0 0 0 0,-1-1 0 0 0,1 2 1 0 0,0 0-65 0 0,-14 13 17 0 0,1 0 0 0 0,0 2 0 0 0,2 0 0 0 0,0 1 0 0 0,2 1 1 0 0,0 0-1 0 0,2 1 0 0 0,-11 25-17 0 0,21-40 52 0 0,-1 0 1 0 0,1 1-1 0 0,1 0 1 0 0,-2 7-53 0 0,4-12 5 0 0,-1 1 1 0 0,1-1 0 0 0,1 1 0 0 0,-1-1 0 0 0,1 1 0 0 0,0-1 0 0 0,0 1 0 0 0,0-1-1 0 0,2 4-5 0 0,-3-8 0 0 0,1 0 0 0 0,0 1 0 0 0,-1-1-1 0 0,1 0 1 0 0,0 0 0 0 0,0 1 0 0 0,0-1-1 0 0,-1 0 1 0 0,1 0 0 0 0,1 0 0 0 0,-1 0-1 0 0,0 0 1 0 0,0 0 0 0 0,0 0 0 0 0,0 0-1 0 0,1-1 1 0 0,-1 1 0 0 0,0 0 0 0 0,1-1-1 0 0,-1 1 1 0 0,0-1 0 0 0,1 1 0 0 0,0-1 0 0 0,1 1 6 0 0,0-1 1 0 0,-1 0-1 0 0,1 0 1 0 0,-1 0-1 0 0,1 0 1 0 0,-1 0-1 0 0,1-1 1 0 0,-1 1-1 0 0,1-1 1 0 0,-1 0-1 0 0,1 1 1 0 0,-1-1-1 0 0,0 0 1 0 0,1-1-7 0 0,11-6 132 0 0,0 0 0 0 0,-1-2 0 0 0,0 1 0 0 0,0-2 0 0 0,4-4-132 0 0,7-10 493 0 0,21-27-493 0 0,-32 34 97 0 0,-1-1-1 0 0,-1 0 1 0 0,2-4-97 0 0,7-14 653 0 0,-19 35-308 0 0,-1 2 58 0 0,0 0 11 0 0,0 0-55 0 0,2 2-242 0 0,3 6-118 0 0,2 37-258 0 0,6 31 6 0 0,-10-65 245 0 0,-1-5-85 0 0,-1 0 0 0 0,1 0-1 0 0,0 0 1 0 0,1 0-1 0 0,2 5 94 0 0,6 7-355 0 0,-8-12-197 0 0,1 0-1 0 0,0-1 1 0 0,-1 1-1 0 0,4 2 553 0 0,2 4-1154 0 0</inkml:trace>
  <inkml:trace contextRef="#ctx0" brushRef="#br0" timeOffset="1424.295">1722 400 11520 0 0,'0'0'886'0'0,"-6"-4"380"0"0,-1 0-693 0 0,0 0 0 0 0,0 1 0 0 0,-1 0 0 0 0,1 0 0 0 0,-1 1 0 0 0,1 0 0 0 0,-1 0 0 0 0,-7-1-573 0 0,6 2 63 0 0,0 1 0 0 0,0-1-1 0 0,0 2 1 0 0,0-1-1 0 0,0 1 1 0 0,0 0-1 0 0,0 1 1 0 0,0 0 0 0 0,1 0-1 0 0,-1 1 1 0 0,1 0-1 0 0,-2 2-62 0 0,2-2-30 0 0,0 1-1 0 0,0 1 1 0 0,0 0-1 0 0,0 0 1 0 0,1 0-1 0 0,0 1 1 0 0,0 0-1 0 0,1 0 1 0 0,-1 1-1 0 0,1 0 0 0 0,-1 2 31 0 0,0 1-54 0 0,3-5 33 0 0,1 1-1 0 0,-1 0 1 0 0,1 0-1 0 0,0 0 0 0 0,0 0 1 0 0,0 0 21 0 0,3-3-8 0 0,-1-1 0 0 0,1 1 0 0 0,0-1 1 0 0,-1 1-1 0 0,1-1 0 0 0,0 1 1 0 0,0 0-1 0 0,1-1 0 0 0,-1 1 0 0 0,0-1 1 0 0,1 1-1 0 0,0-1 0 0 0,-1 0 1 0 0,1 1-1 0 0,0-1 0 0 0,0 0 0 0 0,0 1 1 0 0,1-1 7 0 0,1 5-22 0 0,-2-4 14 0 0,0-1 0 0 0,0 0 0 0 0,1 0 0 0 0,-1 0 0 0 0,0 0 0 0 0,1 0 0 0 0,-1-1 0 0 0,1 1 0 0 0,1 1 8 0 0,0 0 0 0 0,0 0 0 0 0,0 0 0 0 0,1-1 0 0 0,0 1 0 0 0,-1-1 0 0 0,3 2 0 0 0,14 8 0 0 0,17 14 0 0 0,-29-21 0 0 0,0 0 0 0 0,0 1 0 0 0,0 0 0 0 0,-1 0 0 0 0,0 1 0 0 0,1 1 0 0 0,29 41-64 0 0,-37-48 67 0 0,0 0-1 0 0,1 1 1 0 0,-1-1 0 0 0,0 1-1 0 0,0-1 1 0 0,0 1-1 0 0,0-1 1 0 0,0 0-1 0 0,0 1 1 0 0,0-1-1 0 0,0 1 1 0 0,-1-1-1 0 0,1 1 1 0 0,0-1-1 0 0,-1 0 1 0 0,0 1-1 0 0,1-1 1 0 0,-1 0-3 0 0,-14 30 89 0 0,14-28-85 0 0,-3 2 37 0 0,0 0 0 0 0,0-1 0 0 0,0 0 0 0 0,0 1 1 0 0,0-2-1 0 0,-1 1 0 0 0,0 0 0 0 0,0-1 0 0 0,0 0 0 0 0,0 0 0 0 0,-3 1-41 0 0,-22 14 184 0 0,-39 27-884 0 0,63-42 168 0 0,5-2-3809 0 0,1-1-1420 0 0</inkml:trace>
  <inkml:trace contextRef="#ctx0" brushRef="#br0" timeOffset="1980.086">1762 837 11544 0 0,'10'0'289'0'0,"-1"0"0"0"0,0-1 0 0 0,0 0 0 0 0,7-2-289 0 0,-12 2 21 0 0,-1 0 1 0 0,0 0 0 0 0,0 0 0 0 0,1 0-1 0 0,-1-1 1 0 0,0 0 0 0 0,0 0 0 0 0,0 0-1 0 0,-1 0 1 0 0,1 0 0 0 0,0 0 0 0 0,-1-1-1 0 0,2-1-21 0 0,9-11 1490 0 0,-1 0 0 0 0,0-1 0 0 0,-1-1 0 0 0,4-10-1490 0 0,-12 20 146 0 0,-1 0-1 0 0,0 0 1 0 0,0-1-1 0 0,0-4-145 0 0,1-4 123 0 0,-3 14-105 0 0,0 1-1 0 0,0-1 1 0 0,0 1-1 0 0,0-1 0 0 0,0 1 1 0 0,0-1-1 0 0,0 0 1 0 0,-1 1-1 0 0,1-1 0 0 0,0 1 1 0 0,-1-1-1 0 0,0 1 1 0 0,1 0-1 0 0,-1-1 0 0 0,0 1 1 0 0,0-1-18 0 0,0 0 88 0 0,0 0 0 0 0,0 0 1 0 0,0 0-1 0 0,1 0 0 0 0,-1 0 1 0 0,1 0-1 0 0,-1 0 0 0 0,1 0 0 0 0,-1 0 1 0 0,1-1-89 0 0,0 2 41 0 0,0 1 1 0 0,0 0 0 0 0,0 0-1 0 0,0-1 1 0 0,0 1-1 0 0,1 0 1 0 0,-2 0 0 0 0,1-1-1 0 0,0 1 1 0 0,0 0-1 0 0,0 0 1 0 0,0-1 0 0 0,0 1-1 0 0,0 0 1 0 0,0 0-1 0 0,0-1 1 0 0,0 1 0 0 0,0 0-1 0 0,0 0 1 0 0,-1-1 0 0 0,1 1-1 0 0,0 0 1 0 0,0 0-1 0 0,0 0 1 0 0,0-1 0 0 0,-1 1-1 0 0,1 0 1 0 0,0 0-1 0 0,0 0 1 0 0,0 0 0 0 0,-1 0-1 0 0,1-1 1 0 0,0 1 0 0 0,0 0-1 0 0,-1 0 1 0 0,1 0-1 0 0,0 0 1 0 0,0 0 0 0 0,-1 0-1 0 0,1 0-41 0 0,-12 6 56 0 0,10-4-120 0 0,0 0-1 0 0,0 0 0 0 0,0 0 0 0 0,0 1 0 0 0,1-1 0 0 0,-1 0 0 0 0,0 1 0 0 0,1-1 0 0 0,0 1 0 0 0,0 0 0 0 0,-1 0 65 0 0,-1 16-490 0 0,0 1 0 0 0,1-1-1 0 0,1 1 1 0 0,2 15 490 0 0,-1-17-499 0 0,0-15 409 0 0,0-1 0 0 0,0 0-1 0 0,0 1 1 0 0,1-1 0 0 0,-1 0-1 0 0,1 1 1 0 0,-1-1 0 0 0,1 0-1 0 0,0 0 1 0 0,0 0 0 0 0,0 0-1 0 0,0 1 1 0 0,1-1 0 0 0,-1-1-1 0 0,0 1 1 0 0,1 0 0 0 0,-1 0-1 0 0,1 0 1 0 0,0-1 0 0 0,0 1-1 0 0,0-1 91 0 0,0 1-59 0 0,1 0-1 0 0,0-1 0 0 0,-1 0 1 0 0,1 1-1 0 0,0-1 0 0 0,0 0 1 0 0,0-1-1 0 0,0 1 0 0 0,0 0 1 0 0,0-1-1 0 0,0 0 0 0 0,0 1 1 0 0,0-1-1 0 0,0-1 0 0 0,0 1 0 0 0,1 0 61 0 0,6-2 94 0 0,-1 0 1 0 0,0-1 0 0 0,1 0 0 0 0,-1 0 0 0 0,0-1 0 0 0,0 0 0 0 0,-1-1 0 0 0,0 1 0 0 0,1-2 0 0 0,0-1-96 0 0,17-13 458 0 0,-2-1 1 0 0,10-11-459 0 0,11-10-133 0 0,-29 26 133 0 0,0-2 0 0 0,0 0 0 0 0,-2 0 0 0 0,0-2 0 0 0,-2 0 0 0 0,4-8 0 0 0,15-32 11 0 0,-29 56 98 0 0,0-2 1 0 0,0 1-1 0 0,-1 0 0 0 0,0 0 1 0 0,0 0-1 0 0,0-1 0 0 0,-1 1 1 0 0,1 0-1 0 0,-1-5-109 0 0,0 9 477 0 0,-11-7 803 0 0,10 8-1279 0 0,-1-1 0 0 0,1 1 0 0 0,-1 0 0 0 0,1 0-1 0 0,-1 0 1 0 0,1 0 0 0 0,-1 0 0 0 0,1 0 0 0 0,-1 0-1 0 0,1 0 1 0 0,-1 1 0 0 0,0-1 0 0 0,1 0 0 0 0,0 1 0 0 0,-1-1-1 0 0,1 1 1 0 0,-1 0 0 0 0,1 0 0 0 0,0-1 0 0 0,-1 1-1 0 0,1 0 1 0 0,0 0 0 0 0,-1 1-1 0 0,-1 0-26 0 0,0 0-1 0 0,0 1 1 0 0,1 0-1 0 0,-1 0 1 0 0,1 0 0 0 0,-1 0-1 0 0,1 0 1 0 0,0 0-1 0 0,0 0 1 0 0,0 2 26 0 0,1-3-14 0 0,0 0 1 0 0,0-1-1 0 0,-1 1 1 0 0,1 0-1 0 0,0-1 1 0 0,-1 1-1 0 0,1-1 0 0 0,-1 1 1 0 0,1-1-1 0 0,-1 0 1 0 0,0 1 13 0 0,0-1-14 0 0,1 0 1 0 0,-1 0 0 0 0,1 0 0 0 0,0 0 0 0 0,0 0-1 0 0,0 0 1 0 0,0 1 0 0 0,0-1 0 0 0,0 0 0 0 0,0 1-1 0 0,0-1 14 0 0,0 2-45 0 0,1 0 0 0 0,-1-1 0 0 0,1 1 0 0 0,-1 0 0 0 0,1 0 0 0 0,0-1 0 0 0,0 1-1 0 0,1 0 1 0 0,-1 0 0 0 0,1 0 0 0 0,-1-1 0 0 0,1 1 0 0 0,0 0 0 0 0,0-1 0 0 0,0 1-1 0 0,1 1 46 0 0,0 1-131 0 0,-1-2 70 0 0,0-1 1 0 0,1 0-1 0 0,-1 0 0 0 0,0 1 1 0 0,1-1-1 0 0,0 0 0 0 0,0 0 1 0 0,-1-1-1 0 0,1 1 0 0 0,1 0 62 0 0,3 4-104 0 0,2 2 57 0 0,0-1 0 0 0,0 0 0 0 0,1 0 1 0 0,0-1-1 0 0,0 0 0 0 0,0-1 0 0 0,1 0 0 0 0,-1 0 0 0 0,1-1 1 0 0,1 0-1 0 0,-1-1 0 0 0,0 0 0 0 0,1-1 0 0 0,8 1 46 0 0,-7-1 31 0 0,-1 1-1 0 0,0 0 1 0 0,0 1-1 0 0,0 0 0 0 0,2 2-30 0 0,16 6 324 0 0,-26-11-144 0 0,-3-1 4 0 0,3 4 76 0 0,3 2 216 0 0,-5-4-449 0 0,0 0 0 0 0,-1 0-1 0 0,1 0 1 0 0,-1 0-1 0 0,0 0 1 0 0,0 0 0 0 0,1 0-1 0 0,-1 0 1 0 0,0 0-1 0 0,-1 0 1 0 0,1 0 0 0 0,0-1-1 0 0,0 1 1 0 0,-1 0-1 0 0,0 0 1 0 0,1 0-1 0 0,-1 0 1 0 0,0 0 0 0 0,0 0-1 0 0,1-1 1 0 0,-2 1-1 0 0,1 0-26 0 0,-5 6 144 0 0,1-1 0 0 0,-2 0-1 0 0,1 0 1 0 0,-5 3-144 0 0,-6 7 356 0 0,3-3-179 0 0,-1-1-1 0 0,0-1 0 0 0,0 0 1 0 0,-1-1-1 0 0,-1-1 1 0 0,0-1-1 0 0,-5 2-176 0 0,-6 3 110 0 0,-56 28-772 0 0,65-29 247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1:1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7037 571 3224 0 0,'-7'-86'322'0'0,"3"26"80"0"0,-11-45-402 0 0,12 88 105 0 0,0 1-1 0 0,-1 0 1 0 0,-1 1 0 0 0,-1-1 0 0 0,-5-9-105 0 0,2 7 566 0 0,-2 0 0 0 0,0 0-1 0 0,-1 1 1 0 0,-14-15-566 0 0,16 22 564 0 0,1 1 0 0 0,-1 1-1 0 0,0 0 1 0 0,-1 0 0 0 0,1 1 0 0 0,-2 0-1 0 0,1 1 1 0 0,-7-3-564 0 0,-40-18 2595 0 0,56 26-2499 0 0,-1 0 0 0 0,0 1 1 0 0,0-1-1 0 0,0 1 1 0 0,0 0-1 0 0,0-1 0 0 0,1 1 1 0 0,-1 0-1 0 0,0 1 0 0 0,0-1 1 0 0,0 0-1 0 0,0 1 1 0 0,0 0-1 0 0,1 0 0 0 0,-1 0 1 0 0,0 0-1 0 0,0 0-96 0 0,-3 2 60 0 0,0 0-1 0 0,1 0 1 0 0,-1 0 0 0 0,1 1-1 0 0,0 0 1 0 0,-1 0 0 0 0,1 1-60 0 0,-3 3-4 0 0,1 0 0 0 0,0 0 0 0 0,1 1 0 0 0,0 0 0 0 0,-5 9 4 0 0,-22 50-250 0 0,24-46 117 0 0,-13 32-379 0 0,-12 48 512 0 0,23-63 36 0 0,1-7-25 0 0,1 1-1 0 0,3 1 1 0 0,0-1 0 0 0,2 1-1 0 0,2 0 1 0 0,1 0 0 0 0,2 13-11 0 0,1-31-31 0 0,0 0 1 0 0,2 0 0 0 0,0 0 0 0 0,0-1 0 0 0,2 1 0 0 0,0-1 0 0 0,1 0 0 0 0,0-1 0 0 0,6 9 30 0 0,-6-14-16 0 0,1-1 0 0 0,0 1 0 0 0,0-2 0 0 0,1 1 0 0 0,0-1 0 0 0,0 0 0 0 0,6 3 16 0 0,-3-2-5 0 0,-5-4-3 0 0,1 0 1 0 0,-1 0 0 0 0,1 0-1 0 0,0-1 1 0 0,-1 0 0 0 0,2-1 0 0 0,-1 0-1 0 0,1 0 8 0 0,7 1-194 0 0,1-1 0 0 0,-1 0-1 0 0,10-2 195 0 0,11-3-350 0 0,-1-8-2 0 0</inkml:trace>
  <inkml:trace contextRef="#ctx0" brushRef="#br0" timeOffset="375.925">7376 384 7832 0 0,'0'0'356'0'0,"0"0"-7"0"0,-1 3-88 0 0,-48 164 3329 0 0,47-160-3610 0 0,1 0 1 0 0,0 0 0 0 0,0-1 0 0 0,1 1-1 0 0,0 0 1 0 0,0 0 0 0 0,0 0 0 0 0,1 0-1 0 0,0 0 1 0 0,1-1 0 0 0,-1 1 0 0 0,1 0-1 0 0,1-1 1 0 0,-1 1 0 0 0,1-1 0 0 0,0 0 19 0 0,-2-4-10 0 0,1-1 1 0 0,-1 1 0 0 0,0-1-1 0 0,1 1 1 0 0,-1-1 0 0 0,1 0-1 0 0,-1 0 1 0 0,1 1 0 0 0,0-1-1 0 0,-1 0 1 0 0,1-1 0 0 0,0 1-1 0 0,0 0 1 0 0,0 0 0 0 0,0-1-1 0 0,-1 1 1 0 0,1-1 0 0 0,0 0-1 0 0,1 1 10 0 0,1-1-1 0 0,-1 0 0 0 0,1 0-1 0 0,-1 0 1 0 0,1 0 0 0 0,-1 0-1 0 0,1-1 1 0 0,-1 1 0 0 0,1-1-1 0 0,-1 0 1 0 0,0 0 0 0 0,2-1 1 0 0,16-8 29 0 0,0-2 1 0 0,0 0 0 0 0,-2-1 0 0 0,10-9-30 0 0,20-19 5 0 0,1-5-5 0 0,-35 30 15 0 0,-1-1 1 0 0,0 0 0 0 0,-1-1 0 0 0,-1 0 0 0 0,-1-1-1 0 0,4-9-15 0 0,13-14 1694 0 0,-27 40-1058 0 0,-1 2 17 0 0,0 0 10 0 0,0 0 1 0 0,8 17-234 0 0,-6 24-766 0 0,-2-30 219 0 0,0 0 0 0 0,1 0 1 0 0,2 8 116 0 0,6 14-157 0 0,4 25 146 0 0,-12-46 27 0 0,1-1 0 0 0,1 1 0 0 0,0-1 0 0 0,0 1 0 0 0,1-1 0 0 0,1 0 0 0 0,0 0 0 0 0,0-1 0 0 0,6 8-16 0 0,27 36 0 0 0,-12-19 0 0 0,9 20 0 0 0,-20-30-2 0 0,-8-15-10 0 0,0 1 0 0 0,-1 0 1 0 0,-1 0-1 0 0,0 0 1 0 0,1 5 11 0 0,-4-11-15 0 0,0 1 0 0 0,-1 0 0 0 0,0 0 0 0 0,1 0 0 0 0,-2-1 0 0 0,1 1 1 0 0,-1 0-1 0 0,0 0 0 0 0,0 0 0 0 0,-1 0 0 0 0,1 0 0 0 0,-1 0 0 0 0,-1 0 1 0 0,1 0-1 0 0,-1 0 0 0 0,0-1 0 0 0,0 1 0 0 0,-1-1 0 0 0,1 0 0 0 0,-1 1 1 0 0,-3 2 14 0 0,-5 5-128 0 0,-1-1 1 0 0,0-1 0 0 0,-1 0-1 0 0,-1 0 1 0 0,1-2 0 0 0,-6 4 127 0 0,5-4-104 0 0,-1-1 1 0 0,1 0 0 0 0,-1-1-1 0 0,-1-1 1 0 0,1 0 0 0 0,-1-1 0 0 0,0-1-1 0 0,0 0 1 0 0,-1-1 0 0 0,1-1 0 0 0,-14 0 103 0 0,-2-2-392 0 0</inkml:trace>
  <inkml:trace contextRef="#ctx0" brushRef="#br0" timeOffset="765.851">8595 340 11056 0 0,'0'0'852'0'0,"0"0"-470"0"0,0 0 114 0 0,0 0 103 0 0,-1 2 17 0 0,0-1-479 0 0,-1 0 0 0 0,1 0 0 0 0,-1 1-1 0 0,0-1 1 0 0,0 0 0 0 0,1 0 0 0 0,-1-1 0 0 0,0 1 0 0 0,0 0 0 0 0,0-1-1 0 0,0 1-136 0 0,-16 6 790 0 0,-29 18 892 0 0,32-18-1408 0 0,0 0 0 0 0,1 1 0 0 0,0 1 0 0 0,-5 5-274 0 0,-8 8-725 0 0,2 0 0 0 0,-12 15 725 0 0,26-23-40 0 0,0-1 0 0 0,1 1 0 0 0,0 1 0 0 0,1 0-1 0 0,-7 15 41 0 0,1 3-45 0 0,-7 24 45 0 0,18-45-19 0 0,1 1 1 0 0,0 0 0 0 0,0 0 0 0 0,2 0 0 0 0,-1 1 0 0 0,2 3 18 0 0,0-4-27 0 0,0 4-30 0 0,0 0-1 0 0,2 5 58 0 0,-1-16-9 0 0,0 0 0 0 0,0 0 0 0 0,1-1 0 0 0,0 1 0 0 0,0 0 0 0 0,0 0 0 0 0,1-1 0 0 0,1 2 9 0 0,2 4-39 0 0,1 0 0 0 0,1-1 0 0 0,0 0 0 0 0,8 9 39 0 0,-11-14-30 0 0,-1-1 1 0 0,1 0 0 0 0,0-1-1 0 0,0 1 1 0 0,0-1-1 0 0,0 0 1 0 0,1 0 0 0 0,-1-1-1 0 0,1 1 1 0 0,0-1 0 0 0,3 0 29 0 0,6 1-96 0 0,0-1 0 0 0,1 0 0 0 0,-1-1 0 0 0,0-1 0 0 0,1-1 0 0 0,-1 0 0 0 0,0-1 0 0 0,0-1 0 0 0,0 0 0 0 0,0-1 0 0 0,0 0 0 0 0,1-2 96 0 0,33-13-288 0 0</inkml:trace>
  <inkml:trace contextRef="#ctx0" brushRef="#br0" timeOffset="1139.878">9182 0 12384 0 0,'12'7'564'0'0,"-12"-6"-541"0"0,0-1 0 0 0,0 0 1 0 0,1 1-1 0 0,-1-1 0 0 0,0 1 1 0 0,0-1-1 0 0,0 0 0 0 0,1 1 1 0 0,-1-1-1 0 0,0 1 0 0 0,0-1 1 0 0,0 0-1 0 0,0 1 0 0 0,0-1 1 0 0,0 1-1 0 0,0-1 0 0 0,0 1 0 0 0,0-1 1 0 0,0 0-1 0 0,0 1 0 0 0,0-1 1 0 0,0 1-1 0 0,0-1 0 0 0,0 1 1 0 0,0-1-1 0 0,0 0 0 0 0,-1 1 1 0 0,1-1-1 0 0,0 1 0 0 0,0-1-23 0 0,-1 1 51 0 0,-12 27-28 0 0,9-21-18 0 0,1-1 0 0 0,0 0 0 0 0,0 1 0 0 0,-1 4-5 0 0,-4 11 118 0 0,0 0 1 0 0,-7 10-119 0 0,5-11 129 0 0,1 1 0 0 0,-3 13-129 0 0,-22 114 901 0 0,24-106-618 0 0,2 1-1 0 0,2 0 1 0 0,2 5-283 0 0,4-44 23 0 0,-5 35 104 0 0,2-21-113 0 0,1 1-1 0 0,1-1 1 0 0,0 9-14 0 0,10 93 12 0 0,-5-88-58 0 0,1 0 0 0 0,6 19 46 0 0,-3-17-904 0 0,-3-13-434 0 0,1 0 1 0 0,4 8 1337 0 0,4-1-1389 0 0</inkml:trace>
  <inkml:trace contextRef="#ctx0" brushRef="#br0" timeOffset="1516.846">9324 879 9528 0 0,'-9'-5'216'0'0,"8"5"32"0"0,1 0 10 0 0,1 0-34 0 0,2 2-126 0 0,0 0 0 0 0,0 0-1 0 0,1-1 1 0 0,-1 0-1 0 0,0 0 1 0 0,1 0-1 0 0,-1 0 1 0 0,0 0 0 0 0,1 0-1 0 0,-1-1 1 0 0,1 0-1 0 0,-1 0 1 0 0,1 0-1 0 0,-1 0 1 0 0,1 0 0 0 0,-1-1-98 0 0,13-6 1109 0 0,-6 2-649 0 0,-5 3-376 0 0,1 0 1 0 0,0-1-1 0 0,-1 1 0 0 0,0-1 1 0 0,0 0-1 0 0,1 0 0 0 0,-2-1 1 0 0,1 1-1 0 0,0-1 0 0 0,-1 0 1 0 0,0-1-1 0 0,0 1 1 0 0,0-1-1 0 0,0 0 0 0 0,-1 0-84 0 0,6-12 175 0 0,-1-1-1 0 0,-1 0 0 0 0,-1 0 1 0 0,-1 0-1 0 0,0-1 1 0 0,0-7-175 0 0,10-34-21 0 0,-13 49 42 0 0,0 0 1 0 0,-1 0 0 0 0,0 0 0 0 0,-1 0-1 0 0,0-2-21 0 0,0-2 66 0 0,1 0 0 0 0,1-7-66 0 0,-2-6 176 0 0,0 24-49 0 0,-1 1 0 0 0,1 0 0 0 0,0-1 0 0 0,0 1 0 0 0,1 0 0 0 0,-1-1 0 0 0,1 1 0 0 0,-1 0 0 0 0,2-3-127 0 0,-1 5 428 0 0,-1 1-82 0 0,0 0-33 0 0,-3 9 224 0 0,2-1-610 0 0,0 1 0 0 0,-1 0-1 0 0,0-1 1 0 0,-1 0 0 0 0,0 1-1 0 0,0-1 1 0 0,-1 1 73 0 0,-1 3-96 0 0,1 1 0 0 0,0-1 0 0 0,0 2 96 0 0,1 0-59 0 0,-1 0 1 0 0,-6 12 58 0 0,-1-2-43 0 0,-1-1 21 0 0,2 1 1 0 0,0 1-1 0 0,2 0 0 0 0,-2 11 22 0 0,-12 68 0 0 0,22-99 1 0 0,0 0-1 0 0,0 1 0 0 0,0-1 0 0 0,1 0 0 0 0,0 0 0 0 0,-1 0 0 0 0,2-1 0 0 0,-1 1 0 0 0,1 0 0 0 0,-1 0 0 0 0,1-1 0 0 0,1 1 0 0 0,-1-1 0 0 0,1 1 0 0 0,0 0 0 0 0,3 4-2 0 0,1 0 1 0 0,0 0-1 0 0,1-1 0 0 0,0 0 0 0 0,0 0 0 0 0,3 1 2 0 0,-7-6-43 0 0,-1-1 0 0 0,1 0 0 0 0,0 0 0 0 0,0 0 0 0 0,0 0-1 0 0,0 0 1 0 0,0-1 0 0 0,0 0 0 0 0,0 1 0 0 0,0-2 0 0 0,1 1 0 0 0,-1 0 0 0 0,0-1 0 0 0,0 0 0 0 0,3 0 43 0 0,5-1-1253 0 0,0 0-1 0 0,0-1 0 0 0,0-1 1 0 0,10-3 1253 0 0,23-10-5321 0 0</inkml:trace>
  <inkml:trace contextRef="#ctx0" brushRef="#br0" timeOffset="1886.311">10639 260 10136 0 0,'0'0'777'0'0,"-2"0"-278"0"0,-13 0 1432 0 0,0 2 0 0 0,0 0 1 0 0,0 1-1932 0 0,-45 11 936 0 0,36-6-932 0 0,0 2-1 0 0,-10 6-3 0 0,8-3-54 0 0,-77 40-10 0 0,92-49 64 0 0,1 1 0 0 0,0 1 0 0 0,0 0 0 0 0,1 0 0 0 0,0 1 0 0 0,-8 7 0 0 0,-10 9-228 0 0,27-22 211 0 0,-1-1 0 0 0,1 1 0 0 0,-1-1 0 0 0,0 1 0 0 0,1-1 0 0 0,-1 1 0 0 0,1 0 0 0 0,-1-1 0 0 0,1 1 0 0 0,0-1-1 0 0,-1 1 1 0 0,1 0 0 0 0,0-1 0 0 0,-1 1 0 0 0,1 0 0 0 0,0 0 0 0 0,0-1 0 0 0,-1 1 0 0 0,1 0 0 0 0,0 0 0 0 0,0-1-1 0 0,0 1 1 0 0,0 0 0 0 0,0 0 0 0 0,0 0 0 0 0,0-1 0 0 0,1 1 0 0 0,-1 0 17 0 0,-1 13-268 0 0,-1-8 190 0 0,2-5 60 0 0,-1 0-1 0 0,1 0 1 0 0,0 0-1 0 0,-1 0 1 0 0,1 0-1 0 0,0 0 1 0 0,-1 0 0 0 0,1 0-1 0 0,0 0 1 0 0,0 0-1 0 0,0 0 1 0 0,0 0 0 0 0,0 0-1 0 0,0 1 1 0 0,0-1-1 0 0,0 0 1 0 0,1 0 0 0 0,-1 0-1 0 0,0 0 1 0 0,1 0-1 0 0,-1 0 1 0 0,1 0 0 0 0,-1 0-1 0 0,1 0 1 0 0,-1 0-1 0 0,1 0 1 0 0,0-1 0 0 0,0 2 18 0 0,6 6-31 0 0,0 0 0 0 0,0-1 1 0 0,1 0-1 0 0,0 0 1 0 0,1-1-1 0 0,-1 0 0 0 0,1-1 1 0 0,1 1 30 0 0,19 9-8 0 0,29 9 8 0 0,-22-9-3 0 0,6 1 58 0 0,2-1-55 0 0,-15-6 248 0 0,-1 2 0 0 0,0 0 0 0 0,10 8-248 0 0,-16-9 126 0 0,-18-9-83 0 0,0 1 1 0 0,0-1-1 0 0,0 1 0 0 0,0 0 1 0 0,0 0-1 0 0,-1 1 0 0 0,1-1 0 0 0,-1 1 1 0 0,0-1-1 0 0,0 1 0 0 0,0 0 1 0 0,2 2-44 0 0,10 10 409 0 0,-14-14-359 0 0,1 1 0 0 0,0-1 0 0 0,-1 0 0 0 0,0 1-1 0 0,1-1 1 0 0,-1 1 0 0 0,0-1 0 0 0,0 1 0 0 0,1 0 0 0 0,-1 1-50 0 0,0-1 47 0 0,-1-1 1 0 0,1 1-1 0 0,-1 0 0 0 0,0 0 1 0 0,1 0-1 0 0,-1 0 1 0 0,0 0-1 0 0,0 0 0 0 0,-1-1 1 0 0,1 1-1 0 0,0 1-47 0 0,-1 5 117 0 0,1-5-99 0 0,-1 0 0 0 0,1 0 0 0 0,-1 0 0 0 0,0 0-1 0 0,0 0 1 0 0,0 0 0 0 0,0 0 0 0 0,-1 0-1 0 0,1 0 1 0 0,-1-1 0 0 0,0 1 0 0 0,0 0-18 0 0,-28 33-10 0 0,20-25 72 0 0,-1 2 261 0 0,0-1 0 0 0,-1-1 0 0 0,-1 0-1 0 0,1 0 1 0 0,-15 7-323 0 0,5-3 296 0 0,10-6-109 0 0,0-2 0 0 0,-1 1-1 0 0,-1-1-186 0 0,6-4 62 0 0,-12 7 9 0 0,-1-1 1 0 0,1-1 0 0 0,-1-1-1 0 0,-22 4-71 0 0,21-7-613 0 0,15-2 290 0 0,0 0-1 0 0,-1-1 1 0 0,1 0-1 0 0,0-1 1 0 0,-1 1-1 0 0,1-1 1 0 0,-5-1 323 0 0,-20-9-1119 0 0</inkml:trace>
  <inkml:trace contextRef="#ctx0" brushRef="#br0" timeOffset="8890.283">4420 3743 12816 0 0,'0'0'289'0'0,"0"0"40"0"0,0 0 22 0 0,0 0-40 0 0,0 0-105 0 0,0 0 317 0 0,0 0 158 0 0,-9 0 703 0 0,5-2-1161 0 0,-3 0 97 0 0,0 0 1 0 0,0 0-1 0 0,0 1 0 0 0,-4 0-320 0 0,8 1 18 0 0,0 0 1 0 0,0 0-1 0 0,1 0 0 0 0,-1 1 0 0 0,0-1 1 0 0,0 1-1 0 0,1 0 0 0 0,-1-1 0 0 0,0 1 1 0 0,1 1-1 0 0,-1-1 0 0 0,1 0 0 0 0,-2 1-18 0 0,-191 116-80 0 0,14-15 80 0 0,38-24 0 0 0,-18 7 0 0 0,-18-1 0 0 0,28-14 0 0 0,-67 32 0 0 0,-105 53 14 0 0,203-100 82 0 0,-2-5 0 0 0,-19 0-96 0 0,93-32 73 0 0,-35 19-73 0 0,75-34-177 0 0,-1-1-1 0 0,1 0 1 0 0,-1 0-1 0 0,0-1 178 0 0,-13 4-4626 0 0,4 0-1172 0 0</inkml:trace>
  <inkml:trace contextRef="#ctx0" brushRef="#br0" timeOffset="9525.117">788 4913 9672 0 0,'0'0'748'0'0,"0"0"-412"0"0,0 0 101 0 0,0 0 91 0 0,0 0 16 0 0,0 0-36 0 0,0 0-177 0 0,1 0-78 0 0,3-1-210 0 0,0 1-1 0 0,-1-1 1 0 0,1 0 0 0 0,0 0 0 0 0,-1 0-1 0 0,1-1 1 0 0,-1 1 0 0 0,1-1-43 0 0,2-1-81 0 0,-1 1 0 0 0,0 0 0 0 0,0 1 1 0 0,4-2 80 0 0,99-17-184 0 0,-38 8 184 0 0,-27 4 0 0 0,-27 4-52 0 0,-1 0 0 0 0,11-4 52 0 0,-13 4-85 0 0,1 0-1 0 0,-1 0 1 0 0,5 1 85 0 0,-17 2-2 0 0,0 1 0 0 0,0 0 0 0 0,0 0 0 0 0,0-1 1 0 0,0 1-1 0 0,0 0 0 0 0,0 0 0 0 0,0 0 0 0 0,0 1 0 0 0,0-1 1 0 0,1 0-1 0 0,-1 0 0 0 0,0 1 2 0 0,-1-1 7 0 0,0 1-1 0 0,0-1 1 0 0,0 0-1 0 0,0 1 1 0 0,0-1 0 0 0,0 1-1 0 0,0-1 1 0 0,0 1-1 0 0,0-1 1 0 0,0 1 0 0 0,0-1-1 0 0,0 1 1 0 0,-1-1-1 0 0,1 0 1 0 0,0 1 0 0 0,0-1-1 0 0,0 1 1 0 0,-1-1-1 0 0,1 0 1 0 0,0 1-1 0 0,-1-1-6 0 0,-5 14-84 0 0,1-1 71 0 0,-14 27 1 0 0,16-30-14 0 0,-1-1-1 0 0,1 1 1 0 0,0 0 0 0 0,1 0-1 0 0,0 0 1 0 0,1 0 0 0 0,0 2 26 0 0,-3 12-61 0 0,3-6-5 0 0,0 1 0 0 0,1-1 0 0 0,1 0 0 0 0,1 0 0 0 0,2 14 66 0 0,1 3-68 0 0,-4-29 52 0 0,0 0-1 0 0,1-1 1 0 0,0 1-1 0 0,0-1 0 0 0,0 1 1 0 0,0-1-1 0 0,1 0 1 0 0,3 5 16 0 0,31 40-366 0 0,-9-13 126 0 0,-27-35 241 0 0,0-2-1 0 0,-1 1 1 0 0,0-1 0 0 0,1 1-1 0 0,-1 0 1 0 0,0-1 0 0 0,1 1-1 0 0,-1-1 1 0 0,0 1 0 0 0,0 0-1 0 0,0-1 1 0 0,0 1 0 0 0,1 0 0 0 0,-1-1-1 0 0,0 1 1 0 0,0 0 0 0 0,0-1-1 0 0,0 1 1 0 0,-1 0 0 0 0,1-1-1 0 0,0 2 0 0 0,0-1 71 0 0,1 0-41 0 0,0 1-1 0 0,-1-1 1 0 0,1 0-1 0 0,-1 1 1 0 0,1-1 0 0 0,-1 0-1 0 0,1 1 1 0 0,-1-1 0 0 0,0 1-1 0 0,0-1 1 0 0,0 1-1 0 0,0-1 1 0 0,0 1 0 0 0,0-1-1 0 0,0 1-29 0 0,0 1 55 0 0,-1-2-22 0 0,1-1 0 0 0,-1 1 0 0 0,0 0 1 0 0,0 0-1 0 0,0-1 0 0 0,0 1 1 0 0,0 0-1 0 0,0-1 0 0 0,0 1 0 0 0,0-1 1 0 0,0 1-1 0 0,0-1 0 0 0,0 0 1 0 0,0 1-1 0 0,-1-1-33 0 0,0 1 101 0 0,-2 0 61 0 0,-1 0 0 0 0,1 0 1 0 0,0 0-1 0 0,-1-1 0 0 0,1 1 1 0 0,-1-1-1 0 0,1 0 0 0 0,-5 0-162 0 0,0-1 254 0 0,8 1-54 0 0,1 0 0 0 0,0 0-19 0 0,0 0-78 0 0,0 0-30 0 0,0 0-28 0 0,0 0-185 0 0,0 0-85 0 0,0 0-20 0 0,18 0-759 0 0,-15 0 814 0 0,70 0-2866 0 0,-55 0-654 0 0</inkml:trace>
  <inkml:trace contextRef="#ctx0" brushRef="#br0" timeOffset="9918.046">1516 5276 5064 0 0,'0'0'389'0'0,"0"0"-76"0"0,0 0 609 0 0,0 0 292 0 0,0 0 60 0 0,0 0-116 0 0,0 0-508 0 0,0 0-224 0 0,0 0-46 0 0,0 0-85 0 0,0 0-303 0 0,0 0-85 0 0,0 0-11 0 0,2 2-35 0 0,10 21-178 0 0,-5-14 170 0 0,-6 0 56 0 0,-1-7 46 0 0,3-2 112 0 0,-1-1-35 0 0,0 1 0 0 0,1-1 1 0 0,-1 1-1 0 0,0-1 1 0 0,0 0-1 0 0,0 0 1 0 0,0 0-1 0 0,0 0 0 0 0,-1 0 1 0 0,1-1-1 0 0,0 1 1 0 0,0 0-1 0 0,-1-1 1 0 0,1 1-1 0 0,-1-1 0 0 0,1 0 1 0 0,-1 0-1 0 0,0 1 1 0 0,0-2-33 0 0,20-20 302 0 0,-16 18-252 0 0,0-1 0 0 0,-1 1 0 0 0,1-1 0 0 0,-1 0 0 0 0,2-3-50 0 0,-4 5 59 0 0,1 0 0 0 0,0 0 0 0 0,0 0 0 0 0,0 0 0 0 0,0 1 0 0 0,1-1 0 0 0,0 1 0 0 0,1-1-59 0 0,-4 2 192 0 0,2 2-52 0 0,0 0-169 0 0,0 1 0 0 0,1-1 0 0 0,-1 0 0 0 0,0 1 0 0 0,0 0 0 0 0,0 0 0 0 0,1 0 1 0 0,-1 0-1 0 0,0 0 0 0 0,0 1 0 0 0,0-1 0 0 0,-1 1 0 0 0,1 0 0 0 0,0 0 0 0 0,-1 0 1 0 0,3 2 28 0 0,3 4-51 0 0,-1 1 1 0 0,0 0-1 0 0,0 0 1 0 0,1 4 50 0 0,17 22-122 0 0,8 7-441 0 0,-19-24-2587 0 0,-2-4-587 0 0</inkml:trace>
  <inkml:trace contextRef="#ctx0" brushRef="#br0" timeOffset="10270.476">2117 5209 3680 0 0,'0'0'328'0'0,"-5"0"-264"0"0,-4 6-64 0 0,1-1 0 0 0,-2-5 0 0 0</inkml:trace>
  <inkml:trace contextRef="#ctx0" brushRef="#br0" timeOffset="10877.899">2317 5143 7832 0 0,'0'0'602'0'0,"-1"0"-395"0"0,-1 0 14 0 0,1 0 140 0 0,-27 1 4508 0 0,24-1-4699 0 0,0 0 0 0 0,0 1 0 0 0,1 0 0 0 0,-1-1 0 0 0,0 1 0 0 0,0 1 0 0 0,1-1 0 0 0,-1 0 0 0 0,-2 2-170 0 0,-2 2 79 0 0,-1-1 0 0 0,1-1 0 0 0,-1 0-1 0 0,0 0 1 0 0,-5 1-79 0 0,-11 3-8 0 0,-10 6-64 0 0,0 2 1 0 0,2 2 0 0 0,-19 12 71 0 0,34-17-118 0 0,-1 1 0 0 0,2 2 1 0 0,0-1-1 0 0,0 2 0 0 0,-4 7 118 0 0,18-19-29 0 0,0-1 0 0 0,1 1 0 0 0,0 0 1 0 0,0 0-1 0 0,0 0 0 0 0,-1 3 29 0 0,1-4-24 0 0,2-1-48 0 0,5 11-238 0 0,-2-9 260 0 0,0 0 0 0 0,0 0-1 0 0,0-1 1 0 0,0 1-1 0 0,0-1 1 0 0,1 0 0 0 0,-1 0-1 0 0,1 0 1 0 0,0-1 0 0 0,0 1-1 0 0,0-1 1 0 0,0 0 0 0 0,0 0-1 0 0,0 0 1 0 0,1-1 0 0 0,-1 0-1 0 0,1 0 1 0 0,-1 0 0 0 0,1 0-1 0 0,-1 0 1 0 0,1-1 0 0 0,0 0-1 0 0,-1 0 1 0 0,1 0 0 0 0,4-1 50 0 0,79-3 94 0 0,-72 2-30 0 0,0-1 1 0 0,-1 0-1 0 0,1-1 0 0 0,-1 0 0 0 0,0-2 1 0 0,10-4-65 0 0,-3 0 2 0 0,15-9 186 0 0,-18 7-105 0 0,0-1 0 0 0,-1-1-1 0 0,3-4-82 0 0,-17 15 54 0 0,0-1 1 0 0,0 1-1 0 0,-1-1 0 0 0,1 0 0 0 0,-1 0 0 0 0,0 0 0 0 0,0-1 0 0 0,-1 1 1 0 0,1-1-1 0 0,-1 1 0 0 0,0-1 0 0 0,0 0 0 0 0,-1 0-54 0 0,-1 4 89 0 0,0 1-1 0 0,0-1 0 0 0,0 1 1 0 0,0-1-1 0 0,0 1 0 0 0,0-1 1 0 0,0 1-1 0 0,0-1 1 0 0,0 1-1 0 0,0-1 0 0 0,0 1 1 0 0,0-1-1 0 0,-1 1 0 0 0,1-1 1 0 0,0 1-1 0 0,0-1 1 0 0,-1 1-1 0 0,1 0 0 0 0,0-1 1 0 0,-1 1-1 0 0,1 0 0 0 0,0-1 1 0 0,-1 1-1 0 0,1 0 1 0 0,0-1-1 0 0,-1 1 0 0 0,0 0-88 0 0,-11-8 2060 0 0,10 7-2191 0 0,2 1 115 0 0,-1 0 1 0 0,1 0 0 0 0,-1 0 0 0 0,1 0-1 0 0,-1 0 1 0 0,1 0 0 0 0,-1 0 0 0 0,1 0-1 0 0,-1 0 1 0 0,0 0 0 0 0,1 0-1 0 0,-1 0 1 0 0,1 1 0 0 0,-1-1 0 0 0,1 0-1 0 0,0 0 1 0 0,-1 1 0 0 0,0-1 15 0 0,-1 1-101 0 0,-3 0-35 0 0,0 0 0 0 0,-1 1 0 0 0,1-1 0 0 0,0 1 1 0 0,0 0-1 0 0,0 1 0 0 0,0-1 0 0 0,0 1 0 0 0,0 0 0 0 0,1 0 1 0 0,0 0-1 0 0,-1 1 0 0 0,1 0 0 0 0,0 0 0 0 0,1 0 0 0 0,-1 0 0 0 0,-2 4 136 0 0,4-4-43 0 0,0-1-18 0 0,0 0 0 0 0,0 0 0 0 0,0 0 0 0 0,1 1 0 0 0,-1-1 0 0 0,1 1 0 0 0,0-1 0 0 0,0 1 0 0 0,0-1 0 0 0,0 1 0 0 0,1 0 0 0 0,0 2 61 0 0,-1-3-92 0 0,2 0 1 0 0,-1 0-1 0 0,0 0 1 0 0,1 0 0 0 0,-1 1-1 0 0,1-1 1 0 0,0 0 0 0 0,0 0-1 0 0,0 0 1 0 0,0-1-1 0 0,1 1 1 0 0,-1 0 0 0 0,1 0-1 0 0,-1-1 1 0 0,1 1 0 0 0,0 0 90 0 0,0-2-50 0 0,0 1-1 0 0,0 0 0 0 0,0 0 0 0 0,1-1 0 0 0,-1 0 0 0 0,0 1 0 0 0,0-1 0 0 0,1 0 1 0 0,-1 0-1 0 0,1 0 0 0 0,-1 0 0 0 0,1 0 0 0 0,-1-1 0 0 0,1 1 0 0 0,0-1 0 0 0,-1 0 0 0 0,1 0 1 0 0,1 0 51 0 0,7 0-111 0 0,1-1-1 0 0,0-1 1 0 0,-1 0 0 0 0,1-1 0 0 0,-1 0 0 0 0,1 0 0 0 0,-1-2 0 0 0,6-2 111 0 0,7-5-480 0 0,0-1 0 0 0,-1-1-1 0 0,3-3 481 0 0,2-4-750 0 0,-2 0 0 0 0,23-23 750 0 0,-39 33 265 0 0,-8 9-58 0 0,0-1 1 0 0,1 1 0 0 0,-1-1-1 0 0,1 1 1 0 0,0 0 0 0 0,-1 0-1 0 0,1 0 1 0 0,0 1 0 0 0,2-2-208 0 0,2-1 776 0 0,-6 3 65 0 0,-1 1 14 0 0,0 0-78 0 0,0 0-330 0 0,0 0-147 0 0,0 0-32 0 0,0 3-60 0 0,1 16-369 0 0,-1 6-203 0 0,-1-1 1 0 0,-3 20 363 0 0,2-23-248 0 0,1-14 106 0 0,1 0 1 0 0,-2-1 0 0 0,1 1-1 0 0,-2 5 142 0 0,-5 17-688 0 0,6-22 411 0 0,0 0 1 0 0,0 0-1 0 0,0 0 1 0 0,-3 5 276 0 0,4-10-86 0 0,0-1 1 0 0,0 1 0 0 0,1 0-1 0 0,-1 0 1 0 0,0-1 0 0 0,1 1-1 0 0,0 0 1 0 0,-1 0 0 0 0,1 1 85 0 0,0-1-360 0 0,0-2 100 0 0,0 0 41 0 0,0 0 10 0 0,0 0 69 0 0,0 0 286 0 0,0 0 129 0 0,0 0 21 0 0,1-13 112 0 0,11-42-167 0 0,7-16-241 0 0,-12 47 156 0 0,2 1-1 0 0,0 1 0 0 0,1 0 1 0 0,5-6-156 0 0,-4 8 199 0 0,-8 14-123 0 0,-1 1 1 0 0,1 0-1 0 0,0 0 1 0 0,0 0-1 0 0,0 0 0 0 0,1 1 1 0 0,0 0-1 0 0,0-1 0 0 0,0 1 1 0 0,0 0-1 0 0,0 1 1 0 0,5-3-77 0 0,-7 5 168 0 0,-2 1-28 0 0,6-6 225 0 0,-4 6-363 0 0,-1-1-1 0 0,0 1 1 0 0,1-1 0 0 0,-1 1 0 0 0,0 0 0 0 0,1 0-1 0 0,-1 0 1 0 0,0 0 0 0 0,1 0 0 0 0,-1 0-1 0 0,0 0 1 0 0,1 0 0 0 0,-1 0 0 0 0,0 0-1 0 0,1 1 1 0 0,-1-1 0 0 0,0 1 0 0 0,0-1-1 0 0,1 1 1 0 0,-1-1 0 0 0,0 1 0 0 0,0 0 0 0 0,0 0-1 0 0,0-1 1 0 0,0 1 0 0 0,0 0 0 0 0,0 0-1 0 0,0 0 1 0 0,0 0 0 0 0,0 0 0 0 0,0 0-1 0 0,-1 0 1 0 0,1 1 0 0 0,0-1 0 0 0,-1 0 0 0 0,1 0-1 0 0,-1 1 1 0 0,1-1 0 0 0,-1 0 0 0 0,0 0-1 0 0,0 1 1 0 0,1-1-2 0 0,0 6-48 0 0,0-1 0 0 0,0 0 0 0 0,-1 1 0 0 0,1-1 0 0 0,-1 1 0 0 0,-1-1 1 0 0,1 1-1 0 0,-2 3 48 0 0,0 0-118 0 0,2-6 57 0 0,0 0 1 0 0,-1-1 0 0 0,0 1-1 0 0,0 0 1 0 0,0 0 0 0 0,0 0-1 0 0,-1-1 1 0 0,0 1 0 0 0,1-1-1 0 0,-1 1 1 0 0,0-1 0 0 0,-1 0 0 0 0,1 1-1 0 0,0-1 1 0 0,-4 2 60 0 0,-17 18-785 0 0,10-11 385 0 0</inkml:trace>
  <inkml:trace contextRef="#ctx0" brushRef="#br0" timeOffset="11234.364">2933 4921 9184 0 0,'0'0'208'0'0,"1"2"33"0"0,10 15-5 0 0,-1 1 0 0 0,-1 0 0 0 0,-1 1 0 0 0,-1 0 0 0 0,0 0 0 0 0,1 10-236 0 0,-4-11 421 0 0,-1 0 1 0 0,0 0-1 0 0,-1 12-421 0 0,1 7 247 0 0,-2-28-216 0 0,-1 0 1 0 0,0 0 0 0 0,-1 1-1 0 0,0-1 1 0 0,-2 8-32 0 0,-1 9-9 0 0,3-5-44 0 0</inkml:trace>
  <inkml:trace contextRef="#ctx0" brushRef="#br0" timeOffset="11235.364">2901 5183 8288 0 0,'0'0'736'0'0,"8"-3"-584"0"0,1-5-152 0 0,1 4 0 0 0,8-1 704 0 0,-1 2 104 0 0,-7-6 24 0 0,3 4 8 0 0,1-1-352 0 0,-1-8-72 0 0,6 8-8 0 0,-6-3-8 0 0,1 1-400 0 0,-1-1 0 0 0,2 1-112 0 0,-1-4-5488 0 0</inkml:trace>
  <inkml:trace contextRef="#ctx0" brushRef="#br0" timeOffset="11596.449">3237 5284 6912 0 0,'0'0'304'0'0,"9"12"64"0"0,-4 2-296 0 0,3-3-72 0 0,-8-11 0 0 0,5 9 0 0 0,0 3 648 0 0,-5-12 120 0 0,0 0 16 0 0,5 11 8 0 0,-5-11-464 0 0,0 0-88 0 0,0 0-16 0 0,0 0-4784 0 0</inkml:trace>
  <inkml:trace contextRef="#ctx0" brushRef="#br0" timeOffset="11597.449">3205 4953 13360 0 0,'0'0'592'0'0,"0"0"120"0"0,0 0-568 0 0,0 0-144 0 0,0 0 0 0 0,0 0 0 0 0,0 0-80 0 0,0 0-48 0 0,0 0 0 0 0</inkml:trace>
  <inkml:trace contextRef="#ctx0" brushRef="#br0" timeOffset="11943.561">3547 5140 11520 0 0,'0'0'886'0'0,"0"0"-443"0"0,0 0 304 0 0,0 0 189 0 0,0 0 37 0 0,1-1-81 0 0,3-1-795 0 0,-1 0-1 0 0,1 0 1 0 0,0 0 0 0 0,0 0 0 0 0,4 0-97 0 0,-7 1-77 0 0,1 1 0 0 0,-1 0 0 0 0,1 0 0 0 0,-1 0 0 0 0,1 0 0 0 0,-1 0 0 0 0,1 0 0 0 0,-1 0 0 0 0,1 0 0 0 0,-1 0 0 0 0,1 1 0 0 0,-1-1 0 0 0,0 0 0 0 0,1 1 0 0 0,-1 0 0 0 0,0-1 0 0 0,1 1 0 0 0,-1 0 0 0 0,0-1 0 0 0,1 1 77 0 0,-1 1-87 0 0,0-1 1 0 0,1 0-1 0 0,-1 1 1 0 0,0-1-1 0 0,0 1 1 0 0,0 0-1 0 0,0-1 1 0 0,0 1-1 0 0,0 0 1 0 0,-1-1-1 0 0,1 1 1 0 0,-1 0-1 0 0,1 0 1 0 0,-1 0-1 0 0,0 0 1 0 0,1-1 0 0 0,-1 1-1 0 0,0 0 1 0 0,0 0-1 0 0,0 0 1 0 0,0 0 86 0 0,-1 1-102 0 0,1-1 1 0 0,1 1 0 0 0,-1 0-1 0 0,0 0 1 0 0,1-1 0 0 0,0 1-1 0 0,-1 0 1 0 0,1-1 0 0 0,0 1 0 0 0,1 0 101 0 0,-1-1-23 0 0,0 0 7 0 0,0 0-1 0 0,0 0 0 0 0,0-1 1 0 0,-1 1-1 0 0,1 0 0 0 0,0 0 1 0 0,-1 0-1 0 0,1 0 0 0 0,-1 0 0 0 0,0 1 1 0 0,0-1-1 0 0,1 0 0 0 0,-1 0 1 0 0,-1 0-1 0 0,1 0 0 0 0,0 2 17 0 0,-1 16-25 0 0,1-18 37 0 0,0 1 0 0 0,0-1 0 0 0,-1 1 0 0 0,0-1 0 0 0,1 0-1 0 0,-1 1 1 0 0,0-1 0 0 0,0 0 0 0 0,0 0 0 0 0,0 1 0 0 0,-1-1 0 0 0,1 0 0 0 0,0 0 0 0 0,-1 0 0 0 0,0-1 0 0 0,1 1 0 0 0,-1 0 0 0 0,0-1-1 0 0,0 1 1 0 0,0-1 0 0 0,0 1 0 0 0,0-1 0 0 0,0 0 0 0 0,0 0 0 0 0,-1 0 0 0 0,1 0 0 0 0,0 0 0 0 0,-1 0-12 0 0,-4 1 49 0 0,0 0 1 0 0,0-1-1 0 0,1 0 1 0 0,-1 0 0 0 0,0 0-1 0 0,0-1 1 0 0,0 0-1 0 0,0 0 1 0 0,-5-1-50 0 0,8 0 31 0 0,0 0 1 0 0,0-1-1 0 0,0 1 0 0 0,1-1 0 0 0,-1 0 1 0 0,0 0-1 0 0,1 0 0 0 0,-1-1 0 0 0,1 1 1 0 0,0-1-1 0 0,0 0 0 0 0,-1-1-31 0 0,-6-4 88 0 0,9 7-112 0 0,-1-1 0 0 0,1 0 0 0 0,-1 1 0 0 0,1-1 1 0 0,-1 0-1 0 0,1 0 0 0 0,0 0 0 0 0,0 0 1 0 0,0 0-1 0 0,0 0 0 0 0,0 0 0 0 0,0 0 1 0 0,0-1 23 0 0,-3-19-3199 0 0,3-1-1061 0 0</inkml:trace>
  <inkml:trace contextRef="#ctx0" brushRef="#br0" timeOffset="12293.223">3755 5019 9184 0 0,'1'2'208'0'0,"24"49"527"0"0,-12-24-35 0 0,0 1 1 0 0,-1 5-701 0 0,1-3 813 0 0,-12-28-682 0 0,-1-2-14 0 0,0 0-37 0 0,0 0 37 0 0,0 0 113 0 0,1 1 26 0 0,0 0-212 0 0,-1-1 0 0 0,1 0 0 0 0,-1 1 0 0 0,1-1 0 0 0,-1 0 0 0 0,1 1 0 0 0,0-1 1 0 0,-1 0-1 0 0,1 0 0 0 0,-1 1 0 0 0,1-1 0 0 0,0 0 0 0 0,-1 0 0 0 0,1 0 0 0 0,-1 0 0 0 0,1 0 1 0 0,0 0-1 0 0,-1 0 0 0 0,1 0 0 0 0,0 0 0 0 0,-1 0 0 0 0,1 0 0 0 0,-1 0 0 0 0,1-1 1 0 0,0 1-45 0 0,1-1 52 0 0,-1 0 1 0 0,0 0 0 0 0,1 1 0 0 0,-1-2-1 0 0,0 1 1 0 0,1 0 0 0 0,-1 0 0 0 0,0 0-1 0 0,0-1 1 0 0,1 0-53 0 0,2-4 200 0 0,0-2-1 0 0,0 1 0 0 0,0 0 1 0 0,0-1-200 0 0,15-29 924 0 0,-12 26-548 0 0,-1-1 0 0 0,0 1-1 0 0,-1-2-375 0 0,-2 5 462 0 0,1 0-1 0 0,0 1 0 0 0,3-6-461 0 0,-7 13 2 0 0,1-2 268 0 0,0 1-70 0 0,0 1-195 0 0,0 0 0 0 0,-1 0-1 0 0,1 0 1 0 0,0 0-1 0 0,0-1 1 0 0,-1 1-1 0 0,1 0 1 0 0,0 1 0 0 0,-1-1-1 0 0,1 0 1 0 0,0 0-1 0 0,-1 0 1 0 0,1 0-1 0 0,0 0 1 0 0,-1 1-1 0 0,1-1 1 0 0,-1 0 0 0 0,1 1-1 0 0,0-1 1 0 0,-1 0-1 0 0,1 1 1 0 0,-1-1-1 0 0,1 1 1 0 0,-1-1 0 0 0,1 1-1 0 0,-1-1 1 0 0,1 1-1 0 0,-1-1 1 0 0,0 1-1 0 0,1-1 1 0 0,-1 1 0 0 0,1 0-5 0 0,18 27-172 0 0,-13-19 157 0 0,71 93-315 0 0,-68-93-109 0 0,0 0 1 0 0,1-1-1 0 0,0 1 1 0 0,0-2 0 0 0,1 0-1 0 0,0 0 1 0 0,0-1-1 0 0,1 0 1 0 0,0-1-1 0 0,0 0 1 0 0,0-1 0 0 0,7 1 438 0 0,11 0-1632 0 0</inkml:trace>
  <inkml:trace contextRef="#ctx0" brushRef="#br0" timeOffset="17216.223">8067 5434 8264 0 0,'0'17'360'0'0,"0"-17"88"0"0,0 8-360 0 0,0 4-88 0 0,5-3 0 0 0,-5 2 0 0 0,0-2 360 0 0,0-9 56 0 0,0 0 16 0 0,0 0 0 0 0,0 0-432 0 0,0 0-192 0 0</inkml:trace>
  <inkml:trace contextRef="#ctx0" brushRef="#br0" timeOffset="42785.036">7640 5180 7832 0 0,'0'0'356'0'0,"0"0"-7"0"0,0 0 54 0 0,0 0 1037 0 0,0 0 478 0 0,1 1 98 0 0,3 0-1555 0 0,-1 0 0 0 0,1 0-1 0 0,-1-1 1 0 0,1 1 0 0 0,0-1-1 0 0,-1 0 1 0 0,1 0-1 0 0,0 0 1 0 0,2 0-461 0 0,36-8 1472 0 0,-7 2-381 0 0,-31 5-988 0 0,0 1 0 0 0,0-2 0 0 0,0 1 0 0 0,0 0 0 0 0,0-1 0 0 0,0 1 0 0 0,0-1-1 0 0,0-1 1 0 0,1 0-103 0 0,9-5 216 0 0,-10 7-225 0 0,-1 0 0 0 0,0 0 0 0 0,1 0 0 0 0,-1 0 0 0 0,1 0 0 0 0,-1 1 0 0 0,1-1 0 0 0,0 1 0 0 0,-1 0 0 0 0,1 0 0 0 0,2 1 9 0 0,38 8-2146 0 0,-40-8 1689 0 0,10 3-1007 0 0,6 1-8 0 0</inkml:trace>
  <inkml:trace contextRef="#ctx0" brushRef="#br0" timeOffset="43116.274">8117 5431 15056 0 0,'0'0'328'0'0,"0"0"72"0"0,0 0 16 0 0,0 0 7 0 0,0 0-335 0 0,0 0-88 0 0,0 0 0 0 0,-5-9 0 0 0,0 1 648 0 0,2-4 120 0 0,-2 4 16 0 0,5-1 8 0 0,0 3-1376 0 0,-5-3-280 0 0,2-3-48 0 0</inkml:trace>
  <inkml:trace contextRef="#ctx0" brushRef="#br0" timeOffset="44857.092">1070 5508 3224 0 0,'0'0'483'0'0,"0"0"818"0"0,0 0 361 0 0,0 0 70 0 0,0 0-80 0 0,0 0-405 0 0,0 0-178 0 0,0 0-39 0 0,0 0-32 0 0,0 0-106 0 0,0 0-48 0 0,0 0-11 0 0,0 0-77 0 0,0 0-320 0 0,-6 0 116 0 0,-29 3 336 0 0,27-3-759 0 0,-1 0 1 0 0,1 0-1 0 0,0 1 0 0 0,0 0 0 0 0,-5 2-129 0 0,-19 1-96 0 0,9-2 78 0 0,1 0 1 0 0,0 2 0 0 0,0 0-1 0 0,-4 3 18 0 0,-9-3-500 0 0,46-4 118 0 0,-1-1-1 0 0,1 1 0 0 0,0 1 1 0 0,7 1 382 0 0,27 1-218 0 0,27-5 326 0 0,0-3 0 0 0,52-12-108 0 0,-96 12 143 0 0,29-5 226 0 0,-45 8-159 0 0,7-1-185 0 0,-17 1 598 0 0,-9 0 850 0 0,-133-6-948 0 0,54 4-630 0 0,54 4-68 0 0,-17 2 173 0 0,0-1-283 0 0,46-1-921 0 0,3 0-389 0 0,0 0-67 0 0,0 0-17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3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6537 2290 18575 0 0,'0'0'824'0'0,"0"0"168"0"0,10 3-800 0 0,-10-3-192 0 0,0 0 0 0 0,0 0 0 0 0,0 0 160 0 0,0 0-16 0 0,9 4 0 0 0,-1-4 0 0 0,-3-4 48 0 0,4 1 16 0 0,-9 3 0 0 0,10 0 0 0 0,-5-5-976 0 0,3 2-192 0 0,1-2-32 0 0,1 1-6815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3:2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28 418 8864 0 0,'0'0'200'0'0,"0"0"33"0"0,0 0 14 0 0,1-1-41 0 0,4-2-89 0 0,-1-1-1 0 0,1 0 0 0 0,-1 0 0 0 0,0 0 0 0 0,0 0 0 0 0,0-1 1 0 0,2-2-117 0 0,7-10 940 0 0,-5 7-766 0 0,-1 0 1 0 0,0-1 0 0 0,-1 0-1 0 0,0 0 1 0 0,-1 0 0 0 0,0-1-1 0 0,-1 0 1 0 0,3-9-175 0 0,1-21 12 0 0,-7 38-13 0 0,-1 1 1 0 0,1-1-1 0 0,-1 1 0 0 0,-1-1 0 0 0,1 1 1 0 0,0-1-1 0 0,-1 1 0 0 0,1-1 0 0 0,-1 1 1 0 0,0 0-1 0 0,-1-1 1 0 0,-3-11 576 0 0,5 14-216 0 0,0 1-3 0 0,0 0-38 0 0,0-1-263 0 0,-1 1 0 0 0,1-1 0 0 0,-1 1 0 0 0,1 0-1 0 0,-1-1 1 0 0,1 1 0 0 0,-1 0 0 0 0,1-1 0 0 0,-1 1 0 0 0,1 0 0 0 0,-1 0 0 0 0,0 0 0 0 0,1 0 0 0 0,-1 0 0 0 0,1-1 0 0 0,-1 1 0 0 0,0 0-56 0 0,-6 3 11 0 0,6-3-11 0 0,0 0 0 0 0,-1 1 0 0 0,1-1 0 0 0,0 1 0 0 0,-1-1 0 0 0,1 1 0 0 0,0 0 0 0 0,-1-1 0 0 0,1 1 0 0 0,0 0 1 0 0,0 0-1 0 0,0 0 0 0 0,0 0 0 0 0,0 0 0 0 0,-7 9-61 0 0,1 1 1 0 0,1 0-1 0 0,0 1 1 0 0,1-1-1 0 0,-4 10 61 0 0,-18 63-204 0 0,21-63 169 0 0,-1 4-12 0 0,1 0 0 0 0,-1 9 47 0 0,6-23-50 0 0,0 0 0 0 0,0 0 0 0 0,1-1 1 0 0,1 1-1 0 0,-1 0 0 0 0,2 0 1 0 0,0 0 49 0 0,-1-6-48 0 0,1 0 1 0 0,1 1 0 0 0,-1-1 0 0 0,1 0 0 0 0,0 0 0 0 0,0-1-1 0 0,0 1 1 0 0,0-1 0 0 0,1 1 0 0 0,0-1 0 0 0,0 0 0 0 0,0 0-1 0 0,1-1 1 0 0,-1 1 0 0 0,4 1 47 0 0,-4-3-588 0 0,-1 0-1 0 0,1 0 1 0 0,0 0-1 0 0,0 0 1 0 0,0-1-1 0 0,0 1 1 0 0,5 0 588 0 0,4-1-4165 0 0</inkml:trace>
  <inkml:trace contextRef="#ctx0" brushRef="#br0" timeOffset="357.129">378 1 1376 0 0,'0'0'65'0'0,"0"2"-6"0"0,-4 16-62 0 0,3-16 35 0 0,0 0 0 0 0,1 0-1 0 0,-1 0 1 0 0,1 0 0 0 0,-1 1 0 0 0,1-1-1 0 0,0 0 1 0 0,0 0 0 0 0,0 0 0 0 0,0 2-32 0 0,1 1 435 0 0,1 4 659 0 0,-1 1 1 0 0,0 0-1 0 0,-1-1 0 0 0,1 1 0 0 0,-2 1-1094 0 0,2 36 2947 0 0,1-12-2079 0 0,-1-5-359 0 0,2-1 1 0 0,1 1 0 0 0,2 0-1 0 0,3 7-509 0 0,-7-23 114 0 0,1 1 1 0 0,-2-1-1 0 0,0 1-114 0 0,0-1 69 0 0,1 1 1 0 0,2 12-70 0 0,4 7-506 0 0,-2 1 1 0 0,-1 2 505 0 0,-1-14-4677 0 0</inkml:trace>
  <inkml:trace contextRef="#ctx0" brushRef="#br0" timeOffset="756.273">751 292 10592 0 0,'-3'2'141'0'0,"-1"0"1"0"0,1 0 0 0 0,-1 1 0 0 0,1-1 0 0 0,0 1 0 0 0,0 0-1 0 0,0 0 1 0 0,-2 3-142 0 0,-10 9-105 0 0,-29 27 380 0 0,-29 38-275 0 0,40-35 323 0 0,2-1-268 0 0,20-31-47 0 0,1 1 0 0 0,1 0-1 0 0,0 1 1 0 0,0-1-1 0 0,2 2 1 0 0,-1-1 0 0 0,-1 9-8 0 0,8-18-65 0 0,-1 0 1 0 0,1 0-1 0 0,1 0 1 0 0,-1 0 0 0 0,1 0-1 0 0,0 5 65 0 0,0-8-23 0 0,0-1-32 0 0,1-1 0 0 0,-1 1 0 0 0,1 0 0 0 0,-1 0 0 0 0,1-1 0 0 0,0 1 0 0 0,0 0 1 0 0,0-1-1 0 0,0 1 0 0 0,0-1 0 0 0,0 1 55 0 0,2 3-282 0 0,1-2-190 0 0,-1-2 404 0 0,-1 0 1 0 0,1 0 0 0 0,0 0 0 0 0,-1-1-1 0 0,1 1 1 0 0,0-1 0 0 0,-1 0 0 0 0,1 0-1 0 0,0 0 1 0 0,-1 0 0 0 0,1 0-1 0 0,0 0 1 0 0,1-1 67 0 0,2-1 7 0 0,-1 1 0 0 0,1-1 0 0 0,-1 0 0 0 0,1-1 0 0 0,-1 1 1 0 0,2-2-8 0 0,10-8 374 0 0,0 0 1 0 0,-1-1 0 0 0,6-5-375 0 0,-20 16 38 0 0,10-9 373 0 0,0 0 0 0 0,0 0-1 0 0,-1-1 1 0 0,-1 0 0 0 0,0-1-1 0 0,0-1 1 0 0,-2 1 0 0 0,1-1-1 0 0,0-4-410 0 0,-9 17 50 0 0,3-4 609 0 0,-1 0 0 0 0,0 0 0 0 0,0 0-1 0 0,-1-1 1 0 0,0 1 0 0 0,0-1-1 0 0,1-5-658 0 0,-2 10 578 0 0,0 1-297 0 0,0 0-126 0 0,0 0-26 0 0,0 0-44 0 0,0 0-153 0 0,0 2-69 0 0,0 10-90 0 0,2 0 0 0 0,-1 0-1 0 0,2 1 1 0 0,-1-1 0 0 0,2-1 0 0 0,-1 1 227 0 0,29 71-3128 0 0,-29-78 2718 0 0,2 11-1447 0 0</inkml:trace>
  <inkml:trace contextRef="#ctx0" brushRef="#br0" timeOffset="1094.789">1007 142 7832 0 0,'0'0'356'0'0,"0"0"-7"0"0,0 0-54 0 0,0 0 583 0 0,-1 2 282 0 0,0 3-775 0 0,0 0 0 0 0,-1 0-1 0 0,2 0 1 0 0,-1 0 0 0 0,1 0-1 0 0,0 0 1 0 0,0 0 0 0 0,0 0-385 0 0,6 45-2 0 0,-2-17 208 0 0,0 30-89 0 0,-1-25-138 0 0,4 29 21 0 0,-6-59-85 0 0,0-1 1 0 0,-1 1 0 0 0,0-1 0 0 0,-1 1 0 0 0,1-1 0 0 0,-1 0 0 0 0,-1 1 0 0 0,0 2 84 0 0,-4 24-1225 0 0,-1-9-999 0 0,7-25 2159 0 0,0 1-1 0 0,0-1 1 0 0,0 0 0 0 0,0 1-1 0 0,0-1 1 0 0,0 0-1 0 0,0 0 1 0 0,1 1-1 0 0,-1-1 1 0 0,0 0-1 0 0,0 0 1 0 0,0 1 0 0 0,0-1-1 0 0,0 0 1 0 0,1 0-1 0 0,-1 0 1 0 0,0 1-1 0 0,0-1 1 0 0,1 0-1 0 0,-1 0 1 0 0,0 0 0 0 0,0 0-1 0 0,0 1 1 0 0,1-1-1 0 0,-1 0 1 0 0,0 0-1 0 0,1 0 1 0 0,-1 0 0 0 0,0 0 64 0 0,5 0-4032 0 0,-2-1 3922 0 0,0-1 1 0 0,1 0-1 0 0,-1 0 1 0 0,0 0-1 0 0,0-1 1 0 0,0 1-1 0 0,0-1 1 0 0,-1 0 0 0 0,1 0-1 0 0,-1 0 1 0 0,0 0-1 0 0,1 0 1 0 0,-1 0-1 0 0,0-2 111 0 0,6-6 403 0 0,-3 4-66 0 0,1 0 0 0 0,1 1 0 0 0,-1 0 1 0 0,1 0-1 0 0,0 1 0 0 0,0 0 0 0 0,1 0 1 0 0,-1 0-1 0 0,2 1-337 0 0,11-8 279 0 0,-16 9-189 0 0,0 0 1 0 0,0 1-1 0 0,1 0 0 0 0,-1 0 0 0 0,1 0 0 0 0,-1 0 0 0 0,1 1 1 0 0,0-1-1 0 0,0 1 0 0 0,-1 1 0 0 0,1-1 0 0 0,0 1 1 0 0,0 0-1 0 0,0 0 0 0 0,0 0 0 0 0,0 0 0 0 0,-1 1 1 0 0,1 0-1 0 0,0 0 0 0 0,0 0 0 0 0,-1 1 0 0 0,1 0 1 0 0,0-1-1 0 0,-1 2 0 0 0,0-1 0 0 0,0 0 0 0 0,1 1 0 0 0,-1 0 1 0 0,-1 0-1 0 0,1 0 0 0 0,3 4-90 0 0,-5-5 27 0 0,0-1-11 0 0,0 1 0 0 0,-1 0-1 0 0,1 0 1 0 0,0 0 0 0 0,-1 1-1 0 0,1-1 1 0 0,-1 0 0 0 0,1 0-1 0 0,-1 1 1 0 0,0-1 0 0 0,0 1 0 0 0,0-1-1 0 0,-1 1 1 0 0,1 0 0 0 0,0 2-16 0 0,0 1 9 0 0,0 0 0 0 0,0 0 0 0 0,0 0 0 0 0,-1 0-1 0 0,0 0 1 0 0,0 0-9 0 0,-1-3 22 0 0,1 0-1 0 0,-1 0 0 0 0,0-1 1 0 0,0 1-1 0 0,0 0 0 0 0,0-1 1 0 0,0 1-1 0 0,0-1 0 0 0,-1 1 0 0 0,1-1 1 0 0,-1 1-1 0 0,0-1 0 0 0,0 0 1 0 0,0 1-22 0 0,-8 6 25 0 0,1 0 0 0 0,-2 0 1 0 0,1-1-1 0 0,-1-1 0 0 0,-1 1 0 0 0,1-2 1 0 0,-6 3-26 0 0,-19 7-1497 0 0,-32 9 1497 0 0,24-9-1190 0 0,24-10 636 0 0,2-5 2 0 0</inkml:trace>
  <inkml:trace contextRef="#ctx0" brushRef="#br0" timeOffset="1456.026">1507 317 8928 0 0,'1'2'200'0'0,"6"12"13"0"0,0 1-1 0 0,2-2 1 0 0,3 5-213 0 0,1 2 90 0 0,-11-16-6 0 0,0 0 0 0 0,-1 0 0 0 0,1 0 1 0 0,-1 0-1 0 0,0 0 0 0 0,0 0 0 0 0,0 1 1 0 0,0-1-1 0 0,-1 4-84 0 0,1-2 137 0 0,-1 0 0 0 0,1 0 0 0 0,1-1-1 0 0,-1 1 1 0 0,2 3-137 0 0,-1-5 43 0 0,0 0 0 0 0,-1 0 0 0 0,1 0 0 0 0,-1 0 0 0 0,0 0-1 0 0,0 1 1 0 0,0-1 0 0 0,-1 0 0 0 0,1 1 0 0 0,-1-1 0 0 0,0 0 0 0 0,-1 1-1 0 0,1-1 1 0 0,-1 0 0 0 0,0 0 0 0 0,0 1 0 0 0,0-1 0 0 0,0 0 0 0 0,-1 0-1 0 0,1 0 1 0 0,-3 3-43 0 0,1 0 41 0 0,0 0-1 0 0,0 1 0 0 0,1 0 1 0 0,-1 1-41 0 0,2-7 2 0 0,0 1 0 0 0,0-1 0 0 0,0 0 0 0 0,-1 1 0 0 0,1-1 0 0 0,-1 0 0 0 0,1 0 0 0 0,-1 0 0 0 0,0 0 0 0 0,0 0 0 0 0,0-1 0 0 0,-1 2-2 0 0,2-2 122 0 0,-9 2 441 0 0,8-2-382 0 0,1-1 0 0 0,0 0 0 0 0,-1 0 0 0 0,1-1 0 0 0,0 1 0 0 0,-1 0 0 0 0,1 0 0 0 0,-1-1 0 0 0,1 1 0 0 0,0-1 0 0 0,0 1 0 0 0,-1-1-1 0 0,1 0 1 0 0,-1 0-181 0 0,-13-18 2143 0 0,15 19-2127 0 0,-3-5 202 0 0,1 1 0 0 0,0-1-1 0 0,0 0 1 0 0,1 0 0 0 0,-1 0 0 0 0,1 0 0 0 0,0 0 0 0 0,0 0 0 0 0,1-1 0 0 0,0 1-1 0 0,0-1-217 0 0,0-15 321 0 0,1 0-1 0 0,1 0-320 0 0,0 8-207 0 0,0 0 0 0 0,1 0 0 0 0,1 0 0 0 0,1 1 0 0 0,-1 0 0 0 0,2 0 0 0 0,0 0 0 0 0,0 0 0 0 0,1 1 0 0 0,0 0 0 0 0,9-9 207 0 0,2-1-1186 0 0</inkml:trace>
  <inkml:trace contextRef="#ctx0" brushRef="#br0" timeOffset="1853.451">1877 447 3224 0 0,'0'0'143'0'0,"-7"0"473"0"0,-14-2 5573 0 0,-11 1 2095 0 0,29 1-8274 0 0,0 1 0 0 0,0-1 0 0 0,0 1 0 0 0,1 0 0 0 0,-1 0 0 0 0,0 0 0 0 0,0 0-10 0 0,-7 4 80 0 0,4-2-64 0 0,0 0 0 0 0,1 0-1 0 0,-1 0 1 0 0,1 1 0 0 0,-1 1-16 0 0,4-4-13 0 0,0 1 0 0 0,1 0 0 0 0,-1 0 0 0 0,0 0-1 0 0,1 0 1 0 0,0 0 0 0 0,0 0 0 0 0,-1 0 0 0 0,1 0-1 0 0,0 1 1 0 0,1-1 0 0 0,-1 0 0 0 0,0 1 0 0 0,1-1-1 0 0,-1 1 14 0 0,0 4-45 0 0,0-3 7 0 0,0 1 0 0 0,0-1 0 0 0,0 1 0 0 0,1-1 0 0 0,0 1 0 0 0,0-1 0 0 0,0 1 0 0 0,0-1 0 0 0,1 1 0 0 0,0-1-1 0 0,1 4 39 0 0,-2-6-198 0 0,0-1 23 0 0,1 0 1 0 0,-1 0-1 0 0,0 0 1 0 0,0 0-1 0 0,0 0 1 0 0,1 0-1 0 0,-1 0 1 0 0,0 0 0 0 0,1 0-1 0 0,-1 0 1 0 0,1 0-1 0 0,-1 0 1 0 0,1 0-1 0 0,0 0 175 0 0,0 0-84 0 0,0-1-1 0 0,0 1 1 0 0,1 0 0 0 0,-1-1-1 0 0,0 1 1 0 0,0-1-1 0 0,0 0 1 0 0,1 1-1 0 0,-1-1 1 0 0,0 0 0 0 0,1 0-1 0 0,-1 0 1 0 0,0 0-1 0 0,1 0 1 0 0,-1 0 0 0 0,0 0-1 0 0,1 0 85 0 0,25-7-392 0 0,-19 5 238 0 0,9-4 193 0 0,0-1 0 0 0,0 0 0 0 0,-1-2 0 0 0,0 0 0 0 0,-1 0 0 0 0,0-2 0 0 0,3-2-39 0 0,-8 5 335 0 0,7-4 902 0 0,-15 11-329 0 0,-2 1 27 0 0,0 0-50 0 0,0 0-240 0 0,0 0-107 0 0,0 0-24 0 0,0 0-70 0 0,5 17-446 0 0,-1-4-418 0 0,-3-11 283 0 0,0 1 1 0 0,-1 0 0 0 0,1 0 0 0 0,0-1-1 0 0,0 1 1 0 0,0 0 0 0 0,1-1 0 0 0,-1 1-1 0 0,1-1 1 0 0,-1 0 0 0 0,1 1-1 0 0,0-1 1 0 0,0 0 0 0 0,0 0 0 0 0,0 0-1 0 0,0 0 1 0 0,1 0 0 0 0,-1-1-1 0 0,1 1 137 0 0,9 5-747 0 0,-11-6 613 0 0,0 0-1 0 0,0 0 1 0 0,1 0-1 0 0,-1 0 1 0 0,0-1-1 0 0,1 1 1 0 0,-1 0-1 0 0,1-1 1 0 0,-1 1-1 0 0,1-1 1 0 0,-1 0-1 0 0,3 1 135 0 0,0-2-248 0 0,1 1 0 0 0,0-1 1 0 0,-1-1-1 0 0,1 1 0 0 0,-1 0 0 0 0,1-1 0 0 0,-1 0 0 0 0,1 0 0 0 0,-1-1 0 0 0,0 1 1 0 0,0-1-1 0 0,0 0 0 0 0,0 0 248 0 0,3-2-7 0 0,-1-1 1 0 0,0 1 0 0 0,0-1 0 0 0,-1 0-1 0 0,1-1 1 0 0,-1 0 0 0 0,1-2 6 0 0,-4 5 91 0 0,0 0-1 0 0,0 0 1 0 0,0 0 0 0 0,-1-1 0 0 0,0 1 0 0 0,0 0 0 0 0,0-1 0 0 0,0 1 0 0 0,-1-1 0 0 0,0-2-91 0 0,0-7 657 0 0,0 0 1 0 0,-3-10-658 0 0,1 11 632 0 0,1-1 0 0 0,0-12-632 0 0,2 4 624 0 0,-2 0 1 0 0,-1 1 0 0 0,-1-1 0 0 0,-1 0-625 0 0,-5-49 1232 0 0,6 34 815 0 0,-8-35-2047 0 0,11 82 1015 0 0,-1 15-1227 0 0,2 0 1 0 0,0 5 211 0 0,12 65-279 0 0,-10-71 239 0 0,2 1-1 0 0,0-1 0 0 0,5 10 41 0 0,7 34-1830 0 0,-12-44 22 0 0</inkml:trace>
  <inkml:trace contextRef="#ctx0" brushRef="#br0" timeOffset="2216.067">1976 147 14656 0 0,'0'0'648'0'0,"0"0"136"0"0,10-5-624 0 0,-10 5-160 0 0,0 0 0 0 0,9 0 0 0 0,4-3 351 0 0,-3-1 33 0 0,-1-1 16 0 0,-1 2 0 0 0,15-9-192 0 0,-4 7-40 0 0,-1 2-8 0 0,4 3 0 0 0,-3-9-1304 0 0,-1 9-263 0 0</inkml:trace>
  <inkml:trace contextRef="#ctx0" brushRef="#br0" timeOffset="2217.067">2373 475 2760 0 0,'0'0'248'0'0,"-5"7"-248"0"0,10 6 0 0 0,-2-4 0 0 0,-3 3 1512 0 0,0-12 256 0 0,5 8 56 0 0,-5-8 0 0 0,0 0-992 0 0,6 7-208 0 0,-6 1-40 0 0,0-8-8 0 0,3 9-496 0 0,-3-9-80 0 0,0 0 0 0 0,0 0-96 0 0</inkml:trace>
  <inkml:trace contextRef="#ctx0" brushRef="#br0" timeOffset="2218.067">2408 142 10592 0 0,'0'0'944'0'0,"0"0"-752"0"0,0 0-192 0 0,0 0 0 0 0,0 0 640 0 0,0 0 88 0 0,0 0 16 0 0,0 0 8 0 0,0 0-592 0 0,0 0-160 0 0,0 0 64 0 0</inkml:trace>
  <inkml:trace contextRef="#ctx0" brushRef="#br0" timeOffset="2605.536">2555 559 10136 0 0,'0'0'464'0'0,"0"0"-10"0"0,0-15 1938 0 0,2-7-224 0 0,-1 19-2082 0 0,0-1 0 0 0,-1 1-1 0 0,0-1 1 0 0,1 1-1 0 0,-1-1 1 0 0,-1 1 0 0 0,1-1-1 0 0,0 1 1 0 0,-1-1-86 0 0,-2-4 57 0 0,2 7-50 0 0,1-1 0 0 0,-1 1 0 0 0,0 0 0 0 0,1-1-1 0 0,0 1 1 0 0,-1 0 0 0 0,1-1 0 0 0,0 1 0 0 0,0-1 0 0 0,-1 1-1 0 0,1-1 1 0 0,0 1 0 0 0,0 0 0 0 0,1-1 0 0 0,-1 1-1 0 0,0-2-6 0 0,4-8-84 0 0,-2 8 27 0 0,-1-1 0 0 0,0 1 0 0 0,0 0 0 0 0,0-1 0 0 0,-1 1 1 0 0,1-1-1 0 0,-1 0 57 0 0,0 2-51 0 0,0-1 0 0 0,0 1 0 0 0,0-1 1 0 0,0 1-1 0 0,1 0 0 0 0,-1-1 0 0 0,1 1 0 0 0,-1-1 0 0 0,1 1 1 0 0,0 0-1 0 0,0-1 51 0 0,0 2-4 0 0,0 0 1 0 0,0 0-1 0 0,0 0 1 0 0,0 0 0 0 0,0 0-1 0 0,0 0 1 0 0,0 1 0 0 0,0-1-1 0 0,0 0 1 0 0,1 1-1 0 0,-1-1 1 0 0,0 1 0 0 0,0-1-1 0 0,0 1 1 0 0,1 0-1 0 0,-1-1 1 0 0,0 1 0 0 0,0 0-1 0 0,1 0 1 0 0,-1 0-1 0 0,0 0 1 0 0,1 0 0 0 0,-1 0 3 0 0,2 0-12 0 0,0 0 0 0 0,0 1 1 0 0,0-1-1 0 0,0 1 0 0 0,0-1 1 0 0,-1 1-1 0 0,1 0 0 0 0,0 0 1 0 0,-1 0-1 0 0,1 1 0 0 0,0-1 1 0 0,-1 1-1 0 0,1-1 0 0 0,-1 1 1 0 0,0 0-1 0 0,2 1 12 0 0,2 4-64 0 0,0 0 0 0 0,0 0 0 0 0,-1 0 0 0 0,3 6 64 0 0,1-1-21 0 0,-5-5 37 0 0,0 1 1 0 0,0-1-1 0 0,-1 0 1 0 0,0 3-17 0 0,11 20 78 0 0,-12-26-63 0 0,0-1 0 0 0,0 1 0 0 0,-1 0 0 0 0,1-1 0 0 0,-1 1 0 0 0,0 0 1 0 0,0 0-1 0 0,-1 0 0 0 0,1 0 0 0 0,-1 0 0 0 0,0 0 0 0 0,0 0 1 0 0,0 0-1 0 0,0-1 0 0 0,-1 1 0 0 0,0 0 0 0 0,1 0 0 0 0,-1 0 1 0 0,-1 0-16 0 0,0 0-12 0 0,0 0 0 0 0,-1 0 0 0 0,0 0 0 0 0,0-1 1 0 0,0 1-1 0 0,0-1 0 0 0,0 0 0 0 0,0 0 1 0 0,-1 0-1 0 0,-2 1 12 0 0,5-3-8 0 0,-3 2 8 0 0,0 0 0 0 0,-1-1 0 0 0,1 1-1 0 0,-1-1 1 0 0,0 0 0 0 0,1 0 0 0 0,-1 0 0 0 0,0-1-1 0 0,0 0 1 0 0,0 0 0 0 0,-1 0 0 0 0,1 0 0 0 0,0-1 0 0 0,0 0-1 0 0,0 0 1 0 0,0 0 0 0 0,-1-1 0 0 0,1 0 0 0 0,0 0-1 0 0,0 0 1 0 0,0-1 0 0 0,0 1 0 0 0,1-1 0 0 0,-1 0-1 0 0,0-1 1 0 0,1 1 0 0 0,-1-1 0 0 0,-1-1 0 0 0,-2-3-1 0 0,4 4-231 0 0,0-1 1 0 0,0 1 0 0 0,1-1-1 0 0,-1 0 1 0 0,1 0 0 0 0,-1 0-1 0 0,2 0 1 0 0,-3-4 231 0 0,0 0-361 0 0,1 0 1 0 0,0 0 0 0 0,-1-5 360 0 0,3 4-363 0 0,0 1 0 0 0,0-1 1 0 0,0-5 362 0 0</inkml:trace>
  <inkml:trace contextRef="#ctx0" brushRef="#br0" timeOffset="2991.645">2755 361 4608 0 0,'15'11'354'0'0,"-13"-10"-226"0"0,1 0 1 0 0,-1 1 0 0 0,0-1 0 0 0,0 1-1 0 0,1 0 1 0 0,-1 0 0 0 0,0 0 0 0 0,-1 0-1 0 0,1 0 1 0 0,0 1 0 0 0,0-1-1 0 0,-1 0-128 0 0,3 4 676 0 0,-1-1 0 0 0,1 0 0 0 0,1 0 0 0 0,-1 0-1 0 0,1-1 1 0 0,-1 1 0 0 0,1-1 0 0 0,1 0-1 0 0,4 2-675 0 0,17 16 1589 0 0,-20-16-1235 0 0,-1 0 1 0 0,0 0-1 0 0,0 1 0 0 0,-1-1 1 0 0,1 2-355 0 0,-5-7 75 0 0,-1-1-11 0 0,0 0 21 0 0,0 0 86 0 0,0 0 22 0 0,13-9 1173 0 0,-6 1-284 0 0,-6 7-849 0 0,0 0 0 0 0,0 0 0 0 0,0 0 0 0 0,0 0-1 0 0,0-1 1 0 0,0 1 0 0 0,0 0 0 0 0,0-1 0 0 0,-1 1 0 0 0,1-1 0 0 0,0 1 0 0 0,-1-1 0 0 0,1 1-233 0 0,-1 0 63 0 0,0 0 0 0 0,0 0 0 0 0,1 1 0 0 0,-1-1 1 0 0,1 0-1 0 0,-1 0 0 0 0,0 1 0 0 0,1-1 0 0 0,-1 0 1 0 0,1 1-1 0 0,0-1 0 0 0,-1 1 0 0 0,1-1 0 0 0,-1 1 0 0 0,1-1 1 0 0,0 1-1 0 0,-1-1 0 0 0,1 1 0 0 0,0 0 0 0 0,0-1 1 0 0,-1 1-1 0 0,1 0 0 0 0,0 0 0 0 0,0-1 0 0 0,0 1 1 0 0,-1 0-1 0 0,2 0-63 0 0,20-3 112 0 0,-16 4-158 0 0,0 0 0 0 0,0 0 0 0 0,-1 1 0 0 0,1-1 0 0 0,0 1 0 0 0,-1 1 0 0 0,0-1 0 0 0,0 1 0 0 0,1 0 0 0 0,-1 0 0 0 0,-1 0-1 0 0,1 1 47 0 0,28 16-365 0 0,-13-11 237 0 0,-10-3-250 0 0,0-1 0 0 0,1 0 0 0 0,0-1 0 0 0,0 0-1 0 0,0-1 1 0 0,0 0 0 0 0,10 1 378 0 0,4-3-1211 0 0,1 2-5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22:4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21426 13633 14280 0 0,'0'0'1272'0'0,"0"0"-1016"0"0,0 0-256 0 0,5 8 0 0 0,3 8 1511 0 0,2 0 257 0 0,-1-4 56 0 0,-9 5 0 0 0,0 3-1536 0 0,0-3-288 0 0,5-2-112 0 0,-5 5-6016 0 0,3-3-1199 0 0</inkml:trace>
  <inkml:trace contextRef="#ctx0" brushRef="#br0" timeOffset="-32707.985">8223 2323 5064 0 0,'0'0'389'0'0,"0"0"-193"0"0,0 0 115 0 0,3 1 75 0 0,10 2 210 0 0,-6-1-220 0 0,-1 0 1 0 0,0 0-1 0 0,1-1 0 0 0,0-1 1 0 0,0 1-377 0 0,31-2 1148 0 0,-1-1 0 0 0,2-2-1148 0 0,100-8 1752 0 0,-59 3-402 0 0,21 2-1350 0 0,30-2 714 0 0,14 2-182 0 0,-28 2-218 0 0,266-15 152 0 0,-213 10-279 0 0,88-1 97 0 0,38 4 202 0 0,-159 3-301 0 0,306-13 312 0 0,-95 3-121 0 0,138-17 104 0 0,-338 19-400 0 0,-5 2-33 0 0,652-40 106 0 0,-538 39-153 0 0,282-6 0 0 0,-80 25 7 0 0,-73 0 141 0 0,463 16 849 0 0,-766-18-844 0 0,130 5 106 0 0,-30-8-165 0 0,718-3 312 0 0,-276-3-199 0 0,-317 6-106 0 0,388 12 331 0 0,-391-6-321 0 0,-53-12-3 0 0,-121-1-51 0 0,86-1 34 0 0,139-2 24 0 0,-213 6-71 0 0,115 1 102 0 0,-100 3-19 0 0,84 2-26 0 0,321 12-101 0 0,-293-10 12 0 0,399-14 235 0 0,-483 2-175 0 0,-86 2-58 0 0,78-1-15 0 0,256-1 281 0 0,495-22 571 0 0,-666 11-730 0 0,69-5 9 0 0,61-4-109 0 0,-338 21-36 0 0,321-20 690 0 0,-170 8-356 0 0,-79 4-300 0 0,-42 3-20 0 0,-3 0 54 0 0,45-2 230 0 0,-9 6 9 0 0,695-22-792 0 0,-481 20 572 0 0,-319 7-57 0 0,407-2 310 0 0,-221 3-350 0 0,-27 7 75 0 0,-122-5-47 0 0,10-1 76 0 0,-25-1 141 0 0,26 4-220 0 0,-38-4 70 0 0,-2-1-148 0 0,-14 2 351 0 0,-6-1-2143 0 0,1 0-5830 0 0,-2-1 355 0 0</inkml:trace>
  <inkml:trace contextRef="#ctx0" brushRef="#br0" timeOffset="-23603.418">24718 2121 5064 0 0,'0'0'448'0'0,"0"0"-352"0"0,0 0-96 0 0,0 0 0 0 0,0 0 1544 0 0,0 0 296 0 0,0 0 56 0 0,0 0 16 0 0,0 0-1384 0 0,0 0-272 0 0,0 0-64 0 0,0 0 0 0 0,0 0-1176 0 0,0 0-232 0 0</inkml:trace>
  <inkml:trace contextRef="#ctx0" brushRef="#br0" timeOffset="-23089.707">24254 2243 4608 0 0,'0'0'353'0'0,"0"0"-17"0"0,0 0 792 0 0,0 0 373 0 0,0 0 71 0 0,0 0-101 0 0,0 0-496 0 0,0 0-219 0 0,0 0-42 0 0,0 0-47 0 0,0 0-166 0 0,0 0-75 0 0,0 0-12 0 0,0 0-83 0 0,0 0-332 0 0,0 0-147 0 0,0 0-32 0 0,0 0-120 0 0,1 2-488 0 0,15 19-1262 0 0,-6-7 996 0 0</inkml:trace>
  <inkml:trace contextRef="#ctx0" brushRef="#br0" timeOffset="-137896.045">2051 2571 6912 0 0,'-35'0'1410'0'0,"33"0"-658"0"0,4 0 31 0 0,17 2 222 0 0,-17-1-865 0 0,-1 1-38 0 0,10 16-8 0 0,-9-16-105 0 0,0 0 0 0 0,-1 1 0 0 0,1-1 0 0 0,-1 1 0 0 0,0-1-1 0 0,0 1 1 0 0,0-1 0 0 0,0 1 0 0 0,0 0 0 0 0,0-1 0 0 0,0 4 11 0 0,4 77 14 0 0,-5-73 79 0 0,-1 0 0 0 0,1-1 0 0 0,-1 1 0 0 0,-1 0 0 0 0,0 0-93 0 0,-4 38 342 0 0,4-32-297 0 0,0 0 0 0 0,0 0 0 0 0,-1 0 0 0 0,-1-1 1 0 0,-1 1-1 0 0,-2 2-45 0 0,-2 10 91 0 0,-2 15-91 0 0,6-23 40 0 0,0-1 0 0 0,-1 0 0 0 0,-1-1-1 0 0,-4 8-39 0 0,3-11 36 0 0,3-8-9 0 0,2 0 0 0 0,-1 0 0 0 0,1 1 0 0 0,0-1 0 0 0,0 1 0 0 0,0 3-27 0 0,1-4-29 0 0,0-1 1 0 0,-1 1-1 0 0,0-1 1 0 0,0 1-1 0 0,-1-1 1 0 0,1 0-1 0 0,-3 1 29 0 0,-4 8-243 0 0,10-14 193 0 0,-1-1 0 0 0,1 1 0 0 0,-1-1 0 0 0,1 1-1 0 0,-1-1 1 0 0,1 1 0 0 0,-1-1 0 0 0,0 0 0 0 0,1 1 0 0 0,-1-1 0 0 0,0 0 0 0 0,1 0 0 0 0,-1 0 0 0 0,0 1-1 0 0,1-1 1 0 0,-1 0 0 0 0,0 0 0 0 0,1 0 0 0 0,-1 0 0 0 0,0 0 0 0 0,1 0 0 0 0,-1 0 0 0 0,0 0 0 0 0,0-1-1 0 0,1 1 1 0 0,-1 0 0 0 0,0 0 0 0 0,1-1 0 0 0,-1 1 0 0 0,0 0 0 0 0,1-1 0 0 0,-1 1 0 0 0,0-1 50 0 0,2-12-711 0 0,-3 3 614 0 0,1 0-1 0 0,0 0 1 0 0,0-1-1 0 0,1 1 1 0 0,0 0-1 0 0,1 0 1 0 0,0-1-1 0 0,1-4 98 0 0,7-17 144 0 0,10-26-144 0 0,-11 38 277 0 0,-1-1 0 0 0,-1 0 0 0 0,-1 0-1 0 0,-1-1 1 0 0,1-10-277 0 0,-5 24 113 0 0,1 1 1 0 0,-1 0-1 0 0,2 0 0 0 0,-1-1 1 0 0,1 1-1 0 0,0 0 0 0 0,0 0 1 0 0,1 0-1 0 0,1-1-113 0 0,5-7 217 0 0,-6 10-115 0 0,0 0 0 0 0,0 0-1 0 0,0-1 1 0 0,-1 1 0 0 0,0-1-1 0 0,0 0 1 0 0,0 0 0 0 0,0-2-102 0 0,0-6 178 0 0,-2 9-105 0 0,0 0-1 0 0,1 0 0 0 0,0 0 1 0 0,0 0-1 0 0,0 1 1 0 0,1-1-1 0 0,0 0 1 0 0,-1 0-1 0 0,2 1 0 0 0,-1-1 1 0 0,0 1-1 0 0,1 0 1 0 0,1-2-73 0 0,7-7 202 0 0,0-2-60 0 0,2 1 0 0 0,4-4-142 0 0,-12 14 11 0 0,0-1 0 0 0,0 1 0 0 0,0 1-1 0 0,1-1 1 0 0,0 1 0 0 0,0 0 0 0 0,0 0 0 0 0,2-1-11 0 0,-2 2 7 0 0,0 0-1 0 0,0 0 1 0 0,0 1 0 0 0,0 0 0 0 0,0 0 0 0 0,0 0-1 0 0,0 1 1 0 0,0 0 0 0 0,0 0 0 0 0,0 0 0 0 0,5 1-7 0 0,7 4 0 0 0,-9 0 0 0 0,0 0 0 0 0,-1 1 0 0 0,8 5 0 0 0,-14-10 0 0 0,0 1 0 0 0,0 0 0 0 0,-1-1 0 0 0,1 1 0 0 0,0 0 0 0 0,-1 0 0 0 0,1 0 0 0 0,-1 0 0 0 0,0 0 0 0 0,0 0 0 0 0,0 0 0 0 0,0 0 0 0 0,0 0 0 0 0,0 1 0 0 0,0-1 0 0 0,-1 0 0 0 0,1 1 0 0 0,-1 1 0 0 0,4 14 0 0 0,-3-17-1 0 0,0 0 0 0 0,-1 0 1 0 0,0 0-1 0 0,1 0 0 0 0,-1 0 0 0 0,0 1 0 0 0,1-1 0 0 0,-1 0 0 0 0,0 0 0 0 0,0 0 1 0 0,0 0-1 0 0,0 1 0 0 0,0-1 0 0 0,0 0 0 0 0,0 0 0 0 0,-1 0 0 0 0,1 1 0 0 0,0-1 1 0 0,-1 0 0 0 0,-6 9-49 0 0,5-9 43 0 0,1 1 0 0 0,0-1 0 0 0,0 1 0 0 0,-1 0 1 0 0,1-1-1 0 0,0 1 0 0 0,0 0 0 0 0,0 1 6 0 0,-1 2-18 0 0,1 1-43 0 0,-1 0 0 0 0,0 0-1 0 0,-1 0 1 0 0,1 0 0 0 0,-1 0-1 0 0,-1-1 1 0 0,-2 4 61 0 0,-2 4-163 0 0,7-10 121 0 0,-1-1 0 0 0,1 1 0 0 0,-1-1 0 0 0,1 0 0 0 0,-1 1 0 0 0,0-1 0 0 0,0 0 0 0 0,0 0 0 0 0,0 0 0 0 0,0-1 0 0 0,-3 3 42 0 0,-1 0-42 0 0,5-2 39 0 0,-1-1 0 0 0,0 0-1 0 0,0 0 1 0 0,1 0 0 0 0,-1 0-1 0 0,0 0 1 0 0,0 0 0 0 0,0 0-1 0 0,0-1 1 0 0,0 1 0 0 0,-1-1-1 0 0,1 1 1 0 0,0-1 0 0 0,0 0 3 0 0,-2 1 21 0 0,0-1 1 0 0,-1 1-1 0 0,1-1 1 0 0,0 0-1 0 0,0 0 1 0 0,-4-1-22 0 0,-7 0 217 0 0,12 1-11 0 0,0-1-20 0 0,-9-1-82 0 0,9 2-56 0 0,3 0-174 0 0,2 0 86 0 0,1 1 1 0 0,-1 0-1 0 0,0 0 1 0 0,0 0-1 0 0,1 0 1 0 0,-1 1-1 0 0,0-1 1 0 0,0 0-1 0 0,0 1 1 0 0,-1 0-1 0 0,2 0 40 0 0,2 2-101 0 0,18 16-382 0 0,-6-3 228 0 0,-12-13 224 0 0,-1-1 13 0 0,0 1 1 0 0,0-1-1 0 0,0 1 1 0 0,-1-1-1 0 0,1 1 1 0 0,-1 0-1 0 0,0 0 1 0 0,0 0 0 0 0,0 1-1 0 0,-1-1 1 0 0,0 1-1 0 0,0 0 1 0 0,0 0 17 0 0,2 2-13 0 0,-1 0 0 0 0,1 0 0 0 0,0 0-1 0 0,1 0 1 0 0,2 2 13 0 0,-3-3 1 0 0,1 1-1 0 0,-1-1 0 0 0,0 1 0 0 0,0 0 0 0 0,-1 0 1 0 0,1 2-1 0 0,-2-3 11 0 0,1 1 1 0 0,1-1 0 0 0,-1 0 0 0 0,1 0 0 0 0,0-1 0 0 0,4 6-12 0 0,-4-7 14 0 0,0 1 0 0 0,-1-1 0 0 0,1 1 1 0 0,-1 0-1 0 0,0 1 0 0 0,-1-1 1 0 0,0 0-1 0 0,2 4-14 0 0,-4-6-23 0 0,1 0-1 0 0,0-1 1 0 0,0 1 0 0 0,0 0 0 0 0,1 0-1 0 0,-1-1 1 0 0,1 1 0 0 0,-1-1-1 0 0,1 1 1 0 0,0-1 0 0 0,0 1-1 0 0,0-1 1 0 0,0 0 0 0 0,0 0 0 0 0,3 1 23 0 0,5 7-2912 0 0,-6 2-1036 0 0</inkml:trace>
  <inkml:trace contextRef="#ctx0" brushRef="#br0" timeOffset="-137553.532">2638 2979 4200 0 0,'37'7'403'0'0,"-33"-7"-297"0"0,-1 0 0 0 0,1 0 0 0 0,0 0 0 0 0,0-1 1 0 0,-1 1-1 0 0,1-1 0 0 0,-1 0 0 0 0,1 0 0 0 0,2-1-106 0 0,-9-11 174 0 0,2-8-75 0 0,2 19-79 0 0,-1 0 0 0 0,0 0 0 0 0,0-1 0 0 0,0 1 0 0 0,-1 0 0 0 0,1 0 0 0 0,0-1-1 0 0,-1 1-19 0 0,-1-4 63 0 0,1 5-21 0 0,1 0 1 0 0,0 0-1 0 0,-1-1 1 0 0,1 1-1 0 0,0 0 1 0 0,0 0-1 0 0,-1-1 1 0 0,1 1-1 0 0,0 0 1 0 0,0 0 0 0 0,0-1-1 0 0,1 1 1 0 0,-1 0-1 0 0,0 0 1 0 0,0-1-1 0 0,1 1 1 0 0,-1 0-43 0 0,0 0 24 0 0,0 0 0 0 0,0 1-1 0 0,0-1 1 0 0,0 0 0 0 0,0 1 0 0 0,0-1 0 0 0,0 0 0 0 0,0 1 0 0 0,0-1 0 0 0,0 1 0 0 0,0-1-1 0 0,-1 0 1 0 0,1 1 0 0 0,0-1 0 0 0,0 1 0 0 0,-1-1 0 0 0,1 1 0 0 0,0-1 0 0 0,-1 1 0 0 0,1-1-1 0 0,-1 1 1 0 0,1-1 0 0 0,-1 1 0 0 0,1-1 0 0 0,-1 1 0 0 0,1 0 0 0 0,-1-1 0 0 0,1 1-1 0 0,-1 0 1 0 0,1-1 0 0 0,-1 1 0 0 0,1 0 0 0 0,-1 0 0 0 0,0-1 0 0 0,1 1 0 0 0,-1 0 0 0 0,0 0-1 0 0,1 0-23 0 0,-1 0 72 0 0,0 0 0 0 0,1 0-1 0 0,-1-1 1 0 0,0 1-1 0 0,1 0 1 0 0,-1 0 0 0 0,0-1-1 0 0,1 1 1 0 0,-1 0-1 0 0,0-1 1 0 0,1 1-1 0 0,-1-1 1 0 0,1 1 0 0 0,-1-1-1 0 0,1 1 1 0 0,-1-1-1 0 0,1 1 1 0 0,-1-1-1 0 0,1 1 1 0 0,-1-1 0 0 0,1 0-1 0 0,0 1 1 0 0,-1-1-1 0 0,1 0 1 0 0,0 1 0 0 0,0-1-1 0 0,0 0 1 0 0,-1 0-72 0 0,1 1 142 0 0,-1-1 0 0 0,0 1 1 0 0,0-1-1 0 0,0 1 0 0 0,1-1 1 0 0,-1 1-1 0 0,0 0 0 0 0,0-1 1 0 0,0 1-1 0 0,0 0 0 0 0,0 0 1 0 0,0 0-143 0 0,-1-1 133 0 0,1 1 0 0 0,-1 0 0 0 0,1 0 1 0 0,-1 0-1 0 0,1 0 0 0 0,-1 0 1 0 0,1 0-1 0 0,-1 1 0 0 0,1-1 0 0 0,-1 0 1 0 0,1 1-1 0 0,0-1 0 0 0,-1 1 0 0 0,1-1 1 0 0,0 1-1 0 0,-1 0 0 0 0,1 0 1 0 0,0 0-134 0 0,-22 16-394 0 0,1 16 153 0 0,6-18 138 0 0,13-13 89 0 0,0 0 0 0 0,1 0 0 0 0,-1 0 0 0 0,1 1 0 0 0,0-1 0 0 0,-1 1 0 0 0,1 0 0 0 0,0-1 0 0 0,1 1 1 0 0,-1 0-1 0 0,-1 3 14 0 0,-12 20-87 0 0,12-22 77 0 0,1 0 0 0 0,-1 0 0 0 0,1 0 0 0 0,0 0 0 0 0,0 0 0 0 0,0 1 0 0 0,1-1 0 0 0,0 1 1 0 0,-1 1 9 0 0,-7 30-88 0 0,9-35 85 0 0,0-1 0 0 0,0 1 0 0 0,0-1 1 0 0,0 1-1 0 0,1 0 0 0 0,-1-1 1 0 0,0 1-1 0 0,0-1 0 0 0,0 1 0 0 0,0-1 1 0 0,1 1-1 0 0,-1 0 0 0 0,0-1 0 0 0,0 1 1 0 0,1-1-1 0 0,-1 1 0 0 0,1-1 1 0 0,-1 0-1 0 0,0 1 0 0 0,1-1 0 0 0,-1 1 1 0 0,1-1-1 0 0,-1 0 0 0 0,1 1 0 0 0,-1-1 1 0 0,1 0-1 0 0,-1 1 0 0 0,1-1 0 0 0,-1 0 1 0 0,1 0-1 0 0,0 1 0 0 0,-1-1 1 0 0,1 0 2 0 0,0 0-5 0 0,0 1 0 0 0,0-1 0 0 0,0 1 0 0 0,0-1 0 0 0,0 1 0 0 0,0-1 0 0 0,0 1 0 0 0,0 0 0 0 0,-1-1 0 0 0,1 1 0 0 0,0 0 0 0 0,0 0 0 0 0,-1 0 0 0 0,1 0 5 0 0,1 5-16 0 0,-2-6 13 0 0,0 1 0 0 0,0 0-1 0 0,0-1 1 0 0,1 1 0 0 0,-1 0 0 0 0,0-1 0 0 0,0 1-1 0 0,1 0 1 0 0,-1-1 0 0 0,1 1 0 0 0,-1-1-1 0 0,0 1 1 0 0,1-1 0 0 0,-1 1 0 0 0,1-1 0 0 0,-1 1-1 0 0,1-1 1 0 0,-1 1 0 0 0,1-1 0 0 0,-1 0-1 0 0,1 1 1 0 0,0-1 0 0 0,-1 0 0 0 0,1 1 0 0 0,0-1 3 0 0,4 2-20 0 0,1 0 1 0 0,-1 0 0 0 0,1-1-1 0 0,0 0 1 0 0,0 0-1 0 0,-1 0 1 0 0,1 0 0 0 0,0-1-1 0 0,0 0 1 0 0,0-1 0 0 0,1 1 19 0 0,15-3-422 0 0,-1-1 0 0 0,9-3 422 0 0,-18 4-330 0 0,17-5-667 0 0</inkml:trace>
  <inkml:trace contextRef="#ctx0" brushRef="#br0" timeOffset="-137162.749">3070 2865 1376 0 0,'-14'-7'107'0'0,"12"3"-2436"0"0,6 0 7449 0 0,-2-1 2691 0 0,-4 2-5995 0 0,1 2-1091 0 0,1 1-327 0 0,0 1-391 0 0,0-1 0 0 0,0 0 1 0 0,0 0-1 0 0,0 0 1 0 0,0 0-1 0 0,0 0 1 0 0,0 0-1 0 0,0 0 1 0 0,0 1-1 0 0,0-1 1 0 0,0 0-1 0 0,-1 0 0 0 0,1 0 1 0 0,0 0-1 0 0,0 0 1 0 0,0 0-1 0 0,0 0 1 0 0,0 0-1 0 0,0 0 1 0 0,0 1-1 0 0,0-1 1 0 0,0 0-1 0 0,-1 0 0 0 0,1 0 1 0 0,0 0-1 0 0,0 0 1 0 0,0 0-1 0 0,0 0 1 0 0,0 0-1 0 0,0 0 1 0 0,0 0-1 0 0,-1 0 1 0 0,1 0-1 0 0,0 0 0 0 0,0 0 1 0 0,0 0-1 0 0,0 0 1 0 0,0 0-1 0 0,0 0 1 0 0,0 0-1 0 0,-1 0 1 0 0,1 0-1 0 0,0 0 1 0 0,0 0-1 0 0,0 0 0 0 0,0 0 1 0 0,0 0-1 0 0,0-1-7 0 0,-6 1 42 0 0,-5 10 193 0 0,-3 7-380 0 0,10-13 108 0 0,0 0-1 0 0,0 0 0 0 0,1 0 0 0 0,0 1 0 0 0,0-1 1 0 0,0 1-1 0 0,0 0 0 0 0,1 0 0 0 0,0 0 1 0 0,-1 2 37 0 0,-4 15-110 0 0,5-18 30 0 0,1 0-1 0 0,0-1 1 0 0,0 1 0 0 0,0 0 0 0 0,0 0 0 0 0,0 0 0 0 0,1 1 80 0 0,0-3-40 0 0,0 0 1 0 0,0-1 0 0 0,1 1 0 0 0,-1 0-1 0 0,0-1 1 0 0,1 1 0 0 0,0 0-1 0 0,-1-1 1 0 0,1 1 0 0 0,0-1 0 0 0,0 1-1 0 0,0-1 1 0 0,0 1 0 0 0,0-1-1 0 0,0 0 1 0 0,0 1 0 0 0,0-1 0 0 0,1 0-1 0 0,0 1 40 0 0,33 18-862 0 0,-34-19 607 0 0,14 2-1 0 0,-9-3 250 0 0,0 1 0 0 0,-1-1 1 0 0,1-1-1 0 0,0 1 0 0 0,-1-1 0 0 0,1 0 1 0 0,0 0-1 0 0,-1-1 0 0 0,1 0 0 0 0,-1 0 0 0 0,0 0 1 0 0,4-2 5 0 0,15-8 145 0 0,-14 7 86 0 0,-1 0-1 0 0,0 0 1 0 0,8-6-231 0 0,-8 5 349 0 0,1 1 0 0 0,0-1 1 0 0,0 2-1 0 0,10-4-349 0 0,1-1 738 0 0,-19 8-229 0 0,-2 1 58 0 0,0 0 28 0 0,0 0 5 0 0,0 0-57 0 0,-4-1-168 0 0,3 1-360 0 0,1 0 0 0 0,-1 0 0 0 0,0 0 0 0 0,1 0 0 0 0,-1 0 0 0 0,1 0-1 0 0,-1 0 1 0 0,1 0 0 0 0,-1 0 0 0 0,1 0 0 0 0,-1 0 0 0 0,0 0 0 0 0,1 0 0 0 0,-1 0 0 0 0,1 0 0 0 0,-1 1-1 0 0,1-1 1 0 0,-1 0 0 0 0,1 0 0 0 0,-1 1 0 0 0,1-1-15 0 0,-1 1 5 0 0,0 0 0 0 0,0-1 0 0 0,0 1 0 0 0,0 0 0 0 0,0 0 0 0 0,0 0 0 0 0,1 0 0 0 0,-1 0 0 0 0,0 0 0 0 0,0 0 0 0 0,1 0 0 0 0,-1 0 0 0 0,1 1-5 0 0,2 7-123 0 0,0-5 96 0 0,0 9-27 0 0,0-1 0 0 0,0 0 0 0 0,-1 1-1 0 0,-1-1 1 0 0,0 0 0 0 0,-1 7 54 0 0,0 14-73 0 0,1-31 71 0 0,0 30-4 0 0,2 15 6 0 0,0-36-17 0 0,0 1 0 0 0,0-1 1 0 0,1 0-1 0 0,0 0 0 0 0,5 9 17 0 0,-4-8-48 0 0,0 1-1 0 0,-1-1 1 0 0,1 12 48 0 0,-1-11-155 0 0,-1 0 1 0 0,2 0-1 0 0,3 8 155 0 0,-5-15-155 0 0,0-1-1 0 0,0 1 1 0 0,0-1-1 0 0,-1 1 1 0 0,1-1-1 0 0,-2 1 1 0 0,1 0-1 0 0,-1 0 1 0 0,1 0-1 0 0,-1-1 1 0 0,-1 1-1 0 0,1 0 1 0 0,-1 0-1 0 0,0-1 1 0 0,-1 1-1 0 0,0 1 156 0 0,-3 13-1318 0 0</inkml:trace>
  <inkml:trace contextRef="#ctx0" brushRef="#br0" timeOffset="-136712.713">3462 2836 9704 0 0,'0'1'17'0'0,"-1"-1"1"0"0,1 0 0 0 0,-1 1-1 0 0,1-1 1 0 0,-1 1 0 0 0,1-1-1 0 0,-1 1 1 0 0,1-1 0 0 0,-1 1-1 0 0,1-1 1 0 0,0 1 0 0 0,-1-1-1 0 0,1 1 1 0 0,0 0 0 0 0,0-1-1 0 0,-1 1 1 0 0,1-1-1 0 0,0 1 1 0 0,0 0 0 0 0,0-1-1 0 0,0 1 1 0 0,0 0 0 0 0,-1-1-1 0 0,1 1 1 0 0,1 0 0 0 0,-1-1-1 0 0,0 1-17 0 0,-1 27 501 0 0,1-23-470 0 0,4 32 117 0 0,-3-30-82 0 0,1-1 0 0 0,-2 1 0 0 0,1 0 0 0 0,-1-1 0 0 0,0 1 0 0 0,-1 6-66 0 0,0-8 49 0 0,0-1-32 0 0,0 0-1 0 0,0-1 0 0 0,1 1 1 0 0,-1 0-1 0 0,1 0 1 0 0,0 0-1 0 0,0-1 0 0 0,0 1 1 0 0,1 0-1 0 0,-1 0 0 0 0,1-1 1 0 0,0 1-1 0 0,0 0 1 0 0,0-1-1 0 0,1 1 0 0 0,-1-1 1 0 0,2 2-17 0 0,-2-2-38 0 0,-1-1 1 0 0,1 0-1 0 0,0 0 1 0 0,0 1-1 0 0,-1-1 1 0 0,1 1-1 0 0,-1-1 0 0 0,0 0 1 0 0,0 1-1 0 0,0-1 1 0 0,0 1-1 0 0,0-1 1 0 0,-1 1 37 0 0,1 0-57 0 0,0 0-1 0 0,-1 0 1 0 0,2-1-1 0 0,-1 1 1 0 0,0 0 0 0 0,0 0-1 0 0,1-1 1 0 0,-1 2 57 0 0,16 27-1501 0 0,-15-29 1025 0 0,14 5 58 0 0,-12-7 418 0 0,0 1-1 0 0,0-1 1 0 0,0 0-1 0 0,0 0 1 0 0,0 0-1 0 0,0-1 0 0 0,0 1 1 0 0,0-1-1 0 0,0 1 1 0 0,0-1-1 0 0,0 0 1 0 0,-1 0-1 0 0,1 0 0 0 0,0-1 1 0 0,0 1-1 0 0,-1-1 1 0 0,1 0-1 0 0,-1 1 0 0 0,0-1 1 0 0,2-1 0 0 0,6-6 383 0 0,1-1 0 0 0,-1-1 1 0 0,6-8-384 0 0,-15 18 33 0 0,73-84 4001 0 0,-73 84-3893 0 0,1-1 0 0 0,-1 1 0 0 0,0 0 0 0 0,1 0 0 0 0,0-1 1 0 0,-1 1-1 0 0,1 0 0 0 0,0 0 0 0 0,-1 0 0 0 0,1 1 0 0 0,0-1 1 0 0,0 0-1 0 0,0 1 0 0 0,0-1 0 0 0,0 1 0 0 0,1-1-141 0 0,7 17 52 0 0,-7-12-126 0 0,-1 2-1 0 0,0-1 0 0 0,0 0 1 0 0,0 0-1 0 0,0 2 75 0 0,-2-3-53 0 0,2 0 0 0 0,-1 1 0 0 0,0-1-1 0 0,1 0 1 0 0,0 0 0 0 0,0 0 0 0 0,0-1 0 0 0,1 2 53 0 0,8 12-344 0 0,-10-15 196 0 0,1 1 0 0 0,-1 0 0 0 0,1-1 0 0 0,0 1 0 0 0,0-1 0 0 0,0 0 1 0 0,0 1-1 0 0,0-1 0 0 0,1 0 0 0 0,-1 0 0 0 0,1 0 0 0 0,1 0 148 0 0,-1 0-117 0 0,-1-1-1 0 0,1 0 1 0 0,0 0 0 0 0,0 0-1 0 0,-1 0 1 0 0,1 0 0 0 0,0-1-1 0 0,0 1 1 0 0,0-1 0 0 0,0 0-1 0 0,0 1 1 0 0,0-2 0 0 0,0 1 117 0 0,2-1-122 0 0,0 0 0 0 0,0-1-1 0 0,0 1 1 0 0,0-1 0 0 0,0-1 0 0 0,0 1 122 0 0,3-2-103 0 0,1-1 90 0 0,-1 0 0 0 0,1 0 1 0 0,-2-1-1 0 0,1 0 0 0 0,0-1 0 0 0,-1 0 1 0 0,0 0-1 0 0,-1 0 0 0 0,2-3 13 0 0,20-21 935 0 0,-10 6 516 0 0,-16 21-976 0 0,1 1-1 0 0,-1-1 1 0 0,1 0 0 0 0,0 1 0 0 0,0 0 0 0 0,3-3-475 0 0,-4 4 480 0 0,-2 2-268 0 0,0 0-116 0 0,0 0-29 0 0,0 0-24 0 0,1 1-91 0 0,6 4-13 0 0,-1 0 1 0 0,1 0-1 0 0,-1 1 0 0 0,-1 0 1 0 0,1 0-1 0 0,-1 1 0 0 0,2 2 61 0 0,19 22-180 0 0,-13-16-1509 0 0,-12-13 675 0 0,-1-2-8 0 0</inkml:trace>
  <inkml:trace contextRef="#ctx0" brushRef="#br0" timeOffset="-136380.181">4041 2735 5064 0 0,'0'0'448'0'0,"0"0"-352"0"0,0 0-96 0 0,0 0 0 0 0,0 0 968 0 0,0 0 184 0 0,0 0 32 0 0,0 0 0 0 0,0 0-800 0 0,0 0-168 0 0,0 0-32 0 0,0 0-8 0 0,8 14-744 0 0,-8-14-144 0 0,0 0-32 0 0</inkml:trace>
  <inkml:trace contextRef="#ctx0" brushRef="#br0" timeOffset="-135977.447">4231 2885 6912 0 0,'0'0'528'0'0,"-6"4"8127"0"0,3-1-8788 0 0,1 1 137 0 0,0 1 0 0 0,0-1 0 0 0,1 1 0 0 0,-1 0 0 0 0,1-1 1 0 0,0 1-1 0 0,1 0 0 0 0,-1 0 0 0 0,1 0 0 0 0,0 0 0 0 0,0 0 0 0 0,1 2-4 0 0,1 16-27 0 0,2 1 0 0 0,1 1 27 0 0,1 2 19 0 0,2 14-19 0 0,-4-23 0 0 0,0 0 0 0 0,-1 0 0 0 0,0 16 0 0 0,-3-21 0 0 0,0-4 0 0 0,0 1 21 0 0,0-8 91 0 0,0-2 43 0 0,0 0 6 0 0,0 0 73 0 0,0 0 289 0 0,-1-1 128 0 0,-2-5-369 0 0,0 0 0 0 0,1 1 0 0 0,-1-1 0 0 0,1 0 0 0 0,1-1 0 0 0,-1 1 0 0 0,1 0 1 0 0,0 0-1 0 0,1-1 0 0 0,-1 1 0 0 0,1-1 0 0 0,1 1 0 0 0,-1-1-282 0 0,2-11 47 0 0,1 1 0 0 0,1-1 0 0 0,0 1-1 0 0,2-2-46 0 0,-1 5-162 0 0,1 1-1 0 0,0 0 0 0 0,1 1 1 0 0,1 0-1 0 0,-1 0 0 0 0,2 0 1 0 0,7-7 162 0 0,-8 10-1005 0 0,1 1 1 0 0,1-1-1 0 0,0 2 1 0 0,0-1-1 0 0,0 1 0 0 0,1 1 1 0 0,6-3 1004 0 0,7 0-2141 0 0</inkml:trace>
  <inkml:trace contextRef="#ctx0" brushRef="#br0" timeOffset="-134942.356">4568 3028 4144 0 0,'9'4'319'0'0,"-9"-4"-313"0"0,1 0 1 0 0,-1 0-1 0 0,1 0 1 0 0,-1 0 0 0 0,1 0-1 0 0,-1 1 1 0 0,1-1 0 0 0,-1 0-1 0 0,0 0 1 0 0,1 1 0 0 0,-1-1-1 0 0,1 0 1 0 0,-1 1-1 0 0,0-1 1 0 0,1 0 0 0 0,-1 1-1 0 0,0-1 1 0 0,0 0 0 0 0,1 1-1 0 0,-1-1 1 0 0,0 1 0 0 0,0-1-1 0 0,0 1 1 0 0,1-1-1 0 0,-1 1 1 0 0,0-1 0 0 0,0 1-1 0 0,0-1 1 0 0,0 0 0 0 0,0 1-7 0 0,0 1 98 0 0,2 4 192 0 0,2 7 2761 0 0,-3-13-2937 0 0,-1 0 0 0 0,0 0 0 0 0,0 0 1 0 0,0 0-1 0 0,0 1 0 0 0,0-1 0 0 0,0 0 0 0 0,0 0 1 0 0,1 0-1 0 0,-1 0 0 0 0,0 0 0 0 0,0 1 0 0 0,0-1 1 0 0,0 0-1 0 0,1 0 0 0 0,-1 0 0 0 0,0 0 1 0 0,0 0-1 0 0,0 0 0 0 0,1 0 0 0 0,-1 0 0 0 0,0 0 1 0 0,0 0-1 0 0,0 0 0 0 0,1 0 0 0 0,-1 0 1 0 0,0 0-1 0 0,0 0 0 0 0,0 0 0 0 0,1 0 0 0 0,-1 0 1 0 0,0 0-1 0 0,0 0 0 0 0,0 0 0 0 0,0 0 1 0 0,1 0-1 0 0,-1 0 0 0 0,0 0 0 0 0,0 0 0 0 0,0 0 1 0 0,0-1-1 0 0,1 1 0 0 0,-1 0 0 0 0,0 0 0 0 0,0 0 1 0 0,0 0-1 0 0,0 0 0 0 0,0-1 0 0 0,1 1 1 0 0,-1 0-115 0 0,3-3 472 0 0,-1 0 1 0 0,1 0-1 0 0,0 0 1 0 0,-1-1-1 0 0,2-2-472 0 0,-4 5 88 0 0,0 1-6 0 0,0 0-3 0 0,0 0 1 0 0,0 0-24 0 0,0 0-101 0 0,2 0 26 0 0,-1 1-1 0 0,0-1 1 0 0,1 1-1 0 0,-1-1 1 0 0,1 1-1 0 0,-1 0 1 0 0,0-1 0 0 0,0 1-1 0 0,1 0 1 0 0,-1 0-1 0 0,0 0 1 0 0,0 0-1 0 0,0 0 1 0 0,0 0-1 0 0,0 0 1 0 0,0 1 0 0 0,0-1-1 0 0,0 0 1 0 0,-1 0-1 0 0,1 1 1 0 0,0 0 19 0 0,7 9-90 0 0,-6-8 89 0 0,0 0 0 0 0,0 1 0 0 0,0-1 0 0 0,0 1 0 0 0,0-1 0 0 0,0 4 1 0 0,-1-4-108 0 0,1 1 0 0 0,-1 0 0 0 0,1-1-1 0 0,0 0 1 0 0,0 1 0 0 0,0-1 0 0 0,0 0 0 0 0,1 0 108 0 0,-2-1-72 0 0,2-1 52 0 0,11-1-3 0 0,-9 0 3 0 0,-3 0 52 0 0,1 0-1 0 0,0 0 1 0 0,0-1-1 0 0,-1 1 1 0 0,1-1-1 0 0,0 0 0 0 0,-1 0 1 0 0,1 0-1 0 0,-1 0 1 0 0,1 0-1 0 0,-1 0 1 0 0,1-1-1 0 0,-1 1 1 0 0,0-1-1 0 0,0 0 1 0 0,0 0-1 0 0,0 0 0 0 0,0 0 1 0 0,0 0-1 0 0,0-1-31 0 0,5-6 251 0 0,-1 0-1 0 0,-1-1 1 0 0,0 0-1 0 0,3-6-250 0 0,6-13 782 0 0,-5 13-381 0 0,-6 10-448 0 0,0 0 1 0 0,0 1-1 0 0,0-1 1 0 0,1 1-1 0 0,1-2 47 0 0,-5 7-3 0 0,0 0 0 0 0,1 0 0 0 0,-1 0 0 0 0,0 0 0 0 0,0 0 0 0 0,0 0 0 0 0,0 0 0 0 0,0 0 0 0 0,0 0 0 0 0,0 0 0 0 0,0 0 0 0 0,0 0 0 0 0,0-1 0 0 0,0 1 0 0 0,1 0 0 0 0,-1 0 0 0 0,0 0 0 0 0,0 0-1 0 0,0 0 1 0 0,0 0 0 0 0,0 0 0 0 0,0 0 0 0 0,0 0 0 0 0,0 0 0 0 0,1 0 0 0 0,-1 0 0 0 0,0 0 0 0 0,0 0 0 0 0,0 0 0 0 0,0 0 0 0 0,0 0 0 0 0,0 1 0 0 0,0-1 0 0 0,0 0 0 0 0,1 0 0 0 0,-1 0 0 0 0,0 0-1 0 0,0 0 1 0 0,0 0 0 0 0,0 0 0 0 0,0 0 0 0 0,0 0 0 0 0,0 0 0 0 0,0 0 0 0 0,0 0 3 0 0,3 2-9 0 0,0 0 0 0 0,0 0 0 0 0,-1 0 0 0 0,1 0 0 0 0,-1 0 0 0 0,1 0 0 0 0,-1 1 0 0 0,0-1 0 0 0,0 1 0 0 0,0-1 0 0 0,0 1 9 0 0,32 47-350 0 0,-3-8 48 0 0,-26-35 178 0 0,0-1 1 0 0,1 1-1 0 0,0-1 0 0 0,0-1 0 0 0,1 1 0 0 0,-1-1 0 0 0,1 0 0 0 0,1 0 124 0 0,-5-4-160 0 0,-2-1 26 0 0,1 0 157 0 0,0 0 0 0 0,1 0-1 0 0,-1 0 1 0 0,0 0 0 0 0,0-1-1 0 0,0 1 1 0 0,0-1 0 0 0,0 1-1 0 0,0-1 1 0 0,0 0 0 0 0,0 0-1 0 0,0 0 1 0 0,0 0 0 0 0,0 0-1 0 0,-1-1 1 0 0,1 1 0 0 0,0 0-1 0 0,0-2-22 0 0,5-2 194 0 0,-1-1-48 0 0,-1 1 1 0 0,0-1 0 0 0,0 0-1 0 0,0 0 1 0 0,-1 0 0 0 0,0-1-1 0 0,0 0 1 0 0,2-6-147 0 0,4-6 178 0 0,-9 17-148 0 0,0 0 0 0 0,0 0 0 0 0,0 0 0 0 0,-1 0-1 0 0,1 0 1 0 0,-1-1 0 0 0,1 1 0 0 0,-1 0 0 0 0,0-1-30 0 0,2-10 223 0 0,-1 6-71 0 0,-1 6-50 0 0,0 1 32 0 0,0 0-3 0 0,0 0-10 0 0,-2 0-158 0 0,0 0 0 0 0,0 0 0 0 0,0 0 0 0 0,0 1 0 0 0,0-1 0 0 0,0 1 0 0 0,0-1 0 0 0,0 1 0 0 0,1 0 0 0 0,-1 0 0 0 0,0 0 0 0 0,0 0 0 0 0,1 0 0 0 0,-1 0-1 0 0,1 0 1 0 0,-1 1 0 0 0,1-1 0 0 0,-1 1 0 0 0,1-1 0 0 0,0 1 0 0 0,-1-1 0 0 0,1 1 0 0 0,0 0 0 0 0,0-1 0 0 0,1 1 0 0 0,-1 0 0 0 0,0 0 0 0 0,0 1 37 0 0,0 0-54 0 0,0 0 0 0 0,0 0 1 0 0,1 0-1 0 0,-1 0 0 0 0,1 0 1 0 0,-1 0-1 0 0,1 0 0 0 0,0 0 1 0 0,0 1-1 0 0,1-1 0 0 0,-1 0 1 0 0,0 0-1 0 0,1 0 0 0 0,0 0 1 0 0,0 0-1 0 0,0-1 0 0 0,0 1 0 0 0,1 1 55 0 0,-1-2-74 0 0,1-1 1 0 0,-1 1-1 0 0,1 0 1 0 0,0 0 0 0 0,0-1-1 0 0,-1 1 1 0 0,1-1 0 0 0,0 0-1 0 0,0 1 1 0 0,1-1 0 0 0,-1 0-1 0 0,0 0 1 0 0,0 0 0 0 0,1-1-1 0 0,0 1 73 0 0,37 7-1666 0 0,-38-8 1472 0 0,7 0-140 0 0,0 1 0 0 0,0-2-1 0 0,0 1 1 0 0,0-1 0 0 0,-1-1-1 0 0,1 1 1 0 0,0-1 0 0 0,-1-1-1 0 0,1 0 1 0 0,-1 0-1 0 0,0-1 1 0 0,3-1 334 0 0,7-5 277 0 0,-1 0-1 0 0,0-1 0 0 0,0-1 1 0 0,12-13-277 0 0,-24 19 525 0 0,1 0 162 0 0,-2 5 2821 0 0,-3 4-3441 0 0,2 11-70 0 0,14 22 3 0 0,-4-10-14 0 0,-12-25-51 0 0,1 1 4 0 0,-2-1 69 0 0,1-1 0 0 0,0 1 0 0 0,0 0 1 0 0,0-1-1 0 0,-1 1 0 0 0,1-1 1 0 0,0 1-1 0 0,0-1 0 0 0,0 1 1 0 0,0-1-1 0 0,0 1 0 0 0,0-1 1 0 0,0 0-1 0 0,0 0 0 0 0,0 0 1 0 0,0 1-1 0 0,0-1 0 0 0,0 0 1 0 0,1 0-9 0 0,-2-1 35 0 0,1 1 0 0 0,0 0 0 0 0,0-1 0 0 0,-1 1 0 0 0,1 0 0 0 0,0-1 0 0 0,-1 1 1 0 0,1-1-1 0 0,0 1 0 0 0,-1-1 0 0 0,1 1 0 0 0,-1-1 0 0 0,1 0 0 0 0,0 1-35 0 0,1-3 317 0 0,8-8-131 0 0,0-1 1 0 0,0 0-1 0 0,-1-1 0 0 0,-1 0 0 0 0,0 0 0 0 0,1-4-186 0 0,6-2 0 0 0,-5 8 0 0 0,-3 4 0 0 0,5 7 0 0 0,-12 0 0 0 0,1 0 0 0 0,-1 0 0 0 0,1 0 0 0 0,-1 0 0 0 0,1 0 0 0 0,0 0 0 0 0,-1 1 0 0 0,1-1 0 0 0,-1 0 0 0 0,1 0 0 0 0,-1 1 0 0 0,1-1 0 0 0,-1 0 0 0 0,1 1 0 0 0,-1-1 0 0 0,0 0 0 0 0,1 1 0 0 0,-1-1 0 0 0,18 15 0 0 0,30 15-420 0 0,-46-28 364 0 0,0-1 0 0 0,0 0 0 0 0,1 0 0 0 0,-1 0 0 0 0,0 0 0 0 0,0 0-1 0 0,1 0 1 0 0,-1-1 0 0 0,1 1 0 0 0,-1-1 0 0 0,0 0 0 0 0,1 1 0 0 0,-1-1 0 0 0,1 0-1 0 0,-1 0 1 0 0,1-1 0 0 0,-1 1 0 0 0,1 0 0 0 0,-1-1 0 0 0,0 0 0 0 0,1 1-1 0 0,-1-1 1 0 0,0 0 0 0 0,0 0 0 0 0,1-1 0 0 0,-1 1 0 0 0,0 0 0 0 0,0-1 56 0 0,23-17 2 0 0,-1 0 0 0 0,0-3-2 0 0,4-3 65 0 0,-8 6 76 0 0,-2-1 0 0 0,13-18-141 0 0,-15 18-15 0 0,4-7 59 0 0,-1-1 1 0 0,-2-1-1 0 0,-1 0 1 0 0,1-7-45 0 0,8-13 670 0 0,-11 20-284 0 0,-5 12-267 0 0,0 0 0 0 0,1 0 0 0 0,2-1-119 0 0,11-16 728 0 0,-22 33-516 0 0,0 10 7 0 0,1 9-365 0 0,-1 0 0 0 0,-1 0 0 0 0,0 5 146 0 0,-1-6-138 0 0,1 0 0 0 0,1 0 0 0 0,1 0-1 0 0,0 2 139 0 0,30 160 0 0 0,-23-127-931 0 0,-4-23-2987 0 0,0 2-1512 0 0</inkml:trace>
  <inkml:trace contextRef="#ctx0" brushRef="#br0" timeOffset="-134592.119">5629 2586 12640 0 0,'2'1'578'0'0,"8"8"-399"0"0,0 0 0 0 0,1-1 0 0 0,0-1 0 0 0,0 1 0 0 0,1-2 1 0 0,9 4-180 0 0,17 7 935 0 0,24 5-935 0 0,-29-12 113 0 0,28 4-113 0 0,11 3-5 0 0,-9-3-934 0 0,-34-9-2341 0 0,3 1-1493 0 0</inkml:trace>
  <inkml:trace contextRef="#ctx0" brushRef="#br0" timeOffset="-144389.948">1960 2643 5064 0 0,'0'0'389'0'0,"-1"-1"-250"0"0,0-1-17 0 0,0 1 1 0 0,-1-1 0 0 0,1 1-1 0 0,-1 0 1 0 0,1 0 0 0 0,-1 0-1 0 0,0 0 1 0 0,1 0 0 0 0,-1 0-1 0 0,0 0 1 0 0,0 1 0 0 0,1-1-1 0 0,-1 0 1 0 0,0 1 0 0 0,0 0-1 0 0,0-1 1 0 0,-1 1-123 0 0,-3-11 2212 0 0,-23-17-471 0 0,29 28-1713 0 0,-1 0-1 0 0,1-1 0 0 0,0 1 1 0 0,0 0-1 0 0,0 0 1 0 0,0-1-1 0 0,-1 1 0 0 0,1 0 1 0 0,0 0-1 0 0,0-1 1 0 0,0 1-1 0 0,0 0 0 0 0,0-1 1 0 0,0 1-1 0 0,0 0 1 0 0,0 0-1 0 0,0-1 0 0 0,0 1 1 0 0,0 0-1 0 0,0-1 0 0 0,0 1 1 0 0,0 0-1 0 0,0-1 1 0 0,0 1-1 0 0,0 0 0 0 0,0-1-27 0 0,0 1 15 0 0,0 0-1 0 0,1 0 1 0 0,-1 0-1 0 0,0 0 1 0 0,0-1-1 0 0,0 1 1 0 0,0 0 0 0 0,0 0-1 0 0,0 0 1 0 0,0 0-1 0 0,0-1 1 0 0,0 1-1 0 0,0 0 1 0 0,0 0-1 0 0,0 0 1 0 0,0 0-1 0 0,0-1 1 0 0,0 1-1 0 0,0 0 1 0 0,0 0-1 0 0,0 0 1 0 0,0 0-1 0 0,0-1 1 0 0,-1 1-1 0 0,1 0 1 0 0,0 0-1 0 0,0 0 1 0 0,0 0-1 0 0,0 0 1 0 0,0 0-1 0 0,0-1 1 0 0,0 1-1 0 0,-1 0 1 0 0,1 0-1 0 0,0 0 1 0 0,0 0-1 0 0,0 0 1 0 0,0 0-1 0 0,0 0 1 0 0,-1 0-1 0 0,1 0 1 0 0,0-1-1 0 0,0 1-14 0 0,-23-9 776 0 0,21 7-581 0 0,0 0-71 0 0,0 0-96 0 0,-1 0 1 0 0,0 0-1 0 0,1 0 1 0 0,-1 0-1 0 0,0 1 1 0 0,0-1-1 0 0,0 1 1 0 0,0-1-1 0 0,0 1 1 0 0,0 0-1 0 0,0 0 1 0 0,0 1-1 0 0,0-1 1 0 0,-1 1-1 0 0,1-1 1 0 0,0 1-1 0 0,0 0 1 0 0,-1 0-1 0 0,1 1 1 0 0,0-1-1 0 0,0 1 1 0 0,-2 0-29 0 0,-37 8-15 0 0,37-7-9 0 0,0 0 0 0 0,0 0-1 0 0,0 0 1 0 0,1 0 0 0 0,-1 1 0 0 0,1 0 0 0 0,0 0 0 0 0,0 0 0 0 0,-3 3 24 0 0,-4 5-44 0 0,0-2 1 0 0,0 1 0 0 0,-6 1 43 0 0,7-3-17 0 0,0 2-1 0 0,-1 1 0 0 0,2 0 1 0 0,-1 0-1 0 0,2 1 0 0 0,0 0 0 0 0,-4 8 18 0 0,-9 13-10 0 0,-7 8 10 0 0,23-34 0 0 0,1-1 0 0 0,0 1 0 0 0,1 0 0 0 0,0 0 0 0 0,0 1 0 0 0,-1 2 0 0 0,1 0 0 0 0,-1-1 0 0 0,0 1 0 0 0,-2 2 0 0 0,-6 9 3 0 0,2 1 1 0 0,1 0-1 0 0,-4 11-3 0 0,-11 32 53 0 0,10-31 23 0 0,2 0 1 0 0,-2 17-77 0 0,8-26 40 0 0,-5 22 51 0 0,1 1-1 0 0,-1 39-90 0 0,3-26 35 0 0,5-45-27 0 0,0 0 0 0 0,1 0 0 0 0,1 0 0 0 0,1 12-8 0 0,1 45 98 0 0,-2-47-10 0 0,2 0-1 0 0,3 21-87 0 0,0 9 15 0 0,-2-31 11 0 0,0-1 1 0 0,4 13-27 0 0,-2-17-1 0 0,0 1 0 0 0,-2-1 0 0 0,0 1 0 0 0,-2 6 1 0 0,1-7-36 0 0,1 0 0 0 0,1 1 36 0 0,2 30-1 0 0,5 65 0 0 0,-3-62 16 0 0,-3 35-15 0 0,-2-59 83 0 0,1 0 0 0 0,5 24-83 0 0,3 26 89 0 0,-9-49-82 0 0,1 14-6 0 0,2 0 0 0 0,2 0 1 0 0,3 4-2 0 0,11 43 117 0 0,7 67-117 0 0,-23-110 65 0 0,-3 5-65 0 0,0-12 22 0 0,-1 9 95 0 0,-4 28-117 0 0,0-32 43 0 0,0-17 39 0 0,-1-1 0 0 0,-1-1 0 0 0,-2 1 0 0 0,0-1 1 0 0,-3 0-1 0 0,-3 7-82 0 0,8-23 44 0 0,-1-1 0 0 0,0 0 1 0 0,-1-1-1 0 0,0 1 0 0 0,-1-1 1 0 0,-1 1-45 0 0,-14 20 111 0 0,15-20-65 0 0,-1 0 1 0 0,1 0-1 0 0,-2 0 0 0 0,0-1 0 0 0,0 0 0 0 0,-4 1-46 0 0,-10 9 113 0 0,-2-1-1 0 0,0-1 0 0 0,-27 12-112 0 0,43-25 4 0 0,-1 0 0 0 0,0 0 0 0 0,0-2-1 0 0,0 1 1 0 0,-1-1 0 0 0,1-1 0 0 0,-1 0 0 0 0,0-1 0 0 0,1 0-1 0 0,-1 0 1 0 0,0-2 0 0 0,0 1-4 0 0,5-1-13 0 0,1-1-1 0 0,-1 1 1 0 0,1-1 0 0 0,-1 0-1 0 0,1-1 1 0 0,-2-1 13 0 0,-3 0 15 0 0,9 3 87 0 0,2 1 5 0 0,0 0-10 0 0,0 0-6 0 0,0 0-18 0 0,-2 1-3 0 0,-4 1-76 0 0,4-2-87 0 0,2 0-6 0 0,1 9-202 0 0,11 31-23 0 0,1-1-1 0 0,5 4 325 0 0,11 33 3 0 0,20 55 70 0 0,-14-40 109 0 0,0 16-182 0 0,-11-25 203 0 0,24 90 370 0 0,-26-93-264 0 0,12 58-175 0 0,-5-15-48 0 0,14 71 153 0 0,-28-123 342 0 0,12 30-581 0 0,4 15 579 0 0,1-6-78 0 0,-18-65-364 0 0,8 43-137 0 0,-6 15 103 0 0,-5 0 0 0 0,-5 1 1 0 0,-3 0-1 0 0,-12 94-103 0 0,-10 145 218 0 0,19 1 121 0 0,4-260-283 0 0,6 241 198 0 0,-1-132-179 0 0,-3-97-16 0 0,8 96-47 0 0,-10-156-12 0 0,0 0 0 0 0,3 0 0 0 0,4 15 0 0 0,-1-7 0 0 0,1 5 0 0 0,2 1 0 0 0,2-1 0 0 0,3 2 0 0 0,30 69 178 0 0,28 65 62 0 0,-53-126-433 0 0,-3 0 1 0 0,-3 2-1 0 0,1 15 193 0 0,-14-61-80 0 0,-1 0 0 0 0,2-1 0 0 0,0 1 0 0 0,0-1 0 0 0,1 0-1 0 0,1-1 1 0 0,0 0 0 0 0,1 0 0 0 0,4 5 80 0 0,6 8-460 0 0,9 10-1624 0 0,3-11-4506 0 0</inkml:trace>
  <inkml:trace contextRef="#ctx0" brushRef="#br0" timeOffset="-142213.283">79 7486 9240 0 0,'0'0'422'0'0,"0"0"-7"0"0,0 0-284 0 0,0 0-191 0 0,0 0-16 0 0,3 1-4 0 0,45 15-45 0 0,6-1 125 0 0,6 2 389 0 0,-35-11-270 0 0,0 0 0 0 0,0-2 0 0 0,0-1 1 0 0,0-1-1 0 0,1-1 0 0 0,-1-1 0 0 0,13-2-119 0 0,-33 1 9 0 0,-1 1 0 0 0,0-1 0 0 0,0 1-1 0 0,0-1 1 0 0,0 0 0 0 0,0-1-1 0 0,0 1 1 0 0,0-1 0 0 0,0 1 0 0 0,-1-1-1 0 0,1 0 1 0 0,0-1 0 0 0,-1 1 0 0 0,0-1-1 0 0,1 1 1 0 0,-1-1 0 0 0,0 0-1 0 0,-1 0 1 0 0,1 0 0 0 0,0-1 0 0 0,-1 1-1 0 0,1-2-8 0 0,-2 3 4 0 0,0 1-1 0 0,0-1 0 0 0,-1 0 1 0 0,1 0-1 0 0,-1 1 1 0 0,1-1-1 0 0,-1 0 0 0 0,0 0 1 0 0,0 1-1 0 0,1-1 1 0 0,-1 0-1 0 0,0 0 0 0 0,-1 0 1 0 0,1 0-1 0 0,0 1 1 0 0,0-1-1 0 0,-1-2-3 0 0,-1-1-1 0 0,1 0 0 0 0,-1 1 0 0 0,0-1 1 0 0,-1 0-1 0 0,0-2 1 0 0,-31-49 439 0 0,-2-3 347 0 0,3-2-1 0 0,-18-47-785 0 0,39 72 316 0 0,11 33-260 0 0,0 0 0 0 0,0-1 0 0 0,1 1 0 0 0,-1 0-1 0 0,1 0 1 0 0,0-1 0 0 0,0 1 0 0 0,0 0 0 0 0,1 0 0 0 0,-1-1-56 0 0,0 4 10 0 0,0-1 1 0 0,1 1-1 0 0,-1-1 1 0 0,0 1-1 0 0,1-1 0 0 0,-1 1 1 0 0,0-1-1 0 0,1 1 1 0 0,-1-1-1 0 0,0 1 0 0 0,1 0 1 0 0,-1-1-1 0 0,1 1 1 0 0,-1-1-1 0 0,0 1 1 0 0,1 0-1 0 0,-1 0 0 0 0,1-1 1 0 0,0 1-1 0 0,-1 0 1 0 0,1 0-1 0 0,-1 0 0 0 0,1-1 1 0 0,-1 1-1 0 0,1 0 1 0 0,-1 0-1 0 0,1 0 0 0 0,0 0 1 0 0,-1 0-1 0 0,1 0 1 0 0,-1 0-1 0 0,1 0 1 0 0,0 0-11 0 0,25 6 45 0 0,-15-3-13 0 0,86 17 86 0 0,-74-15-120 0 0,-15-3 15 0 0,0 0 0 0 0,0-1 0 0 0,1 0 0 0 0,-1 0 1 0 0,7-1-14 0 0,-2-2 0 0 0,-12 1 7 0 0,1 0 0 0 0,-1 1 1 0 0,0-1-1 0 0,0 0 1 0 0,0 0-1 0 0,0 0 1 0 0,0 0-1 0 0,0 0 0 0 0,0 0 1 0 0,0 0-1 0 0,0 0 1 0 0,0 0-1 0 0,0 0 1 0 0,-1-1-1 0 0,1 1 1 0 0,0 0-1 0 0,-1 0 0 0 0,1-1 1 0 0,-1 1-1 0 0,0-1 1 0 0,1 1-1 0 0,-1 0 1 0 0,0-1-1 0 0,0 1 0 0 0,0-1 1 0 0,0 1-1 0 0,0-2-7 0 0,-1-3 96 0 0,0 0 0 0 0,0-1 0 0 0,-1 1-1 0 0,0 0 1 0 0,-2-5-96 0 0,0 0 233 0 0,-1-2-6 0 0,-1 1 1 0 0,0 0-1 0 0,-1 0 1 0 0,-1 1-1 0 0,0 0 1 0 0,-4-4-228 0 0,-9-13 133 0 0,-31-40 428 0 0,-21-18-561 0 0,14 17-838 0 0,2-3-3529 0 0,49 60-1031 0 0</inkml:trace>
  <inkml:trace contextRef="#ctx0" brushRef="#br0" timeOffset="-141778.622">116 5905 7368 0 0,'0'0'568'0'0,"0"0"-224"0"0,0 0 448 0 0,0 0 229 0 0,0 0 47 0 0,0 0-39 0 0,0 0-205 0 0,0 0-89 0 0,0 0-20 0 0,0 0-21 0 0,0 0-71 0 0,-5 4 555 0 0,-9 6-461 0 0,1 0 0 0 0,-9 4-717 0 0,-5 4 46 0 0,23-14-78 0 0,0 0-1 0 0,0 1 0 0 0,1 0 0 0 0,-1 0 0 0 0,1 0 0 0 0,1 0 0 0 0,-1 0 0 0 0,1 0 0 0 0,-1 3 33 0 0,2-6-30 0 0,1-1 0 0 0,-1 1 0 0 0,1 0 0 0 0,0-1 0 0 0,0 1 0 0 0,0 0 0 0 0,0 0 0 0 0,0-1 0 0 0,0 1 0 0 0,1 1 30 0 0,-1 1-84 0 0,0-4 71 0 0,0 1-1 0 0,0 0 0 0 0,1 0 0 0 0,-1-1 0 0 0,0 1 0 0 0,0 0 0 0 0,1-1 0 0 0,-1 1 0 0 0,1 0 0 0 0,-1-1 0 0 0,0 1 0 0 0,1-1 0 0 0,-1 1 0 0 0,1-1 0 0 0,0 1 0 0 0,-1-1 0 0 0,1 1 0 0 0,-1-1 0 0 0,1 1 14 0 0,2 1-40 0 0,20 22-67 0 0,2-1 0 0 0,0-2 0 0 0,13 9 107 0 0,13 10 44 0 0,-3 2 0 0 0,-1 3 1 0 0,22 28-45 0 0,-18-18 37 0 0,19 10 57 0 0,-37-36-12 0 0,14 18-82 0 0,-30-30-10 0 0,2 0 0 0 0,0-1 0 0 0,0-1-1 0 0,2-1 1 0 0,20 12 10 0 0,28 10-21 0 0,17 5 21 0 0,-73-37 3 0 0,-9-3-29 0 0,1 0 1 0 0,-1 0-1 0 0,0 1 1 0 0,0 0-1 0 0,0 0 1 0 0,0 0-1 0 0,2 2 26 0 0,-3-3-906 0 0,-3-1-289 0 0,0 0-47 0 0</inkml:trace>
  <inkml:trace contextRef="#ctx0" brushRef="#br0" timeOffset="-141427.887">480 6519 11976 0 0,'0'0'546'0'0,"0"0"-10"0"0,1-2-344 0 0,2-8-93 0 0,0 0-1 0 0,-1-1 1 0 0,0 1 0 0 0,0-1-1 0 0,-1-6-98 0 0,4-23 722 0 0,25-155 1611 0 0,-10 65-1658 0 0,-6 30-1005 0 0,-6 32-3951 0 0,-3 4-1237 0 0</inkml:trace>
  <inkml:trace contextRef="#ctx0" brushRef="#br0" timeOffset="-125497.871">2064 9781 16128 0 0,'0'0'365'0'0,"0"0"56"0"0,0 0 24 0 0,-3 0-57 0 0,-7 0-254 0 0,13 0-157 0 0,-1 0-174 0 0,50 0-769 0 0,-24-2 893 0 0,-8 1 54 0 0,0-2 0 0 0,0 0 0 0 0,-1-1 0 0 0,9-3 19 0 0,4-1-11 0 0,-23 6 11 0 0,-1 0 0 0 0,0-1 0 0 0,0 1 0 0 0,1-2 0 0 0,-2 1 0 0 0,4-3 0 0 0,1 0 0 0 0,0 0 0 0 0,9-2 0 0 0,-12 5 15 0 0,-1 0 0 0 0,0 0-1 0 0,0-1 1 0 0,0 0 0 0 0,0-1-1 0 0,-1 0 1 0 0,0 0 0 0 0,2-2-15 0 0,16-12 70 0 0,-21 11 82 0 0,-4 8-54 0 0,1 8-16 0 0,0-5-93 0 0,-1 0 0 0 0,0-1-1 0 0,-1 1 1 0 0,1 0 0 0 0,0 0-1 0 0,-1-1 1 0 0,0 1-1 0 0,0 0 1 0 0,1-1 0 0 0,-1 1-1 0 0,-1-1 1 0 0,1 1 0 0 0,0-1-1 0 0,-1 1 1 0 0,1-1-1 0 0,-2 1 12 0 0,1 0-17 0 0,0 0-1 0 0,0 0 0 0 0,1 1 1 0 0,-1-1-1 0 0,1 0 0 0 0,0 1 1 0 0,0-1-1 0 0,0 1 0 0 0,0-1 18 0 0,-1 22-20 0 0,2-18 21 0 0,-1 0-1 0 0,0 1 0 0 0,0-1 0 0 0,0 1 0 0 0,-1-1 0 0 0,0 4-25 0 0,0 0-1 0 0,1 0 1 0 0,1 0-1 0 0,-1 0 1 0 0,2 0-1 0 0,0 0 0 0 0,0 0 1 0 0,1 0 25 0 0,0 8-61 0 0,-1-13 41 0 0,0 0-1 0 0,1 0 1 0 0,0 0-1 0 0,0-1 1 0 0,0 1-1 0 0,1-1 1 0 0,-1 1 20 0 0,1-1-19 0 0,-1 0 0 0 0,1 0 0 0 0,-1 1 1 0 0,-1-1-1 0 0,1 0 0 0 0,-1 1 1 0 0,1 4 18 0 0,-2-6-1 0 0,0 0 0 0 0,1 0 0 0 0,-1-1 1 0 0,1 1-1 0 0,0-1 0 0 0,0 1 1 0 0,1-1-1 0 0,-1 1 0 0 0,1-1 0 0 0,-1 0 1 0 0,1 1-1 0 0,0-1 0 0 0,0 0 1 0 0,1 0-1 0 0,-1-1 0 0 0,0 1 1 0 0,3 2 0 0 0,-3-3 0 0 0,0 1 0 0 0,0 0 0 0 0,0 0 0 0 0,0 1 0 0 0,-1-1 0 0 0,1 0 0 0 0,-1 1 0 0 0,0-1 0 0 0,0 1 0 0 0,0-1 0 0 0,1 1 0 0 0,0-1 0 0 0,-1 1 0 0 0,1-1 0 0 0,2 3 0 0 0,5 3 0 0 0,-7-7 0 0 0,0 1 0 0 0,0-1 0 0 0,0 1 0 0 0,0 0 0 0 0,0-1 0 0 0,0 1 0 0 0,-1 0 0 0 0,0 0 0 0 0,1 0 0 0 0,-1 2 0 0 0,3 5 22 0 0,3 6 78 0 0,-7-11-16 0 0,-2-1-74 0 0,2-3 3 0 0,0 0 0 0 0,0 0 0 0 0,0 0 0 0 0,0-1 0 0 0,0 1 0 0 0,0 0 0 0 0,0 0 0 0 0,0 0 0 0 0,0 0 0 0 0,0 0 1 0 0,1 0-1 0 0,-1-1 0 0 0,0 1 0 0 0,1 0-13 0 0,-1 0 5 0 0,0-1 1 0 0,0 1-1 0 0,0-1 0 0 0,0 1 1 0 0,1-1-1 0 0,-1 1 0 0 0,0-1 1 0 0,0 0-1 0 0,0 1 0 0 0,0-1 1 0 0,0 1-1 0 0,0-1 1 0 0,0 1-1 0 0,0-1 0 0 0,0 1 1 0 0,0-1-1 0 0,0 1 0 0 0,-1-1 1 0 0,1 1-1 0 0,0-1 0 0 0,0 1 1 0 0,0-1-1 0 0,-1 1 0 0 0,1-1-5 0 0,-5 5 74 0 0,0 0-1 0 0,-1 0 0 0 0,0-1 1 0 0,1 0-1 0 0,-2 0 0 0 0,-4 2-73 0 0,4-3 78 0 0,-1 0 0 0 0,0 0 0 0 0,0-1 0 0 0,0 0 0 0 0,0-1 0 0 0,0 0 0 0 0,0 0 0 0 0,-8 0-78 0 0,14-1 96 0 0,2 0-5 0 0,0 0-16 0 0,3-1 10 0 0,31-4-293 0 0,0 1-1 0 0,1 1 1 0 0,0 2 0 0 0,3 2 208 0 0,75-3-117 0 0,-95 0 54 0 0,1 0-1 0 0,-1-1 0 0 0,0-1 1 0 0,0-1-1 0 0,0-1 64 0 0,22-10-3360 0 0,-30 8 2090 0 0</inkml:trace>
  <inkml:trace contextRef="#ctx0" brushRef="#br0" timeOffset="-125100.413">3017 10152 5960 0 0,'0'0'266'0'0,"2"1"1"0"0,7 5-171 0 0,6 16 697 0 0,-13-20-529 0 0,0 0 0 0 0,0 0 0 0 0,-1 1-1 0 0,1-1 1 0 0,0 1 0 0 0,-1 0-1 0 0,0 0 1 0 0,1-1 0 0 0,-1 1 0 0 0,0 0-1 0 0,-1 0 1 0 0,1 1-264 0 0,8 17 819 0 0,-9-21-751 0 0,-1 1-1 0 0,1-1 1 0 0,0 0-1 0 0,0 1 0 0 0,0-1 1 0 0,0 1-1 0 0,0-1 1 0 0,0 0-1 0 0,-1 1 0 0 0,1-1 1 0 0,0 0-1 0 0,0 1 1 0 0,0-1-1 0 0,-1 0 0 0 0,1 0 1 0 0,0 1-1 0 0,-1-1 1 0 0,1 0-1 0 0,0 1 1 0 0,-1-1-1 0 0,1 0-67 0 0,-3 0 1901 0 0,4-6-967 0 0,0 4-852 0 0,0 0 0 0 0,1 0 0 0 0,-1 0 0 0 0,0 1 0 0 0,0-1 0 0 0,1 0 0 0 0,-1 1 0 0 0,1-1 0 0 0,1 0-82 0 0,-2 1 22 0 0,1 0-1 0 0,-1-1 0 0 0,0 1 1 0 0,1 0-1 0 0,-1 0 1 0 0,0-1-1 0 0,0 1 1 0 0,0-1-1 0 0,0 1 0 0 0,0-1 1 0 0,-1 1-1 0 0,1-1 1 0 0,0 1-1 0 0,-1-1 1 0 0,1 0-1 0 0,-1 0 0 0 0,1 0-21 0 0,-1 1 27 0 0,0-1 0 0 0,1 0-1 0 0,0 1 1 0 0,-1-1 0 0 0,1 1-1 0 0,0-1 1 0 0,0 1-1 0 0,-1 0 1 0 0,1-1 0 0 0,0 1-1 0 0,1 0 1 0 0,-1 0-1 0 0,0-1 1 0 0,0 1 0 0 0,0 0-1 0 0,1 0 1 0 0,0 0-27 0 0,0-1 69 0 0,0 1 129 0 0,-2 1-7 0 0,0 0-40 0 0,0 0-21 0 0,0 0-2 0 0,0 0-37 0 0,0 0-148 0 0,0 0-31 0 0,0 0 9 0 0,1 1 12 0 0,5 5 2 0 0,-4-5 52 0 0,0 0 0 0 0,1 1 0 0 0,-1-1 0 0 0,0 1 1 0 0,0 0-1 0 0,0 0 0 0 0,-1 0 0 0 0,1 0 0 0 0,0 0 13 0 0,0 0 3 0 0,0 0 0 0 0,0 0-1 0 0,0 0 1 0 0,0-1 0 0 0,1 1 0 0 0,-1-1 0 0 0,1 1-1 0 0,-1-1 1 0 0,1 0 0 0 0,-1 0 0 0 0,1 0-1 0 0,-1 0 1 0 0,1-1 0 0 0,2 1-3 0 0,3 0 58 0 0,0-1-1 0 0,0 1 1 0 0,-1-2-1 0 0,6 0-57 0 0,9-1 26 0 0,-18-1-11 0 0,0-1-2 0 0,0 1-6 0 0,-1 2 4 0 0,0-1 0 0 0,0 0-1 0 0,0 0 1 0 0,0 0 0 0 0,-1 0-1 0 0,1 0 1 0 0,-1 0 0 0 0,1-1 0 0 0,-1 1-1 0 0,0-1 1 0 0,0 0 0 0 0,0 0-1 0 0,0 0 1 0 0,0 0 0 0 0,-1 0-1 0 0,1 0 1 0 0,-1 0 0 0 0,1-2-11 0 0,-2 3 48 0 0,1 0 1 0 0,0-1-1 0 0,0 1 1 0 0,0 0 0 0 0,0 0-1 0 0,0 0 1 0 0,0 0-1 0 0,1 0 1 0 0,-1 0-1 0 0,0 0 1 0 0,1 1 0 0 0,0-1-49 0 0,10-15 542 0 0,-12 16-266 0 0,3 1-11 0 0,0-2-178 0 0,0 0-19 0 0,15 1 289 0 0,-18 1-363 0 0,1 0-1 0 0,-1 1 0 0 0,1-1 0 0 0,-1 0 1 0 0,1 0-1 0 0,-1 0 0 0 0,1 0 1 0 0,-1 1-1 0 0,1-1 0 0 0,-1 0 0 0 0,1 0 1 0 0,-1 1-1 0 0,0-1 0 0 0,1 0 0 0 0,-1 1 1 0 0,0-1-1 0 0,1 0 0 0 0,-1 1 0 0 0,0-1 1 0 0,1 1-1 0 0,-1-1 7 0 0,1 2-27 0 0,64 39-2310 0 0,-50-33-2085 0 0,6-4-1362 0 0</inkml:trace>
  <inkml:trace contextRef="#ctx0" brushRef="#br0" timeOffset="-124745.061">3817 10063 2304 0 0,'2'3'167'0'0,"0"1"246"0"0,0 1 1 0 0,0 0 0 0 0,-1 0 0 0 0,0 0 0 0 0,0 0-1 0 0,0 0 1 0 0,0 0 0 0 0,-1 0 0 0 0,0 0-1 0 0,0 0 1 0 0,0 0 0 0 0,-1 3-414 0 0,2 28 1686 0 0,0-26-1362 0 0,-1 0-1 0 0,-1 0 0 0 0,1 0 1 0 0,-3 10-324 0 0,-1 14 333 0 0,-7 93-13 0 0,3-69-199 0 0,4-34-7 0 0,3-7-34 0 0,1-13-73 0 0,0-1 1 0 0,-1 1-1 0 0,1 0 0 0 0,-1 0 0 0 0,1-1 0 0 0,-1 1 1 0 0,0 0-1 0 0,-1-1 0 0 0,0 3-7 0 0,1-5-79 0 0,1-1-37 0 0,0 0-10 0 0,0 0-2 0 0,0 0 46 0 0,0 0 196 0 0,-8-9 294 0 0,7 5-331 0 0,0 1 0 0 0,1-1 0 0 0,-1 1 0 0 0,1-1 0 0 0,0 1 0 0 0,0-1 0 0 0,0 1 0 0 0,1-2-77 0 0,-1-13 385 0 0,-2-13 938 0 0,2 0 1 0 0,3-24-1324 0 0,-1 41 237 0 0,0 1 0 0 0,0-1 1 0 0,2 1-1 0 0,-1 0 1 0 0,4-5-238 0 0,-6 14 10 0 0,1 0 0 0 0,-1 0 0 0 0,1 0 0 0 0,0 0 1 0 0,1 0-1 0 0,-1 1 0 0 0,1-1 0 0 0,-1 1 0 0 0,1 0 0 0 0,0-1 1 0 0,0 1-1 0 0,1 1 0 0 0,-1-1 0 0 0,1 0 0 0 0,-1 1 0 0 0,1 0 0 0 0,3-2-10 0 0,-1 1-11 0 0,-1 1 0 0 0,1 0 0 0 0,0 0 0 0 0,-1 1 0 0 0,1-1 0 0 0,0 1 0 0 0,0 1 0 0 0,0-1-1 0 0,0 1 1 0 0,-1 0 0 0 0,1 0 0 0 0,3 1 11 0 0,-4 0-5 0 0,0 1 0 0 0,1 0-1 0 0,-1 0 1 0 0,0 0 0 0 0,0 0-1 0 0,0 1 1 0 0,-1-1 0 0 0,1 1 0 0 0,-1 1-1 0 0,1-1 1 0 0,-1 1 0 0 0,0-1-1 0 0,0 1 1 0 0,0 0 0 0 0,2 5 5 0 0,-3-6-2 0 0,-1 0 1 0 0,-1 0-1 0 0,1 1 0 0 0,0-1 1 0 0,-1 1-1 0 0,1-1 0 0 0,-1 1 1 0 0,0-1-1 0 0,0 1 0 0 0,-1 0 1 0 0,1-1-1 0 0,-1 1 0 0 0,0 0 1 0 0,1 0-1 0 0,-2 0 0 0 0,1-1 1 0 0,0 1-1 0 0,-1 0 0 0 0,0-1 0 0 0,0 1 1 0 0,0 0-1 0 0,-1 3 2 0 0,-4 6-197 0 0,5-9-392 0 0,0 0 0 0 0,-1-1 0 0 0,0 1 1 0 0,0 0-1 0 0,0-1 0 0 0,0 1 0 0 0,-1-1 0 0 0,1 1 589 0 0,-12 8-4858 0 0</inkml:trace>
  <inkml:trace contextRef="#ctx0" brushRef="#br0" timeOffset="-124396.764">4076 9651 8288 0 0,'3'3'62'0'0,"0"-1"0"0"0,-1 1 0 0 0,1-1 0 0 0,-1 1 0 0 0,0 0 0 0 0,0 0 1 0 0,0 0-1 0 0,0 0 0 0 0,0 1 0 0 0,-1-1 0 0 0,1 0 0 0 0,-1 1 0 0 0,0-1 0 0 0,0 1-62 0 0,3 7 133 0 0,-1-1 188 0 0,0 0-1 0 0,-1 1 0 0 0,0 0 1 0 0,-1 0-1 0 0,0 0 0 0 0,-1-1 0 0 0,0 1 1 0 0,0 0-1 0 0,-2 2-320 0 0,1 5 457 0 0,1 0-1 0 0,2 16-456 0 0,5 1 362 0 0,-5-25-260 0 0,0-1-1 0 0,0 0 1 0 0,-1 1-1 0 0,-1-1 1 0 0,1 4-102 0 0,-5 34 182 0 0,-1 0 0 0 0,-8 26-182 0 0,12-63-420 0 0,-1 0 0 0 0,1 0 0 0 0,0 9 420 0 0,1 4-1340 0 0</inkml:trace>
  <inkml:trace contextRef="#ctx0" brushRef="#br0" timeOffset="-123340.798">4228 10282 7976 0 0,'0'0'364'0'0,"0"0"-8"0"0,2 0-227 0 0,5 0-306 0 0,1 0 459 0 0,0 0-1 0 0,-1 0 0 0 0,1-1 0 0 0,0 0 0 0 0,1-1-281 0 0,-6 1 201 0 0,0 0-1 0 0,0 0 1 0 0,0 0-1 0 0,0-1 1 0 0,0 0-1 0 0,0 1 1 0 0,-1-1-1 0 0,1 0 1 0 0,0 0-1 0 0,-1 0 1 0 0,1-1-1 0 0,-1 1 0 0 0,0-1 1 0 0,1-1-201 0 0,12-14 693 0 0,-10 12-548 0 0,0 1 1 0 0,-1-1-1 0 0,0 0 0 0 0,0 0 1 0 0,0 0-1 0 0,-1 0 1 0 0,0-1-1 0 0,2-3-145 0 0,-3 3 110 0 0,0 1 0 0 0,0-1 0 0 0,0 0 0 0 0,-1 1 0 0 0,0-1 0 0 0,0 0 0 0 0,-1 0 0 0 0,0 0 0 0 0,0 0 0 0 0,0 0 1 0 0,-2-6-111 0 0,-1-3 631 0 0,3 14-517 0 0,0 0 1 0 0,-1 0-1 0 0,1 1 0 0 0,-1-1 0 0 0,1 0 1 0 0,-1 0-1 0 0,1 0 0 0 0,-1 0 0 0 0,-1 0-114 0 0,2 0 295 0 0,-1 2-251 0 0,0 0 0 0 0,0 0 0 0 0,0 0-1 0 0,0 0 1 0 0,0 0 0 0 0,0 1 0 0 0,0-1 0 0 0,0 0 0 0 0,0 0-1 0 0,0 1 1 0 0,1-1 0 0 0,-1 1 0 0 0,0-1 0 0 0,0 1-1 0 0,0-1-43 0 0,-3 5-73 0 0,-1 0-1 0 0,1 1 0 0 0,1-1 0 0 0,-1 1 1 0 0,1 0-1 0 0,0 0 0 0 0,-2 4 74 0 0,-4 10-161 0 0,3-8 2 0 0,1 0-1 0 0,0 1 1 0 0,-2 10 159 0 0,3-11-91 0 0,2-4-31 0 0,-1-1 1 0 0,2 1-1 0 0,-1-1 1 0 0,1 1-1 0 0,1 0 1 0 0,-1 0-1 0 0,1 0 1 0 0,0 0-1 0 0,1-1 1 0 0,0 1-1 0 0,0 0 1 0 0,1-1-1 0 0,0 1 1 0 0,0 0-1 0 0,4 6 122 0 0,-5-13-48 0 0,0 1 1 0 0,1 0-1 0 0,-1 0 0 0 0,1-1 1 0 0,-1 1-1 0 0,1-1 0 0 0,0 0 0 0 0,-1 1 1 0 0,1-1-1 0 0,0 0 0 0 0,0 0 0 0 0,0 0 1 0 0,0 0-1 0 0,0-1 0 0 0,0 1 0 0 0,0 0 1 0 0,0-1-1 0 0,1 1 0 0 0,-1-1 1 0 0,0 0-1 0 0,0 0 0 0 0,2 0 48 0 0,4 0-165 0 0,1 0 0 0 0,-1-1 0 0 0,0 0-1 0 0,0 0 1 0 0,7-3 165 0 0,1 0-370 0 0,-1-2-1 0 0,0 0 1 0 0,-1-1-1 0 0,0 0 1 0 0,0-1-1 0 0,0-1 1 0 0,-1 0-1 0 0,2-2 371 0 0,6-7-678 0 0,-1 0 1 0 0,0-1-1 0 0,-2-1 1 0 0,8-10 677 0 0,-21 23 172 0 0,0-1 1 0 0,-1 0-1 0 0,0 0 1 0 0,0 0-1 0 0,2-8-172 0 0,11-22 3164 0 0,-16 37-1933 0 0,-1 1 17 0 0,0 0-111 0 0,0 0-490 0 0,0 0-214 0 0,0 0-45 0 0,0 0-100 0 0,4 12-620 0 0,-2 0 95 0 0,-1 0 0 0 0,-1-1 0 0 0,-1 7 237 0 0,1-10-27 0 0,0-1 0 0 0,0 1 0 0 0,0-1 0 0 0,1 1 0 0 0,0-1 0 0 0,0 0 0 0 0,1 1 0 0 0,-1-1 0 0 0,2 0 0 0 0,1 3 27 0 0,-2-8-12 0 0,-2-1 9 0 0,0-1 1 0 0,1 1 0 0 0,-1 0-1 0 0,1-1 1 0 0,-1 1-1 0 0,0 0 1 0 0,0-1-1 0 0,1 1 1 0 0,-1 0 0 0 0,0 0-1 0 0,0-1 1 0 0,0 1-1 0 0,0 0 1 0 0,0 0-1 0 0,0-1 1 0 0,0 1 0 0 0,0 0-1 0 0,0 0 1 0 0,0-1-1 0 0,0 1 1 0 0,0 0 0 0 0,0 0 2 0 0,0-1-4 0 0,1 0 1 0 0,0 1 0 0 0,0-1-1 0 0,0 0 1 0 0,0 0 0 0 0,-1 1-1 0 0,1-1 1 0 0,0 0 0 0 0,0 0-1 0 0,0 0 1 0 0,0 0 0 0 0,0 0-1 0 0,0 0 1 0 0,0-1 0 0 0,-1 1-1 0 0,1 0 1 0 0,0 0 0 0 0,1-1 3 0 0,1 0 38 0 0,-1-1 1 0 0,1 0 0 0 0,0 0 0 0 0,-1 0 0 0 0,1 0-1 0 0,-1 0 1 0 0,0 0 0 0 0,1 0 0 0 0,-1-1 0 0 0,0 0-1 0 0,0 0-38 0 0,19-34 821 0 0,-16 27-570 0 0,0 1 0 0 0,0 0-1 0 0,3-3-250 0 0,5-6 380 0 0,-12 16-273 0 0,-1 2-10 0 0,1-1-17 0 0,5-2-53 0 0,-5 3-29 0 0,-1 0 1 0 0,1 0-1 0 0,-1 1 0 0 0,1-1 0 0 0,0 0 1 0 0,-1 0-1 0 0,1 1 0 0 0,-1-1 0 0 0,1 0 1 0 0,0 1-1 0 0,-1-1 0 0 0,1 1 1 0 0,-1-1-1 0 0,1 1 0 0 0,-1-1 0 0 0,0 1 1 0 0,1-1-1 0 0,-1 1 0 0 0,1 0 2 0 0,-1-1-8 0 0,27 36-426 0 0,-12-16 66 0 0,-12-15 285 0 0,1-1-1 0 0,1 0 0 0 0,-1 0 1 0 0,0 0-1 0 0,1 0 0 0 0,0-1 0 0 0,4 3 84 0 0,-6-5-42 0 0,-1 1-1 0 0,1-1 0 0 0,0 1 1 0 0,0-1-1 0 0,0 0 0 0 0,0 0 0 0 0,0 0 1 0 0,0-1-1 0 0,0 1 0 0 0,0-1 1 0 0,0 1-1 0 0,1-1 0 0 0,-1 0 0 0 0,3-1 43 0 0,-1 1-3 0 0,1-1-1 0 0,-1-1 0 0 0,0 1 0 0 0,0-1 0 0 0,0 0 0 0 0,0 0 0 0 0,0 0 0 0 0,0-1 1 0 0,0 1-1 0 0,-1-1 0 0 0,1 0 0 0 0,2-3 4 0 0,9-8 385 0 0,-9 7-80 0 0,1 0-1 0 0,-1 0 1 0 0,0-1-1 0 0,0 1 1 0 0,0-3-305 0 0,29-38 1904 0 0,-36 47-1758 0 0,13 18-626 0 0,6 19-416 0 0,-16-31 838 0 0,0-1-1 0 0,1 1 0 0 0,-1-1 0 0 0,1 0 0 0 0,0 0 0 0 0,0 0 0 0 0,1-1 1 0 0,-1 1-1 0 0,1-1 0 0 0,-1 0 0 0 0,1-1 0 0 0,0 1 0 0 0,0-1 0 0 0,1 0 59 0 0,7 2 0 0 0,-9-3-2 0 0,0 1 1 0 0,1-1 0 0 0,-1-1 0 0 0,0 1-1 0 0,1-1 1 0 0,-1 1 0 0 0,0-1 0 0 0,4-1 1 0 0,0 0 5 0 0,-1 0-1 0 0,1-1 1 0 0,-1 0 0 0 0,1-1 0 0 0,-1 0-1 0 0,0 0 1 0 0,0 0 0 0 0,0-1 0 0 0,3-2-5 0 0,4-4 117 0 0,-1 0 0 0 0,0 0 0 0 0,11-13-117 0 0,-21 20 50 0 0,0-1-1 0 0,-1 0 0 0 0,1 0 0 0 0,-1 0 0 0 0,0 0 0 0 0,1-2-49 0 0,-1 3 77 0 0,-1 0 1 0 0,1 0-1 0 0,0 0 0 0 0,0 0 0 0 0,0 0 0 0 0,0 0 0 0 0,0 0 0 0 0,1 0-77 0 0,-2 2 394 0 0,-1 1 12 0 0,0 0-12 0 0,0 0-64 0 0,0 0-30 0 0,0 0-4 0 0,0 0-62 0 0,0 0-253 0 0,0 0-68 0 0,-1 1 57 0 0,0-1-1 0 0,0 1 1 0 0,1 0-1 0 0,-1-1 0 0 0,0 1 1 0 0,0 0-1 0 0,0 0 1 0 0,0 0-1 0 0,1 0 0 0 0,-1 0 1 0 0,0 0-1 0 0,1 0 1 0 0,-1 0-1 0 0,1 0 0 0 0,-1 0 1 0 0,1 0-1 0 0,0 1 0 0 0,-1-1 31 0 0,1 1-66 0 0,-3 3-38 0 0,1-1-138 0 0,1 1 0 0 0,-1-1-1 0 0,0 1 1 0 0,1 0 0 0 0,-1 4 242 0 0,2-8-50 0 0,0 1 1 0 0,0-1 0 0 0,0 0 0 0 0,0 1-1 0 0,0-1 1 0 0,1 0 0 0 0,-1 1 0 0 0,0-1-1 0 0,1 0 1 0 0,-1 1 0 0 0,1-1 0 0 0,-1 0 0 0 0,1 0-1 0 0,0 1 1 0 0,-1-1 0 0 0,1 0 0 0 0,0 0-1 0 0,0 0 1 0 0,0 0 0 0 0,0 0 0 0 0,0 0-1 0 0,1 0 50 0 0,0 1-54 0 0,-1-1 0 0 0,1 1 0 0 0,0-1 0 0 0,0 0 0 0 0,1 0-1 0 0,-1 0 1 0 0,0 0 0 0 0,0-1 0 0 0,0 1 0 0 0,1-1 0 0 0,-1 1 0 0 0,0-1-1 0 0,0 0 1 0 0,1 0 0 0 0,-1 1 0 0 0,0-2 0 0 0,1 1 0 0 0,-1 0-1 0 0,0 0 1 0 0,1-1 0 0 0,-1 1 0 0 0,1-2 54 0 0,6-1-40 0 0,0-1-1 0 0,0 0 1 0 0,-1 0-1 0 0,1-1 1 0 0,-1-1 40 0 0,12-5 33 0 0,88-58 327 0 0,-62 38 968 0 0,-45 30-1001 0 0,-1 1-106 0 0,0 0-42 0 0,0 0-10 0 0,0 0-39 0 0,0 1-143 0 0,1 1 1 0 0,-1-1-1 0 0,1 0 0 0 0,-1 1 1 0 0,1-1-1 0 0,-1 1 1 0 0,0-1-1 0 0,0 0 0 0 0,1 1 1 0 0,-1-1-1 0 0,0 2 13 0 0,0-1-28 0 0,3 20-225 0 0,-2-15 179 0 0,0 0 1 0 0,1 0-1 0 0,0 0 0 0 0,0-1 1 0 0,0 1-1 0 0,0 0 0 0 0,1-1 0 0 0,1 3 74 0 0,-2-8-10 0 0,-2 1-20 0 0,1 0-1 0 0,0 0 1 0 0,1-1-1 0 0,-1 1 1 0 0,0-1-1 0 0,0 1 1 0 0,1-1-1 0 0,-1 1 1 0 0,1-1-1 0 0,-1 0 1 0 0,1 0-1 0 0,0 1 31 0 0,6 6-166 0 0,-8-8 133 0 0,1 1 0 0 0,0 0 0 0 0,0 0 0 0 0,-1 0 0 0 0,1 0 0 0 0,0-1-1 0 0,0 1 1 0 0,0 0 0 0 0,0-1 0 0 0,0 1 0 0 0,-1-1 0 0 0,1 1 0 0 0,0-1 0 0 0,1 1 0 0 0,-1-1-1 0 0,0 0 34 0 0,3 1-28 0 0,1-1 0 0 0,0 1 0 0 0,0-1-1 0 0,-1-1 1 0 0,1 1 0 0 0,0 0 0 0 0,0-1 0 0 0,-1 0-1 0 0,1 0 1 0 0,-1-1 0 0 0,1 1 0 0 0,-1-1-1 0 0,5-2 29 0 0,1-3 206 0 0,1 0 0 0 0,-1 0 0 0 0,0-1-1 0 0,7-7-205 0 0,11-6 662 0 0,-21 18-565 0 0,-6 3-109 0 0,0 0 0 0 0,0 0-1 0 0,0 0 1 0 0,0 0 0 0 0,0 1-1 0 0,0-1 1 0 0,0 0 0 0 0,0 1 0 0 0,0-1-1 0 0,0 1 1 0 0,0-1 0 0 0,0 1 0 0 0,0-1-1 0 0,-1 1 1 0 0,1-1 0 0 0,0 1 0 0 0,0 0-1 0 0,-1 0 1 0 0,1 0 12 0 0,2 1-6 0 0,6 5-96 0 0,0-1-1 0 0,1 0 0 0 0,0-1 0 0 0,0 0 0 0 0,0 0 0 0 0,8 2 103 0 0,-13-6-64 0 0,1-1-1 0 0,-1 1 1 0 0,0-1-1 0 0,1 0 1 0 0,-1 0-1 0 0,1 0 0 0 0,-1-1 1 0 0,0 0-1 0 0,1 0 1 0 0,-1 0-1 0 0,0-1 1 0 0,0 0-1 0 0,0 0 1 0 0,0 0-1 0 0,0-1 1 0 0,0 1-1 0 0,0-1 1 0 0,0-1 64 0 0,13-10-29 0 0,-1-1 1 0 0,-1 0-1 0 0,0-1 1 0 0,-1-1 0 0 0,-1 0-1 0 0,0-1 1 0 0,-1-1-1 0 0,-1 0 1 0 0,5-14 28 0 0,28-57 1439 0 0,-5-3 1 0 0,-4-1-1 0 0,20-83-1439 0 0,-54 168 172 0 0,-1 6-64 0 0,0 0 0 0 0,0 0 0 0 0,0-1 0 0 0,0 1-1 0 0,0 0 1 0 0,1 0 0 0 0,1-1-108 0 0,-3 3 128 0 0,0 2-69 0 0,-13 34-289 0 0,3 0 1 0 0,0 1 0 0 0,1 11 229 0 0,7-37-95 0 0,-3 25-43 0 0,1 0-1 0 0,2 0 1 0 0,2 0 0 0 0,2 20 138 0 0,2-6-1670 0 0,3 1 1670 0 0,-3-19-4490 0 0,-3 1-1931 0 0</inkml:trace>
  <inkml:trace contextRef="#ctx0" brushRef="#br0" timeOffset="-122965.244">6061 9639 1376 0 0,'2'1'107'0'0,"2"0"136"0"0,-1 0 1 0 0,1-1-1 0 0,0 1 1 0 0,-1-1-1 0 0,1 0 1 0 0,0 0-1 0 0,0 0 1 0 0,-1-1 0 0 0,4 0-244 0 0,16-1 3718 0 0,-12 2-1912 0 0,14 1 1667 0 0,0-2 0 0 0,18-3-3473 0 0,0-1 2013 0 0,35 1-2013 0 0,-24 1 184 0 0,68-4 54 0 0,182-7-1716 0 0,-254 14-4672 0 0</inkml:trace>
  <inkml:trace contextRef="#ctx0" brushRef="#br0" timeOffset="-121809.522">2443 11379 7368 0 0,'0'0'333'0'0,"0"0"0"0"0,3 1 118 0 0,-2-1-281 0 0,0 0 0 0 0,0 0 0 0 0,-1 0 0 0 0,1 0 0 0 0,0 1 0 0 0,0-1 1 0 0,0 0-1 0 0,0 1 0 0 0,-1-1 0 0 0,1 1 0 0 0,0-1 0 0 0,0 0 0 0 0,-1 1 0 0 0,1 0 0 0 0,0-1 0 0 0,-1 1 0 0 0,1-1 0 0 0,-1 1 0 0 0,1 0 0 0 0,-1 0 0 0 0,1-1 1 0 0,-1 1-1 0 0,1 0 0 0 0,-1 0 0 0 0,0-1 0 0 0,1 1 0 0 0,-1 0 0 0 0,0 0 0 0 0,0 0 0 0 0,1 0 0 0 0,-1-1 0 0 0,0 1 0 0 0,0 0 0 0 0,0 0 0 0 0,0 0 0 0 0,0 0 0 0 0,0 0 1 0 0,-1 0-171 0 0,1 8 689 0 0,0 0 1 0 0,0-1 0 0 0,1 1 0 0 0,1 5-690 0 0,1 21-320 0 0,-6 5 114 0 0,2-27 205 0 0,0 1 0 0 0,2 12 1 0 0,-1-19 11 0 0,1 0-2 0 0,-1 0 0 0 0,1 0 0 0 0,-1 0 1 0 0,-1 0-1 0 0,0 0 0 0 0,0 0 0 0 0,-1 3-9 0 0,-1 1 19 0 0,1-6-11 0 0,1 1-1 0 0,-1-1 1 0 0,1 1-1 0 0,0-1 1 0 0,1 1-1 0 0,-1-1 1 0 0,1 1-1 0 0,0 0 1 0 0,1 2-8 0 0,3 12 32 0 0,-2-15-25 0 0,-1 1 0 0 0,0-1 1 0 0,0 1-1 0 0,-1-1 0 0 0,0 1 0 0 0,0-1 0 0 0,0 4-7 0 0,-7 17 61 0 0,6-22-49 0 0,-1 1 0 0 0,1 0 0 0 0,0 0 1 0 0,0 0-1 0 0,0 1 0 0 0,1-1-12 0 0,2 30 47 0 0,0-26-282 0 0,-2 0 1 0 0,1 0 0 0 0,-1 1-1 0 0,-1-1 235 0 0,-1 15-1152 0 0,-2-4-58 0 0</inkml:trace>
  <inkml:trace contextRef="#ctx0" brushRef="#br0" timeOffset="-121425.843">2265 11678 6448 0 0,'0'0'498'0'0,"4"0"-327"0"0,40 0 4955 0 0,-1-3 0 0 0,33-6-5126 0 0,-50 4 1868 0 0,18-5-1868 0 0,-36 8 96 0 0,21-4 294 0 0,12-11-689 0 0,18-15-4612 0 0,-48 25 3755 0 0,14-6-4017 0 0</inkml:trace>
  <inkml:trace contextRef="#ctx0" brushRef="#br0" timeOffset="-121053.66">2943 11788 5528 0 0,'-23'25'422'0'0,"22"-24"-415"0"0,1 0-1 0 0,-1 0 0 0 0,1 0 0 0 0,-1 0 0 0 0,1 0 0 0 0,0 0 1 0 0,-1 1-1 0 0,1-1 0 0 0,0 0 0 0 0,0 0 0 0 0,0 0 0 0 0,0 0 0 0 0,0 0 1 0 0,0 0-1 0 0,0 1 0 0 0,0-1 0 0 0,0 0 0 0 0,0 0 0 0 0,0 0 1 0 0,1 0-1 0 0,-1 0 0 0 0,1 0 0 0 0,-1 0 0 0 0,0 0 0 0 0,1 1-6 0 0,0-1 10 0 0,-1 0 0 0 0,1 0 0 0 0,-1 0 0 0 0,1 0 0 0 0,-1 0 0 0 0,0 0 0 0 0,1 0 0 0 0,-1 0 0 0 0,0 0 0 0 0,0 0 0 0 0,0 1 0 0 0,0-1 0 0 0,0 0 0 0 0,0 0 0 0 0,0 0 0 0 0,-1 0-10 0 0,-5 12 508 0 0,6-12-421 0 0,-1 0-1 0 0,0 0 1 0 0,1 0 0 0 0,-1 0 0 0 0,1 0-1 0 0,-1 0 1 0 0,1 0 0 0 0,-1 1 0 0 0,1-1-1 0 0,0 0 1 0 0,0 0 0 0 0,-1 0 0 0 0,1 0-1 0 0,0 1 1 0 0,0-1 0 0 0,0 0 0 0 0,0 0-1 0 0,1 0 1 0 0,-1 0 0 0 0,0 1 0 0 0,0-1-1 0 0,1 0 1 0 0,-1 0 0 0 0,1 0 0 0 0,-1 0 0 0 0,1 0-1 0 0,-1 0 1 0 0,1 0-87 0 0,4 10 1077 0 0,-4-10-936 0 0,-1 1 0 0 0,1-1 0 0 0,-1 0 0 0 0,1 0 0 0 0,-1 0 0 0 0,1 1-1 0 0,0-1 1 0 0,0 0 0 0 0,0 0 0 0 0,0 0 0 0 0,0 0 0 0 0,0 0-1 0 0,0 0 1 0 0,1 0-141 0 0,-1 0 204 0 0,1-2-10 0 0,0-1-121 0 0,0 0 1 0 0,1 0 0 0 0,0 0 0 0 0,-1 0-1 0 0,1 1 1 0 0,2-1-74 0 0,-3 1 47 0 0,1 0-1 0 0,-1 0 1 0 0,0 0-1 0 0,0-1 1 0 0,0 1 0 0 0,0 0-1 0 0,-1-1 1 0 0,1 1-1 0 0,0-1 1 0 0,0 0-1 0 0,-1 1 1 0 0,1-1 0 0 0,-1 0-47 0 0,16-41 845 0 0,-8 25-788 0 0,0 0-1 0 0,-1-1 1 0 0,-1 0 0 0 0,4-19-57 0 0,-7 27-6 0 0,-3 9 9 0 0,0 0 1 0 0,-1 0-1 0 0,1 0 0 0 0,0 0 0 0 0,-1 0 1 0 0,0 0-1 0 0,1 0 0 0 0,-1 0 0 0 0,0 0 1 0 0,0 0-1 0 0,0 0 0 0 0,0 0 0 0 0,0 0 1 0 0,-1 0-1 0 0,1 0 0 0 0,-1-2-3 0 0,-4-3 103 0 0,4 6-62 0 0,0 0 0 0 0,0-1 1 0 0,0 1-1 0 0,0 0 0 0 0,0 0 0 0 0,0-1 0 0 0,1 1 1 0 0,-1 0-1 0 0,1-1 0 0 0,-1 1 0 0 0,1-1-41 0 0,0 1 28 0 0,0 1 0 0 0,-1-1-1 0 0,1 1 1 0 0,0-1 0 0 0,0 1-1 0 0,0-1 1 0 0,0 1 0 0 0,0-1-1 0 0,-1 1 1 0 0,1-1 0 0 0,0 1-1 0 0,-1-1 1 0 0,1 1 0 0 0,0-1 0 0 0,-1 1-1 0 0,1 0 1 0 0,0-1 0 0 0,-1 1-1 0 0,1 0 1 0 0,-1-1 0 0 0,1 1-1 0 0,0 0 1 0 0,-1-1 0 0 0,1 1-1 0 0,-1 0 1 0 0,1 0 0 0 0,-1 0 0 0 0,1-1-1 0 0,-1 1-27 0 0,0 0 48 0 0,-1 0 0 0 0,1 0 0 0 0,0 1-1 0 0,0-1 1 0 0,0 0 0 0 0,-1 0 0 0 0,1 1 0 0 0,0-1-1 0 0,0 1 1 0 0,0-1 0 0 0,0 1 0 0 0,-1-1 0 0 0,1 1-48 0 0,-6 4 210 0 0,-1 0 0 0 0,1 1 0 0 0,-5 5-210 0 0,7-7 18 0 0,-1 1-10 0 0,1 0-5 0 0,-1-1 0 0 0,1 1 0 0 0,0 0 0 0 0,1 0 0 0 0,-1 1 0 0 0,1-1 0 0 0,0 1 0 0 0,0 0 0 0 0,-1 3-3 0 0,-2 10 83 0 0,5-12-30 0 0,-1 0 0 0 0,0 0-1 0 0,-3 6-52 0 0,-3 2 58 0 0,5-10-28 0 0,0 1-1 0 0,1 0 1 0 0,0 0-1 0 0,0 1 1 0 0,0-1-1 0 0,0 3-29 0 0,-1 12 22 0 0,3-14-22 0 0,0-1 0 0 0,-1 1 0 0 0,0-1-1 0 0,-1 3 1 0 0,1-5 0 0 0,0 1 0 0 0,0 0 0 0 0,0 0 0 0 0,0 0 0 0 0,1 0 0 0 0,0 0 0 0 0,0 0 0 0 0,0 0 0 0 0,1 0 0 0 0,0 0 0 0 0,0 0 0 0 0,0 0 0 0 0,0 1 0 0 0,1 1 0 0 0,12 46-49 0 0,-12-52 10 0 0,-1 1-1 0 0,1 0 1 0 0,-1-1-1 0 0,1 1 1 0 0,0-1 0 0 0,0 1-1 0 0,-1-1 1 0 0,1 0-1 0 0,0 1 1 0 0,0-1 0 0 0,1 0-1 0 0,-1 0 1 0 0,0 0-1 0 0,0 1 1 0 0,1-1 0 0 0,-1 0-1 0 0,0-1 1 0 0,1 1-1 0 0,-1 0 1 0 0,1 0-1 0 0,-1-1 1 0 0,1 1 0 0 0,-1-1-1 0 0,1 1 1 0 0,0-1-1 0 0,-1 1 1 0 0,1-1 0 0 0,1 0 39 0 0,3 1-136 0 0,-1 0 0 0 0,1-1-1 0 0,0 0 1 0 0,0 0 0 0 0,0-1 0 0 0,0 1 0 0 0,0-1 0 0 0,1-1 136 0 0,2 0-129 0 0,0 0 0 0 0,0-1 0 0 0,-1 0 0 0 0,1-1 0 0 0,-1 0 0 0 0,1-1 0 0 0,-1 1 0 0 0,-1-2 0 0 0,3 0 129 0 0,16-13-596 0 0,16-6 596 0 0,-24 15-168 0 0,-1-1 0 0 0,0 0-1 0 0,-1-1 1 0 0,0-1 0 0 0,7-7 168 0 0,2-6-238 0 0,1 2 0 0 0,22-16 238 0 0,-41 34 39 0 0,0 0 1 0 0,-1-1 0 0 0,0 0-1 0 0,0 0 1 0 0,0-2-40 0 0,0 1 81 0 0,0 0-1 0 0,1 1 1 0 0,0-1 0 0 0,0 1-81 0 0,3-1 169 0 0,-8 7-84 0 0,0 0-1 0 0,0-1 1 0 0,0 1-1 0 0,0-1 1 0 0,0 0-1 0 0,0 1 1 0 0,0-1-1 0 0,-1 0 1 0 0,1 0 0 0 0,-1 0-1 0 0,1 0 1 0 0,-1-1-1 0 0,0 1 1 0 0,0 0-1 0 0,0-1 1 0 0,0 1-1 0 0,0 0 1 0 0,0-1-1 0 0,-1 1 1 0 0,1-3-85 0 0,-1 3 170 0 0,0-1 0 0 0,1 1 0 0 0,-1 0 0 0 0,1 0-1 0 0,0 0 1 0 0,0 0 0 0 0,-1 0 0 0 0,1 0 0 0 0,0 0 0 0 0,1 0 0 0 0,-1 0 0 0 0,0 0 0 0 0,0 0 0 0 0,2 0-170 0 0,0-3 283 0 0,-15 3 864 0 0,-1 3-908 0 0,1 0-1 0 0,-1 1 1 0 0,1 1 0 0 0,0 0-1 0 0,-1 0 1 0 0,1 1 0 0 0,-4 2-240 0 0,-24 12-105 0 0,-17 10 106 0 0,56-28 9 0 0,-5 4-48 0 0,-1 0-1 0 0,1 0 1 0 0,0 1 0 0 0,0-1-1 0 0,0 1 1 0 0,0 0-1 0 0,1 1 1 0 0,0 0-1 0 0,0 0 1 0 0,0 0-1 0 0,1 0 1 0 0,0 0-1 0 0,0 1 1 0 0,1 0-1 0 0,-1 1 40 0 0,-4 8-164 0 0,8-15 155 0 0,-1 0-1 0 0,0-1 1 0 0,1 1-1 0 0,-1 0 1 0 0,1 0-1 0 0,-1-1 1 0 0,1 1-1 0 0,0 0 1 0 0,-1 0-1 0 0,1 0 1 0 0,0 0-1 0 0,0-1 0 0 0,-1 1 1 0 0,1 0-1 0 0,0 0 1 0 0,0 0-1 0 0,0 0 1 0 0,0 0-1 0 0,0 0 1 0 0,0 0-1 0 0,0 0 1 0 0,0-1-1 0 0,1 1 1 0 0,-1 0-1 0 0,0 0 1 0 0,1 0-1 0 0,-1 0 0 0 0,0 0 1 0 0,1-1-1 0 0,-1 1 1 0 0,1 0-1 0 0,-1 0 1 0 0,1-1 9 0 0,3 5-21 0 0,0-1 0 0 0,1-1 0 0 0,0 1 0 0 0,0 0 0 0 0,0-1 0 0 0,0 0 0 0 0,0 0 0 0 0,0-1 0 0 0,1 0 0 0 0,0 0 0 0 0,-1 0 0 0 0,1 0 0 0 0,5 0 21 0 0,14 6-57 0 0,-17-6 65 0 0,1 0-1 0 0,-1-1 1 0 0,0 0-1 0 0,1 0-7 0 0,-2-1 39 0 0,1 1 0 0 0,-1 0 1 0 0,0 1-1 0 0,0 0 0 0 0,0 0 0 0 0,0 0 0 0 0,2 1-39 0 0,25 11 339 0 0,-27-12-288 0 0,0 1 0 0 0,0 0 0 0 0,0 0 0 0 0,-1 0 0 0 0,1 1 0 0 0,-1 0 0 0 0,0 0-1 0 0,0 1 1 0 0,0 0 0 0 0,2 2-51 0 0,5 3 89 0 0,-12-9-86 0 0,0-1 0 0 0,0 1 0 0 0,0-1-1 0 0,0 1 1 0 0,0-1 0 0 0,0 1 0 0 0,0 0 0 0 0,0-1-1 0 0,-1 1 1 0 0,1 0 0 0 0,0 0 0 0 0,0 0 0 0 0,-1-1-1 0 0,1 1 1 0 0,-1 0 0 0 0,1 0 0 0 0,0 0 0 0 0,-1 0-1 0 0,0 0 1 0 0,1 0 0 0 0,-1 0 0 0 0,0 1-1 0 0,1-1 1 0 0,-1 0 0 0 0,0 0-3 0 0,-6 11 59 0 0,2 6-61 0 0,0-14-433 0 0,0 1 0 0 0,0-1 0 0 0,-1 0 0 0 0,1 0 0 0 0,-1-1-1 0 0,0 1 1 0 0,0-1 0 0 0,0 0 0 0 0,-1 0 0 0 0,1-1 0 0 0,-1 0-1 0 0,0 0 1 0 0,-5 1 435 0 0,-21 2-1982 0 0</inkml:trace>
  <inkml:trace contextRef="#ctx0" brushRef="#br0" timeOffset="-120678.711">3471 11594 12752 0 0,'2'-1'586'0'0,"2"-2"-499"0"0,1 1-1 0 0,0 0 0 0 0,-1 0 1 0 0,1 0-1 0 0,0 0 0 0 0,0 1 1 0 0,0 0-1 0 0,0 0 1 0 0,0 0-1 0 0,0 1 0 0 0,0-1 1 0 0,0 1-1 0 0,0 1 0 0 0,2-1-86 0 0,-3 1 208 0 0,-1-1 0 0 0,1 1 0 0 0,0 0 0 0 0,-1 0 0 0 0,1 0 0 0 0,-1 1 0 0 0,1-1-1 0 0,-1 1 1 0 0,0 0 0 0 0,1 0 0 0 0,-1 0 0 0 0,0 0 0 0 0,0 1 0 0 0,-1-1-1 0 0,1 1 1 0 0,0 0 0 0 0,-1 0 0 0 0,0 0 0 0 0,1 0 0 0 0,0 2-208 0 0,1 1 196 0 0,-1-2-73 0 0,-1 1 1 0 0,1-1 0 0 0,-1 1 0 0 0,0-1-1 0 0,0 1 1 0 0,0 0 0 0 0,-1 0 0 0 0,1 0-1 0 0,-1 0 1 0 0,-1 1-124 0 0,8 46 669 0 0,-5-37-454 0 0,-1 1 1 0 0,0 0-1 0 0,-1 2-215 0 0,8 87 169 0 0,-9-102-187 0 0,-2 44-1448 0 0,1-40 495 0 0,0-1 0 0 0,0 1 0 0 0,-1-1-1 0 0,0 1 1 0 0,-2 4 971 0 0,-2 5-5810 0 0</inkml:trace>
  <inkml:trace contextRef="#ctx0" brushRef="#br0" timeOffset="-120677.711">3572 11937 13072 0 0,'0'0'576'0'0,"13"-3"128"0"0,11-2-568 0 0,-7-2-136 0 0,-4-1 0 0 0,11-6 0 0 0,2 8 728 0 0,-2-8 112 0 0,-2 2 23 0 0,6-8 9 0 0,3 5-496 0 0,-3-5-104 0 0,4 0-16 0 0,-5-6-8 0 0,0 6-928 0 0,0-3-184 0 0,-3-3-40 0 0</inkml:trace>
  <inkml:trace contextRef="#ctx0" brushRef="#br0" timeOffset="-120110.228">1795 10558 8752 0 0,'0'0'673'0'0,"-4"-8"-410"0"0,0 6 14 0 0,4 2-212 0 0,-1 0 0 0 0,1-1-1 0 0,0 1 1 0 0,-1 0 0 0 0,1 0-1 0 0,0-1 1 0 0,-1 1 0 0 0,1 0-1 0 0,0 0 1 0 0,-1-1 0 0 0,1 1-1 0 0,0 0 1 0 0,0-1-1 0 0,-1 1 1 0 0,1 0 0 0 0,0-1-1 0 0,0 1 1 0 0,0-1 0 0 0,0 1-1 0 0,-1 0 1 0 0,1-1 0 0 0,0 1-65 0 0,0-1 58 0 0,0 1-1 0 0,0-1 1 0 0,0 1 0 0 0,0-1 0 0 0,-1 1 0 0 0,1 0 0 0 0,0-1 0 0 0,0 1 0 0 0,-1 0-1 0 0,1-1 1 0 0,0 1 0 0 0,-1 0 0 0 0,1-1 0 0 0,0 1 0 0 0,-1 0 0 0 0,1-1-1 0 0,0 1 1 0 0,-1 0 0 0 0,1 0 0 0 0,0 0 0 0 0,-1-1 0 0 0,1 1 0 0 0,-1 0 0 0 0,1 0-1 0 0,-1 0 1 0 0,1 0 0 0 0,0 0 0 0 0,-1 0 0 0 0,1 0 0 0 0,-1 0 0 0 0,1 0 0 0 0,-1 0-58 0 0,-1 0 820 0 0,2 0-42 0 0,0 0-708 0 0,0 0 0 0 0,0 1 0 0 0,0-1 0 0 0,0 1 0 0 0,0-1 1 0 0,-1 0-1 0 0,1 1 0 0 0,0-1 0 0 0,0 0 0 0 0,-1 1 0 0 0,1-1 0 0 0,0 0 0 0 0,0 1 0 0 0,-1-1 0 0 0,1 0 0 0 0,0 0 0 0 0,-1 1 0 0 0,1-1 0 0 0,0 0 0 0 0,-1 0 0 0 0,1 0 0 0 0,-1 1 0 0 0,1-1 0 0 0,0 0 1 0 0,-1 0-1 0 0,1 0-70 0 0,-1 0 8 0 0,1 0 1 0 0,-1 1 0 0 0,1-1 0 0 0,-1 0 0 0 0,1 0 0 0 0,-1 0 0 0 0,1 1 0 0 0,0-1 0 0 0,-1 0-1 0 0,1 0 1 0 0,-1 1 0 0 0,1-1 0 0 0,0 0 0 0 0,-1 1 0 0 0,1-1 0 0 0,0 1 0 0 0,-1-1 0 0 0,1 0-1 0 0,0 1 1 0 0,0-1 0 0 0,-1 1 0 0 0,1-1 0 0 0,0 1 0 0 0,0-1 0 0 0,0 1 0 0 0,0-1-1 0 0,-1 1-8 0 0,0 34 444 0 0,0-22-302 0 0,0 0 0 0 0,1 0 0 0 0,1 0 0 0 0,0 3-142 0 0,5 46 421 0 0,-4-31-84 0 0,1-1 1 0 0,2 3-338 0 0,30 157 888 0 0,-29-159-638 0 0,5 12-250 0 0,-4-15 99 0 0,-1-1 0 0 0,-1 2-99 0 0,22 148 359 0 0,-22-141-271 0 0,-1 0-1 0 0,-3 0 0 0 0,-1 15-87 0 0,0-8 98 0 0,1-1-1 0 0,4 6-97 0 0,-3-30 35 0 0,0 0-1 0 0,-1-1 1 0 0,-1 1-1 0 0,0 0 0 0 0,-2 6-34 0 0,-1-7 39 0 0,1-3 14 0 0,0-1-1 0 0,1 1 1 0 0,1-1-1 0 0,0 1 1 0 0,1 10-53 0 0,4 3 89 0 0,-3-16-35 0 0,0 0 0 0 0,0 1 1 0 0,-1-1-1 0 0,-1 10-54 0 0,-1-3 22 0 0,0-9-49 0 0,0-1 1 0 0,1 1 0 0 0,0 0 0 0 0,0-1 0 0 0,1 1 0 0 0,0-1-1 0 0,1 1 1 0 0,1 6 26 0 0,5 17-65 0 0,-7-25 96 0 0,1 0 0 0 0,-1 0 1 0 0,1 0-1 0 0,1-1 0 0 0,-1 1 0 0 0,1-1 0 0 0,0 1 0 0 0,1 0-31 0 0,-2-5 17 0 0,11 18 15 0 0,2-1 0 0 0,0 0-1 0 0,11 9-31 0 0,-24-26 5 0 0,-1-2-3 0 0,-1 0 0 0 0,1 1 0 0 0,-1-1 0 0 0,1 0 0 0 0,-1 1 1 0 0,1-1-1 0 0,-1 0 0 0 0,0 1 0 0 0,1-1 0 0 0,-1 1 0 0 0,0-1 0 0 0,1 1 1 0 0,-1-1-1 0 0,0 1 0 0 0,1-1 0 0 0,-1 1 0 0 0,0-1 0 0 0,0 1 1 0 0,0 0-1 0 0,0-1 0 0 0,1 1 0 0 0,-1-1 0 0 0,0 1 0 0 0,0-1 0 0 0,0 1 1 0 0,0 0-1 0 0,0-1 0 0 0,0 1 0 0 0,-1-1-2 0 0,1 2 76 0 0,0-2-3 0 0,0 0-1 0 0,0 0-24 0 0,11 3-1520 0 0,-11-3-8 0 0</inkml:trace>
  <inkml:trace contextRef="#ctx0" brushRef="#br0" timeOffset="-117613.543">8161 2643 7280 0 0,'0'0'332'0'0,"0"0"-4"0"0,1-1-210 0 0,24-53 2161 0 0,-20 47-253 0 0,-1 10 740 0 0,0 16 132 0 0,-4-16-3790 0 0,2 9 940 0 0,-1-1-1 0 0,-1 0 0 0 0,0 1 1 0 0,-1 1-48 0 0,1 30 290 0 0,6 30 39 0 0,-2-22-274 0 0,7 31-55 0 0,-9-66 1 0 0,-1 0 0 0 0,0 16-1 0 0,-1-14-11 0 0,1 0 0 0 0,1 3 11 0 0,23 129-356 0 0,-20-108 270 0 0,2 7 204 0 0,-1 26-118 0 0,-1 2 442 0 0,11 60-442 0 0,22 75 257 0 0,8 54-233 0 0,-12-54 104 0 0,-7-44 61 0 0,7 53 194 0 0,18 133 645 0 0,-41-277-943 0 0,9 90 70 0 0,13 99-84 0 0,-2-16 95 0 0,45 262-33 0 0,-21-177-138 0 0,-41-235 5 0 0,10 59 0 0 0,2 148 0 0 0,-27 184 0 0 0,0 0 0 0 0,11-262 32 0 0,1 51 192 0 0,-11-214-114 0 0,-4 339 412 0 0,3-318-459 0 0,-4 57-54 0 0,-20 340 55 0 0,24-450-30 0 0,1 425 72 0 0,4-185-48 0 0,2 141 224 0 0,-9-217 114 0 0,0-60-16 0 0,-6 139 122 0 0,8-224-491 0 0,0-24-11 0 0,1-1 0 0 0,1 1-1 0 0,3 12 1 0 0,-1-22-1165 0 0,0 1 0 0 0,1-1-1 0 0,1 0 1 0 0,1 0 0 0 0,1-1 0 0 0,0 1-1 0 0,4 3 1166 0 0,-1-2-6618 0 0</inkml:trace>
  <inkml:trace contextRef="#ctx0" brushRef="#br0" timeOffset="-74872.172">12276 1644 10136 0 0,'0'0'896'0'0,"0"0"-712"0"0,0 0-184 0 0,0 0 0 0 0,0 0 608 0 0,0 0 96 0 0,0 0 8 0 0,0 0 8 0 0,0 0-504 0 0,0 0-104 0 0,0 0-16 0 0,0 0-8 0 0,0 0-88 0 0,0 0-112 0 0,0 0 24 0 0,0 0-5632 0 0</inkml:trace>
  <inkml:trace contextRef="#ctx0" brushRef="#br0" timeOffset="-74502.76">12239 2214 13104 0 0,'0'0'576'0'0,"0"0"128"0"0,0 0-568 0 0,0 0-136 0 0,0 12 0 0 0,5 0 0 0 0,3-4 0 0 0,2 5-96 0 0,-6-1 8 0 0,1-3 8 0 0,-5-9 80 0 0,5 11 88 0 0,0 5-24 0 0,-2-8-3896 0 0,-3 4-776 0 0</inkml:trace>
  <inkml:trace contextRef="#ctx0" brushRef="#br0" timeOffset="-74501.758">12239 2853 2304 0 0,'0'0'96'0'0,"0"0"32"0"0,5 9-128 0 0,-5 2 0 0 0,0 1 0 0 0,5 2 0 0 0,-2-3 2240 0 0,2 1 416 0 0,0 0 96 0 0,4 0 8 0 0,-4 1-2144 0 0,0-6-424 0 0,-2 6-96 0 0,2-6-8 0 0,-5-7-184 0 0,5 14-40 0 0,-1-6-8 0 0,1-1 0 0 0</inkml:trace>
  <inkml:trace contextRef="#ctx0" brushRef="#br0" timeOffset="-74115.818">12484 4436 12440 0 0,'11'7'1104'0'0,"-11"1"-880"0"0,-6 4-224 0 0,1 2 0 0 0,10-3 456 0 0,-5 5 56 0 0,-5 0 0 0 0,2 5 8 0 0,-2-1-328 0 0,0 5-64 0 0,5-10-8 0 0,0 5-8 0 0,0 0-112 0 0,0 1-144 0 0,0 4 32 0 0,0-2-6328 0 0</inkml:trace>
  <inkml:trace contextRef="#ctx0" brushRef="#br0" timeOffset="-74114.818">12495 5361 15576 0 0,'0'0'688'0'0,"0"0"143"0"0,0 0-663 0 0,0 17-168 0 0,0 0 0 0 0,3-5 0 0 0,-3-12 312 0 0,5 17 24 0 0,0-2 8 0 0,0-3 0 0 0,-5-12-232 0 0,3 16-48 0 0,2-4 0 0 0,4 0-64 0 0,-4 1-896 0 0,0 3-224 0 0,-5-5-55 0 0</inkml:trace>
  <inkml:trace contextRef="#ctx0" brushRef="#br0" timeOffset="-73744">12439 6043 12896 0 0,'-13'20'1152'0'0,"13"-20"-928"0"0,-6 12-224 0 0,3 3 0 0 0,-2-2 736 0 0,5 8 96 0 0,-5-6 15 0 0,5 1 9 0 0,0 5-536 0 0,0-5-96 0 0,0 0-32 0 0,5 0 0 0 0,0 0-416 0 0,-2 0-96 0 0,-3 1-8 0 0,0-2-6743 0 0</inkml:trace>
  <inkml:trace contextRef="#ctx0" brushRef="#br0" timeOffset="-73743">12426 6867 12528 0 0,'0'0'552'0'0,"0"17"120"0"0,5-2-544 0 0,-5 2-128 0 0,5-5 0 0 0,-2 4 0 0 0,2-4 256 0 0,-5 5 32 0 0,-5-2 0 0 0,5 2 0 0 0,0 0-192 0 0,5 3-32 0 0,0 0 0 0 0,-2 0-4120 0 0,8 4-816 0 0</inkml:trace>
  <inkml:trace contextRef="#ctx0" brushRef="#br0" timeOffset="-73358.068">12663 7875 13824 0 0,'5'11'1224'0'0,"-10"6"-976"0"0,5 4-248 0 0,0 2 0 0 0,5-6 536 0 0,-5 8 55 0 0,3-5 17 0 0,-3 4 0 0 0,10-1-504 0 0,-6-2-104 0 0,1-1 0 0 0,0 8 0 0 0,3-7-1112 0 0,-3 4-199 0 0,-5-2-49 0 0</inkml:trace>
  <inkml:trace contextRef="#ctx0" brushRef="#br0" timeOffset="-73357.068">12607 8931 12896 0 0,'0'17'1152'0'0,"0"-2"-928"0"0,-8 2-224 0 0,8 3 0 0 0,0 4 984 0 0,0 1 144 0 0,-5-2 31 0 0,5-2 9 0 0,0 4-840 0 0,0-2-168 0 0,5-2-32 0 0,3 2 0 0 0,-3 2-1280 0 0,0-4-248 0 0,4 2-47 0 0</inkml:trace>
  <inkml:trace contextRef="#ctx0" brushRef="#br0" timeOffset="-73356.068">12713 9959 16096 0 0,'-5'24'711'0'0,"0"-11"153"0"0,10-1-696 0 0,-5 3-168 0 0,0 2 0 0 0,0 0 0 0 0,0-2 376 0 0,0-3 40 0 0,-5 1 0 0 0,5-5 8 0 0,5 4-792 0 0,-5-3-160 0 0,0-9-32 0 0,-5 11-4319 0 0,10 1-865 0 0</inkml:trace>
  <inkml:trace contextRef="#ctx0" brushRef="#br0" timeOffset="-72976.19">12489 10682 8752 0 0,'6'26'776'0'0,"-6"-15"-616"0"0,0 6-160 0 0,0-2 0 0 0,0 2 2224 0 0,0-5 416 0 0,0 0 79 0 0,0 1 25 0 0,-6 2-1912 0 0,6-3-384 0 0,6 5-80 0 0,-3-5-16 0 0,-3 1-1016 0 0,5 2-200 0 0,0 2-48 0 0,0-2-4431 0 0,-2 2-881 0 0</inkml:trace>
  <inkml:trace contextRef="#ctx0" brushRef="#br0" timeOffset="-72975.19">12521 11557 10136 0 0,'0'20'896'0'0,"0"-3"-712"0"0,-8 3-184 0 0,3 1 0 0 0,0 2 1664 0 0,0-3 304 0 0,-4 6 55 0 0,4-6 17 0 0,5 0-1648 0 0,5 0-328 0 0,-10 0-64 0 0,5 0-5159 0 0,0-4-1041 0 0</inkml:trace>
  <inkml:trace contextRef="#ctx0" brushRef="#br0" timeOffset="-72626.431">12385 12424 12440 0 0,'-10'31'1104'0'0,"7"-19"-880"0"0,-2 8-224 0 0,0-3 0 0 0,-4 3 2048 0 0,4-3 359 0 0,5-2 81 0 0,0-3 8 0 0,0-3-1824 0 0,0-9-376 0 0,0 0-72 0 0,5 8-8 0 0,-5-8-1176 0 0,0 0-224 0 0,9 8-56 0 0,4-4-7375 0 0</inkml:trace>
  <inkml:trace contextRef="#ctx0" brushRef="#br0" timeOffset="-70803.534">15995 2081 9760 0 0,'0'0'216'0'0,"0"0"40"0"0,0 0 16 0 0,0 0 0 0 0,0 0-272 0 0,0 0 0 0 0,0 0 0 0 0,0 0 0 0 0,-5 7 0 0 0,5 1 0 0 0,0 6 0 0 0,0-3-2864 0 0,0 5-592 0 0</inkml:trace>
  <inkml:trace contextRef="#ctx0" brushRef="#br0" timeOffset="-1381.874">20019 2157 920 0 0,'0'0'80'0'0,"0"0"-80"0"0,0 0 0 0 0,0 0 0 0 0,0 0 1992 0 0,0 0 384 0 0,0 0 80 0 0,0 0 8 0 0,0 0-1784 0 0,0 0-360 0 0,0 0-64 0 0,0 0-24 0 0,0 0-232 0 0,0 0 0 0 0,0 0 0 0 0,5 13-3160 0 0,-1-1-600 0 0</inkml:trace>
  <inkml:trace contextRef="#ctx0" brushRef="#br0" timeOffset="58621.98">28032 2012 9584 0 0,'0'0'438'0'0,"0"0"-8"0"0,0 0-265 0 0,0 0-90 0 0,0 0 106 0 0,0 0 406 0 0,0 0 149 0 0,0 0 28 0 0,0 0-31 0 0,0 0-145 0 0,0 0-63 0 0,0 0-11 0 0,0 0-34 0 0,0 0-136 0 0,0 0-66 0 0,0 0-13 0 0,1 2-33 0 0,3 12-132 0 0,5 19-25 0 0,-5-9-7 0 0,-3-18-44 0 0,0 1 1 0 0,0 0-1 0 0,-1-1 1 0 0,1 1-1 0 0,-1 0 1 0 0,-1 1-25 0 0,-5 74 114 0 0,5-44 168 0 0,-5 15-282 0 0,-3 14-17 0 0,2 0 1 0 0,4 0-1 0 0,3 49 17 0 0,37 264 431 0 0,0-22 722 0 0,-29-56 459 0 0,-15 40-1612 0 0,2-170 194 0 0,1 67 24 0 0,5-44 40 0 0,2-59 123 0 0,8 305 1089 0 0,-1-130-699 0 0,1 109-667 0 0,-2-18-24 0 0,5-94-80 0 0,-2-116 27 0 0,1 25 21 0 0,-11-118 1 0 0,7 153-59 0 0,-4-80-57 0 0,0-2 124 0 0,5 10-36 0 0,11 120 22 0 0,4 118-47 0 0,-20-282 18 0 0,-3-70 3 0 0,2 42-20 0 0,8 38 3 0 0,7 80 0 0 0,-4-43-1 0 0,-11-110 13 0 0,2 134 107 0 0,-4-48-27 0 0,-2-119 42 0 0,-3 22-134 0 0,0 15 124 0 0,-3 110 164 0 0,-1-18-16 0 0,6-99-176 0 0,9 203 227 0 0,-1-114-150 0 0,6 102 38 0 0,-7-154-166 0 0,-5-50-45 0 0,3 33 0 0 0,10 112 11 0 0,-6-27 181 0 0,-3-34-43 0 0,-4-81-149 0 0,-1-33 0 0 0,2 0 0 0 0,0 4 0 0 0,2 9 0 0 0,-1 25 0 0 0,-2-25 0 0 0,5 29 0 0 0,-3-44 0 0 0,-1 20 0 0 0,2 19 0 0 0,9 62 0 0 0,-9-81 0 0 0,-4-33 0 0 0,1 0 0 0 0,0 0 0 0 0,1 0 0 0 0,1 0 0 0 0,1 4 0 0 0,-3-12 14 0 0,0-2-15 0 0,-1-1 1 0 0,1 1 0 0 0,-1-1 0 0 0,0 1 0 0 0,1-1-1 0 0,-1 0 1 0 0,0 1 0 0 0,0-1 0 0 0,0 1-1 0 0,0-1 1 0 0,0 2 0 0 0,-1 22 192 0 0,1-24-116 0 0,0 1-4 0 0,0 6-7 0 0,0-7-41 0 0,0-1 0 0 0,0 1-1 0 0,0 0 1 0 0,0 0 0 0 0,0 0 0 0 0,0-1-1 0 0,0 1 1 0 0,-1 0 0 0 0,1 0 0 0 0,0 0-1 0 0,-1-1 1 0 0,1 1 0 0 0,0 0 0 0 0,-1-1-1 0 0,1 1 1 0 0,-1 0 0 0 0,1-1-1 0 0,-1 1 1 0 0,1 0 0 0 0,-1-1 0 0 0,0 1-1 0 0,1-1 1 0 0,-1 1 0 0 0,0-1 0 0 0,1 0-1 0 0,-1 1 1 0 0,0-1-24 0 0,-22 5 157 0 0,8-2-72 0 0,-36 10-17 0 0,0-2 1 0 0,-1-2-1 0 0,-4-2-68 0 0,-59 9 0 0 0,60-9 0 0 0,1 2 0 0 0,-8 5 0 0 0,-2 0 0 0 0,-18-1 0 0 0,20-5-1 0 0,-2 0 13 0 0,-60 0-12 0 0,-35-3 64 0 0,-65 2 0 0 0,-18 1-11 0 0,-18 1 11 0 0,83-4-64 0 0,59-1 0 0 0,-45 0 0 0 0,-142 3 0 0 0,27-11 19 0 0,-213 4 26 0 0,389 5-45 0 0,-484 25 0 0 0,451-23 0 0 0,-62 4 0 0 0,-122 9 0 0 0,-94-9 0 0 0,115-7 0 0 0,-130 1 33 0 0,20-1-2 0 0,-157 4 81 0 0,272 2-26 0 0,144-4-32 0 0,84-3-38 0 0,-307 7 111 0 0,82-9-81 0 0,-407-6-4 0 0,503-3-15 0 0,-382-9 63 0 0,146 8-6 0 0,115 1-32 0 0,-432-23-52 0 0,568 25 39 0 0,47 3-14 0 0,-17-3-21 0 0,-757-23 56 0 0,353 7 7 0 0,325 11-59 0 0,114 4 37 0 0,-53-2-37 0 0,-214-3-8 0 0,215 9 0 0 0,-135-3 0 0 0,-417-3 0 0 0,541 4 0 0 0,-92-1 0 0 0,94 3 21 0 0,-100 1 22 0 0,-61 9-12 0 0,-6-1 2 0 0,-351 2-33 0 0,420-6 26 0 0,96 0 1 0 0,-103-12 67 0 0,96 1-37 0 0,90 2 6 0 0,-10-5-63 0 0,46 5 50 0 0,28 4-41 0 0,-23-4-7 0 0,-41 2-2 0 0,-94-4 0 0 0,185 9 0 0 0,-37 0 0 0 0,-1 2 0 0 0,-28 5 0 0 0,-4 1-64 0 0,-19-1 64 0 0,-9 9-11 0 0,42-4-83 0 0,-156 35 167 0 0,168-38-252 0 0,31-6 105 0 0,-1 0-1 0 0,-9 4 75 0 0,14-4 0 0 0,-1 0 0 0 0,0-1 0 0 0,1 0 0 0 0,-7 0 0 0 0,-22 3 0 0 0,31-5 7 0 0,0 0 0 0 0,0 0 0 0 0,0-1 1 0 0,0 0-1 0 0,1-1 0 0 0,-1 0 0 0 0,0 0 0 0 0,1-1 0 0 0,-3-2-7 0 0,-21-4 0 0 0,1-3 0 0 0,31 12 0 0 0,0 0 0 0 0,0 0 0 0 0,0-1 0 0 0,0 1 0 0 0,0 0 0 0 0,1 0 0 0 0,-1-1 0 0 0,0 1 0 0 0,0 0 0 0 0,0-1 0 0 0,1 1 0 0 0,-1-1 0 0 0,0 1 0 0 0,0-1 0 0 0,1 1 0 0 0,-1-1 0 0 0,1 0 0 0 0,-1 1 0 0 0,0-1 0 0 0,1 0 0 0 0,-3-2 0 0 0,0-1 0 0 0,0 1 0 0 0,1-1 0 0 0,-1 0 0 0 0,1 0 0 0 0,0 0 0 0 0,0 0 0 0 0,0 0 0 0 0,0-1 0 0 0,1 1 0 0 0,0 0 0 0 0,0-1 0 0 0,0-3 0 0 0,-4-18 0 0 0,0-21 0 0 0,1 8 0 0 0,-9-79 0 0 0,-12-36 76 0 0,-11-3 25 0 0,17 83-76 0 0,3-1 0 0 0,-3-55-25 0 0,17 107-13 0 0,-6-66-858 0 0,5-71 871 0 0,7 95-1367 0 0</inkml:trace>
  <inkml:trace contextRef="#ctx0" brushRef="#br0" timeOffset="59714.49">21972 2190 8640 0 0,'0'0'396'0'0,"0"0"-12"0"0,0 0-204 0 0,0 0 41 0 0,0 0 47 0 0,0 0 11 0 0,0 0 6 0 0,1 2 23 0 0,2 1-130 0 0,1 1-33 0 0,-1 0 1 0 0,0 0-1 0 0,-1 0 1 0 0,1 0 0 0 0,-1 1-1 0 0,1-1 1 0 0,-1 1-1 0 0,0-1 1 0 0,-1 1-1 0 0,1 0 1 0 0,-1 2-146 0 0,1 30 294 0 0,-1-23-2140 0 0,0 1-1 0 0,-2 8 1847 0 0,-2-7-4021 0 0</inkml:trace>
  <inkml:trace contextRef="#ctx0" brushRef="#br0" timeOffset="60089.504">22173 3153 6912 0 0,'0'2'528'0'0,"9"18"-451"0"0,7 17 678 0 0,6 22-755 0 0,-18-45 251 0 0,0 1 0 0 0,-1 0 1 0 0,-1 0-1 0 0,0 0 0 0 0,0 15-251 0 0,6 132 1155 0 0,-2-85-1262 0 0,2-16-223 0 0,-4-37 204 0 0,2 20-114 0 0</inkml:trace>
  <inkml:trace contextRef="#ctx0" brushRef="#br0" timeOffset="60090.504">22386 4650 3224 0 0,'2'29'217'0'0,"1"0"0"0"0,1-1 0 0 0,2 8-217 0 0,6 40 2386 0 0,-3 4 658 0 0,14 111 123 0 0,-17-140-2994 0 0,-2 1 0 0 0,-2 7-173 0 0,5 67-214 0 0,-3-82-809 0 0,-3 1-366 0 0</inkml:trace>
  <inkml:trace contextRef="#ctx0" brushRef="#br0" timeOffset="60424.543">22533 6354 5064 0 0,'7'44'651'0'0,"2"1"1"0"0,8 18-652 0 0,8 40 2897 0 0,-11-39-1325 0 0,9 50 168 0 0,-12-52-999 0 0,5 42 30 0 0,-8-38-442 0 0,-1-16-74 0 0,-2 12-255 0 0,-5 39-710 0 0,-1-49-204 0 0</inkml:trace>
  <inkml:trace contextRef="#ctx0" brushRef="#br0" timeOffset="60425.543">22778 8321 3224 0 0,'2'23'92'0'0,"-1"-2"18"0"0,1-1 0 0 0,3 12-110 0 0,6 22 1154 0 0,-3 1 0 0 0,-1 3-1154 0 0,2 41 5432 0 0,4 50-471 0 0,-7 18-4961 0 0,-6-118 106 0 0,-1 68-4581 0 0,-3-60-625 0 0</inkml:trace>
  <inkml:trace contextRef="#ctx0" brushRef="#br0" timeOffset="60426.543">22778 10339 6912 0 0,'6'24'405'0'0,"29"146"607"0"0,-26-97 2005 0 0,4 20 751 0 0,-7-50-2813 0 0,-1 0-1 0 0,-1 21-954 0 0,-4 8 404 0 0,0 59-268 0 0,2 9-2346 0 0,-2-124 1769 0 0,1 34-1071 0 0</inkml:trace>
  <inkml:trace contextRef="#ctx0" brushRef="#br0" timeOffset="60762.763">22973 12185 6912 0 0,'5'38'339'0'0,"1"1"1"0"0,1-1-1 0 0,13 37-339 0 0,3-4 8798 0 0,10 61-8798 0 0,-22-85 245 0 0,15 70 269 0 0,-10-39-640 0 0,-2-21-2663 0 0,-2 4 2789 0 0,-4-21-751 0 0,3 16-606 0 0</inkml:trace>
  <inkml:trace contextRef="#ctx0" brushRef="#br0" timeOffset="60763.763">23480 13613 18055 0 0,'0'0'800'0'0,"3"8"160"0"0,-3 4-768 0 0,5 0-192 0 0,0 0 0 0 0,-1 1 0 0 0,1-1 168 0 0,3-4-8 0 0,-3 4 0 0 0,5-9-5599 0 0,4 2-1129 0 0</inkml:trace>
  <inkml:trace contextRef="#ctx0" brushRef="#br0" timeOffset="65549.694">16887 4382 11112 0 0</inkml:trace>
  <inkml:trace contextRef="#ctx0" brushRef="#br0" timeOffset="66519.524">17565 2137 15056 0 0,'24'0'693'0'0,"-20"0"-21"0"0,-2 2-452 0 0,2 4-276 0 0,0-1 1 0 0,1 0-1 0 0,-1 1 0 0 0,2-1 56 0 0,-3-2-12 0 0,0 0 0 0 0,0 0 0 0 0,-1 0 0 0 0,1 0 0 0 0,-1 0 0 0 0,1 1 0 0 0,-1-1 0 0 0,0 1 0 0 0,0 0 0 0 0,-1 0 0 0 0,1-1 0 0 0,0 5 12 0 0,-1-7-16 0 0,-1 1 1 0 0,1-1-1 0 0,-1 1 0 0 0,1-1 0 0 0,0 0 0 0 0,-1 0 0 0 0,1 1 1 0 0,0-1-1 0 0,0 0 0 0 0,0 0 0 0 0,0 0 0 0 0,0 0 0 0 0,0 0 1 0 0,0 0-1 0 0,0 0 0 0 0,1 0 16 0 0,0 1-40 0 0,0-1 0 0 0,-1 0 0 0 0,1 0 0 0 0,-1 1 1 0 0,0-1-1 0 0,1 1 0 0 0,-1-1 0 0 0,0 1 0 0 0,0 0 0 0 0,1 0 40 0 0,8 32-894 0 0,-6-19-154 0 0,1 5-384 0 0</inkml:trace>
  <inkml:trace contextRef="#ctx0" brushRef="#br0" timeOffset="66896.038">17562 3400 9672 0 0,'0'0'864'0'0,"0"12"-696"0"0,3 5-168 0 0,-3-2 0 0 0,-3 5 1056 0 0,3 0 168 0 0,8 5 40 0 0,-8 4 8 0 0,0-9-992 0 0,5 7-200 0 0,3 2-80 0 0,6 4 64 0 0,-9-6-1112 0 0,0 7-224 0 0,8 30-40 0 0,1-12-16 0 0</inkml:trace>
  <inkml:trace contextRef="#ctx0" brushRef="#br0" timeOffset="66897.038">17725 4682 12872 0 0,'27'40'568'0'0,"-22"-20"120"0"0,-5 6-552 0 0,0 2-136 0 0,13 1 0 0 0,-3 6 0 0 0,-6-3 352 0 0,1 5 48 0 0,3-5 8 0 0,5 8 0 0 0,-2 1-312 0 0,2-4-96 0 0,-8 0 0 0 0,9 3-4224 0 0,-1 1-880 0 0</inkml:trace>
  <inkml:trace contextRef="#ctx0" brushRef="#br0" timeOffset="67238.102">18090 6150 9672 0 0,'0'26'864'0'0,"0"2"-696"0"0,0 4-168 0 0,3 5 0 0 0,2-1 1072 0 0,0 4 176 0 0,-5 0 40 0 0,9 6 8 0 0,4-3-800 0 0,-3-2-161 0 0,-6 4-31 0 0,6-1-8 0 0,3-4-999 0 0,1 6-209 0 0,4 29-40 0 0,-4-12-4936 0 0</inkml:trace>
  <inkml:trace contextRef="#ctx0" brushRef="#br0" timeOffset="67239.102">18176 8021 9216 0 0,'8'29'816'0'0,"-8"-9"-656"0"0,-3 7-160 0 0,-2 10 0 0 0,10 0 1872 0 0,3 3 336 0 0,-8-4 71 0 0,5 9 17 0 0,-2-5-1720 0 0,2 4-352 0 0,9-7-64 0 0,-4 3-8 0 0,-2 1-152 0 0,-3 4-112 0 0,9 4 16 0 0,-6-5 8 0 0,-3-1-1432 0 0,4 3-287 0 0</inkml:trace>
  <inkml:trace contextRef="#ctx0" brushRef="#br0" timeOffset="67240.102">18349 9602 13040 0 0,'5'40'688'0'0,"2"-1"0"0"0,6 16-688 0 0,8 38 977 0 0,-8-27 749 0 0,-5-30 277 0 0,2 29-2003 0 0,12 134 1274 0 0,-12-113-7008 0 0,-6-51-568 0 0</inkml:trace>
  <inkml:trace contextRef="#ctx0" brushRef="#br0" timeOffset="67616.657">18440 11505 13824 0 0,'0'20'1224'0'0,"0"4"-976"0"0,5 8-248 0 0,-5 5 0 0 0,8 0 648 0 0,-3 3 87 0 0,-1 0 9 0 0,6 1 8 0 0,-2-1-496 0 0,2-3-96 0 0,4-1-16 0 0,-6 1-8 0 0,2 0-1592 0 0,-1-2-319 0 0</inkml:trace>
  <inkml:trace contextRef="#ctx0" brushRef="#br0" timeOffset="67617.684">18416 12841 11520 0 0,'4'14'318'0'0,"-1"1"1"0"0,0-1-1 0 0,-1 1 1 0 0,0 13-319 0 0,3 19 1332 0 0,-3-24 81 0 0,-2 0 0 0 0,0 0 0 0 0,-1 3-1413 0 0,0 20 1525 0 0,-8 164 1655 0 0,8-171-3206 0 0,0-20-1198 0 0,1-1-1 0 0,1 16 1225 0 0,0-10-5119 0 0,-1-3-1549 0 0</inkml:trace>
  <inkml:trace contextRef="#ctx0" brushRef="#br0" timeOffset="68927.176">8561 4460 4144 0 0,'0'0'319'0'0,"0"0"194"0"0,0 0 1596 0 0,0 0 718 0 0,0 0 145 0 0,0 0-339 0 0,0 0-1552 0 0,0 0-678 0 0,0 0-137 0 0,0 0-83 0 0,0 0-228 0 0,0 0-98 0 0,0 0-17 0 0,3 0-16 0 0,52 4-562 0 0,-35-2 464 0 0,0-1 0 0 0,19-1 274 0 0,10-3-222 0 0,176-18 128 0 0,126-15 1114 0 0,129 12-1020 0 0,13 12 255 0 0,-118 8-238 0 0,-80 3-18 0 0,235 9 171 0 0,-373-3-80 0 0,-50-2-16 0 0,154 5 112 0 0,22 6 116 0 0,529 39 52 0 0,329 63-498 0 0,-1051-107 144 0 0,279 22 71 0 0,-61-11 51 0 0,-1 1 237 0 0,324 26 744 0 0,-314-21-387 0 0,27 2-40 0 0,364 25-13 0 0,-95-16-477 0 0,-117-28-97 0 0,-227-7-30 0 0,292-4 102 0 0,-377-1-36 0 0,1109-40 617 0 0,-987 25-721 0 0,630-45 94 0 0,-622 40-115 0 0,143-15 0 0 0,387-35 0 0 0,-12-10 46 0 0,-373 32-28 0 0,-221 26 5 0 0,293-26 72 0 0,-8 2-85 0 0,-210 28 176 0 0,53-5 254 0 0,-196 12-266 0 0,14 7-174 0 0,96-3 38 0 0,-88 1-1 0 0,149-12 244 0 0,-171 8-7630 0 0,-132 12 95 0 0</inkml:trace>
  <inkml:trace contextRef="#ctx0" brushRef="#br0" timeOffset="70354.439">9079 6924 9672 0 0,'27'9'1011'0'0,"-19"-7"-985"0"0,0 1 1 0 0,-1-1 0 0 0,1-1-1 0 0,0 1 1 0 0,0-1-27 0 0,16 1 634 0 0,47 3 2522 0 0,57 12-3156 0 0,-21 0 625 0 0,41-2-625 0 0,15 2 321 0 0,-7 0 185 0 0,39 6 351 0 0,215 18 1026 0 0,1-23-2498 0 0,-239-12 535 0 0,143 6 330 0 0,-96-6-40 0 0,-76-3-67 0 0,74 3 237 0 0,374 16 653 0 0,-259-7-579 0 0,64 3-116 0 0,39 9 264 0 0,-29-4-74 0 0,-214-13-530 0 0,279 6 89 0 0,-151-8 40 0 0,217 4 208 0 0,-264-8-160 0 0,241-7-155 0 0,-254-3 228 0 0,154-8 448 0 0,111-9-279 0 0,-181 9-426 0 0,362-16-64 0 0,-333 14 80 0 0,87-3 35 0 0,-35 6 35 0 0,385-7 126 0 0,-335 6-175 0 0,-199 4-2 0 0,288-7 102 0 0,-363 10-88 0 0,235-6 69 0 0,157-4-56 0 0,-248 11-53 0 0,228 1 54 0 0,366 2 340 0 0,-524-3-393 0 0,4 0 142 0 0,-76-1-12 0 0,5 1-86 0 0,-38 2-21 0 0,-207 3 237 0 0,0 0 78 0 0,51 7-339 0 0,-68-1 0 0 0,4-5 0 0 0,60 4 0 0 0,-77-2 166 0 0,8-4-166 0 0,3 1 66 0 0,-29 1-202 0 0,122-3-1157 0 0,-143 3-2552 0 0,-23 0 137 0 0,8 0-3797 0 0</inkml:trace>
  <inkml:trace contextRef="#ctx0" brushRef="#br0" timeOffset="71191.741">8911 9660 6592 0 0,'0'0'298'0'0,"0"0"-3"0"0,0 0-87 0 0,0 0 327 0 0,0 0 158 0 0,0 0 38 0 0,0 0-5 0 0,0 0-38 0 0,0 0-14 0 0,0 0-2 0 0,0 0-3 0 0,0 0-12 0 0,0 0-7 0 0,0 0-2 0 0,0 0-50 0 0,0 0-206 0 0,0 0-88 0 0,0 0-16 0 0,0 0-75 0 0,0 0-284 0 0,0 0-121 0 0,0 0-1064 0 0,0 0-4148 0 0</inkml:trace>
  <inkml:trace contextRef="#ctx0" brushRef="#br0" timeOffset="71846.479">9002 9614 1376 0 0,'1'2'107'0'0,"1"0"499"0"0,0 0 1 0 0,0 0 0 0 0,0 1 0 0 0,0-1-1 0 0,1-1 1 0 0,-1 1 0 0 0,1 0 0 0 0,-1-1-1 0 0,1 1 1 0 0,0-1 0 0 0,0 1-1 0 0,0-1 1 0 0,-1 0 0 0 0,4 0-607 0 0,4 2 1425 0 0,1-1 1 0 0,0 0-1 0 0,7 1-1425 0 0,38 0 1772 0 0,0-1 1 0 0,0-3-1 0 0,37-6-1772 0 0,148-12 1047 0 0,-145 13-934 0 0,96-3 15 0 0,66-6 77 0 0,421-25 469 0 0,-662 39-649 0 0,1040-3 1316 0 0,-539 10-938 0 0,-235-5-123 0 0,352 1 548 0 0,104 1-459 0 0,-240-4-345 0 0,-163-2 48 0 0,1137-12 656 0 0,-1168 6-462 0 0,170-2 364 0 0,294 5-282 0 0,282-15-290 0 0,-596 10-56 0 0,224-12 29 0 0,-216 5 102 0 0,431-26 127 0 0,-312 12-159 0 0,288-28 46 0 0,321-30 269 0 0,-421 41-752 0 0,195 5 403 0 0,-268 30 50 0 0,-460 11-93 0 0,400-11 29 0 0,186 9-42 0 0,-741 8-11 0 0,8 4 0 0 0,-8 0 0 0 0,-50-1-65 0 0,-28-5 13 0 0,-1 0 0 0 0,0 0 0 0 0,1 0 1 0 0,-1-1-1 0 0,0 0 0 0 0,1 1 0 0 0,-1-1 1 0 0,1 0-1 0 0,-1-1 0 0 0,1 1 0 0 0,-1 0 0 0 0,2-2 53 0 0,-3 2-1445 0 0,-2 0-458 0 0</inkml:trace>
  <inkml:trace contextRef="#ctx0" brushRef="#br0" timeOffset="73255.089">8639 11767 8928 0 0,'0'0'406'0'0,"0"0"-4"0"0,0 0-92 0 0,0 0 570 0 0,0 0 280 0 0,0 0 59 0 0,0 0-71 0 0,0 0-345 0 0,0 0-150 0 0,0 0-28 0 0,0 0-60 0 0,0 0-219 0 0,0 0-98 0 0,0 0-22 0 0,3 0-39 0 0,24-1-170 0 0,-1-2 0 0 0,1-1 0 0 0,2-1-17 0 0,7-2 160 0 0,27 0-160 0 0,89-11 673 0 0,-28 2-112 0 0,101-18 277 0 0,-98 12-444 0 0,609-84 533 0 0,5 30-174 0 0,-386 56-349 0 0,373-8 418 0 0,51 20-130 0 0,-222 6-680 0 0,-302 3-14 0 0,353 7 83 0 0,-183 0-34 0 0,-77-2-47 0 0,206 0 0 0 0,-274-5 61 0 0,712-4 422 0 0,-509 4 96 0 0,-163 0-104 0 0,716 16-179 0 0,-420-4-206 0 0,203 3-26 0 0,121 8 35 0 0,-409-8-6 0 0,1067 8 387 0 0,-789-35-328 0 0,-278 9 7 0 0,-301 3-70 0 0,535 7-73 0 0,21 12 240 0 0,-487-11-189 0 0,55 2 18 0 0,28 0-56 0 0,128 7 14 0 0,-410-12-43 0 0,91 8 0 0 0,-83-8 0 0 0,-42-4 0 0 0,34 1-334 0 0,32-7 334 0 0,99-12-502 0 0,-199 13 461 0 0,83-10-2831 0 0,18-9 2872 0 0,-78 13-1827 0 0,11 0 155 0 0</inkml:trace>
  <inkml:trace contextRef="#ctx0" brushRef="#br0" timeOffset="75788.311">18184 892 4608 0 0,'0'0'353'0'0,"-1"-1"-231"0"0,-13-3 179 0 0,12 4 1195 0 0,2 0 522 0 0,-2 0 102 0 0,-17 0 570 0 0,17 0-2360 0 0,2 0-90 0 0,0 0-70 0 0,0 0-220 0 0,-2 2-16 0 0,-14 20-46 0 0,0 1 1 0 0,2 0 0 0 0,1 2 0 0 0,1-1 0 0 0,-7 19 111 0 0,3 4-450 0 0,-5 27 450 0 0,15-54-234 0 0,-1 0-1 0 0,-4 7 235 0 0,1-1-343 0 0,9-25 317 0 0,1 0-1 0 0,0 0 1 0 0,-1 0 0 0 0,1 0-1 0 0,0 0 1 0 0,-1 0-1 0 0,1 0 1 0 0,0 1-1 0 0,0-1 1 0 0,0 0-1 0 0,0 0 1 0 0,0 0 0 0 0,0 0-1 0 0,0 0 1 0 0,0 1-1 0 0,1-1 1 0 0,-1 0-1 0 0,0 0 1 0 0,1 0-1 0 0,-1 0 1 0 0,1 0 0 0 0,-1 0-1 0 0,1 0 1 0 0,0 1 26 0 0,0-2-17 0 0,-1 1 1 0 0,0-1-1 0 0,1 1 1 0 0,-1-1-1 0 0,0 1 1 0 0,0-1-1 0 0,1 1 1 0 0,-1 0-1 0 0,0-1 1 0 0,0 1-1 0 0,0-1 1 0 0,0 1-1 0 0,0-1 1 0 0,0 1-1 0 0,0-1 1 0 0,0 1-1 0 0,0 0 1 0 0,0-1-1 0 0,0 1 1 0 0,0-1 0 0 0,0 1-1 0 0,0-1 1 0 0,0 1-1 0 0,-1 0 1 0 0,1-1-1 0 0,0 1 1 0 0,0-1-1 0 0,-1 1 1 0 0,1-1-1 0 0,-1 1 17 0 0,0 2-63 0 0,1-3 51 0 0,-1 0 0 0 0,1 0-1 0 0,0 1 1 0 0,0-1 0 0 0,0 0 0 0 0,0 1-1 0 0,0-1 1 0 0,0 0 0 0 0,0 1-1 0 0,0-1 1 0 0,0 0 0 0 0,0 0-1 0 0,0 1 1 0 0,0-1 0 0 0,0 0 0 0 0,0 1-1 0 0,0-1 1 0 0,0 0 0 0 0,0 1-1 0 0,0-1 1 0 0,0 0 0 0 0,0 1-1 0 0,0-1 1 0 0,1 0 0 0 0,-1 0-1 0 0,0 1 1 0 0,0-1 0 0 0,0 0 0 0 0,1 0-1 0 0,-1 1 13 0 0,11 4-82 0 0,12-3 305 0 0,-17-2-60 0 0,0 0 0 0 0,1 0 0 0 0,-1-1 0 0 0,0 0 0 0 0,0-1 0 0 0,5-1-163 0 0,17-5 481 0 0,-22 7-431 0 0,-1 0 1 0 0,0-1-1 0 0,1 0 1 0 0,-1 0-1 0 0,0 0 1 0 0,0-1-51 0 0,7-3 97 0 0,19-10-136 0 0,-28 14-327 0 0,-1-2-414 0 0,-2 4 751 0 0,0 0-1 0 0,0 0 1 0 0,1 0 0 0 0,-1 0 0 0 0,0 0 0 0 0,0-1-1 0 0,0 1 1 0 0,0 0 0 0 0,1 0 0 0 0,-1 0 0 0 0,0-1-1 0 0,0 1 1 0 0,0 0 0 0 0,0 0 0 0 0,0-1 0 0 0,0 1-1 0 0,1 0 1 0 0,-1 0 0 0 0,0-1 0 0 0,0 1 0 0 0,0 0-1 0 0,0 0 1 0 0,0-1 0 0 0,0 1 0 0 0,0 0 0 0 0,0 0 0 0 0,0-1-1 0 0,0 1 30 0 0,-1-6-11 0 0,1 1 0 0 0,1-1 0 0 0,-1 1-1 0 0,1-1 1 0 0,0 0 0 0 0,0 1 0 0 0,3-6 11 0 0,-3 9 103 0 0,-1 0 58 0 0,1 0 0 0 0,0 0 1 0 0,0 0-1 0 0,0 0 0 0 0,0 0 0 0 0,0 1 1 0 0,0-1-1 0 0,0 0 0 0 0,1 1 1 0 0,0-2-162 0 0,-1 2 436 0 0,-1 1 4 0 0,10-8 365 0 0,-6 5-765 0 0,0 0 1 0 0,0 0-1 0 0,0 0 1 0 0,1 0-1 0 0,-1 1 1 0 0,1 0-1 0 0,-1 0 1 0 0,1 0-1 0 0,0 1 1 0 0,-1 0-1 0 0,1 0 1 0 0,0 0-1 0 0,0 0 1 0 0,0 1-1 0 0,0-1 0 0 0,0 1 1 0 0,0 1-1 0 0,0-1 1 0 0,0 1-1 0 0,0-1 1 0 0,0 2-1 0 0,0-1 1 0 0,-1 0-1 0 0,1 1 1 0 0,0 0-1 0 0,-1 0 1 0 0,1 0-1 0 0,-1 1 1 0 0,0-1-1 0 0,0 1 1 0 0,3 3-41 0 0,38 31-1642 0 0,37 39 1642 0 0,-79-72-45 0 0,1 0 0 0 0,-2 0 0 0 0,1 0 0 0 0,0 0-1 0 0,-1 0 1 0 0,0 0 0 0 0,0 1 45 0 0,-1-3-15 0 0,0 0 1 0 0,0 0-1 0 0,-1-1 0 0 0,1 1 1 0 0,-1 0-1 0 0,1 0 1 0 0,-1 0-1 0 0,0 0 0 0 0,0 0 1 0 0,0 0-1 0 0,0 0 0 0 0,0 0 1 0 0,0 0-1 0 0,-1 0 0 0 0,1 0 1 0 0,-1 0-1 0 0,1 0 0 0 0,-1 0 15 0 0,-2 4 3 0 0,-1-1-1 0 0,1 1 1 0 0,-1-1 0 0 0,0 0-1 0 0,-1 0 1 0 0,1 0 0 0 0,-1-1-1 0 0,0 0 1 0 0,0 0-1 0 0,0 0 1 0 0,-1 0 0 0 0,1-1-1 0 0,-1 0 1 0 0,0 0 0 0 0,0 0-1 0 0,0-1 1 0 0,0 0-1 0 0,0 0 1 0 0,-1-1 0 0 0,1 1-1 0 0,-1-1 1 0 0,1-1-1 0 0,-1 1 1 0 0,1-1 0 0 0,-1 0-1 0 0,1-1 1 0 0,-1 0 0 0 0,0 0-3 0 0,-26-3 1586 0 0,31 3-803 0 0,2 1-39 0 0,-2-9 329 0 0,2 9-1048 0 0,0-1 1 0 0,0 0 0 0 0,-1 1 0 0 0,1-1 0 0 0,0 1 0 0 0,0-1 0 0 0,0 1 0 0 0,0-1-1 0 0,0 1 1 0 0,0-1 0 0 0,0 0 0 0 0,0 1 0 0 0,0-1 0 0 0,0 1 0 0 0,0-1 0 0 0,0 1-1 0 0,1-1 1 0 0,-1 1 0 0 0,0-1 0 0 0,0 1 0 0 0,1-1 0 0 0,-1 1 0 0 0,0-1 0 0 0,1 1-1 0 0,-1-1 1 0 0,0 1 0 0 0,1-1 0 0 0,-1 1-26 0 0,33-43-724 0 0,-6 5-4052 0 0,3 5-730 0 0</inkml:trace>
  <inkml:trace contextRef="#ctx0" brushRef="#br0" timeOffset="76183.06">18827 1126 9584 0 0,'0'0'438'0'0,"0"2"-8"0"0,0 4-398 0 0,1 1 1 0 0,0-1-1 0 0,1 1 1 0 0,-1-1 0 0 0,3 4-33 0 0,-1-2 159 0 0,-1 1 0 0 0,0-1 0 0 0,1 8-159 0 0,-2-5 473 0 0,1 0 0 0 0,1 0 0 0 0,1 2-473 0 0,4 24 959 0 0,-4-19-170 0 0,0 2-2939 0 0,-2-22 2059 0 0,15-17 303 0 0,-1-1-1 0 0,0-1 0 0 0,-2-1 1 0 0,0-1-212 0 0,23-34 3285 0 0,-35 55-2537 0 0,-2 2-63 0 0,0 0-12 0 0,22 1 970 0 0,-19-1-1649 0 0,-1 1 0 0 0,1 0 0 0 0,-1 0 0 0 0,0 0 0 0 0,0 1 0 0 0,0-1 0 0 0,0 0 0 0 0,0 1 0 0 0,0-1 0 0 0,0 1 0 0 0,0 0 0 0 0,0 0 0 0 0,-1 0 0 0 0,2 1 6 0 0,20 31-1756 0 0,-18-22-2684 0 0,0 0-1418 0 0</inkml:trace>
  <inkml:trace contextRef="#ctx0" brushRef="#br0" timeOffset="76552.601">19496 1065 18055 0 0,'0'0'827'0'0,"0"0"-22"0"0,0 0-479 0 0,0 0-108 0 0,0 0 6 0 0,0 0 0 0 0,0 0 16 0 0,0 0 67 0 0,0 0 28 0 0,0 0 7 0 0,0 0-108 0 0,-5-4-904 0 0,3 3 448 0 0,0 0 0 0 0,0 0 0 0 0,1 0 0 0 0,-1 0 0 0 0,0 0 0 0 0,0 1 0 0 0,0-1 0 0 0,0 1 0 0 0,0-1 0 0 0,0 1-1 0 0,0 0 1 0 0,0-1 0 0 0,0 1 0 0 0,0 0 0 0 0,0 1 0 0 0,0-1 0 0 0,0 0 0 0 0,0 0 0 0 0,0 1 0 0 0,1-1 0 0 0,-1 1 0 0 0,0 0 0 0 0,0 0-1 0 0,0-1 1 0 0,0 1 0 0 0,1 0 0 0 0,-2 1 222 0 0,-4 2-979 0 0,-1 1-1 0 0,1 0 0 0 0,0 1 1 0 0,0 0-1 0 0,-4 4 980 0 0,3-2-468 0 0,2-3 36 0 0,1 1 0 0 0,-1 0-1 0 0,1 0 1 0 0,0 1 0 0 0,0 0 432 0 0,-7 11-590 0 0,10-15 561 0 0,0 0 0 0 0,-1 0 0 0 0,1 0 0 0 0,1 0 0 0 0,-1 0 0 0 0,0 1 0 0 0,1-1 0 0 0,0 0-1 0 0,0 1 1 0 0,0-1 0 0 0,0 1 0 0 0,0 1 29 0 0,4 14 821 0 0,0-11-387 0 0,-2-4-188 0 0,0-1 0 0 0,1 0 0 0 0,0 0-1 0 0,-1 0 1 0 0,1 0 0 0 0,1 0 0 0 0,-1-1 0 0 0,0 1 0 0 0,0 0 0 0 0,1-1 0 0 0,0 0 0 0 0,-1 1 0 0 0,1-1 0 0 0,0 0 0 0 0,1 0-246 0 0,17 16 887 0 0,-16-12-708 0 0,1-1 0 0 0,0 1 0 0 0,1-1-1 0 0,-1 0 1 0 0,1-1 0 0 0,0 0 0 0 0,6 3-179 0 0,11 4 651 0 0,19 6-651 0 0,-7-3 279 0 0,64 23 609 0 0,-83-30-741 0 0,-6-3-2 0 0,-1 1 0 0 0,1 0 0 0 0,0 2-145 0 0,21 8 437 0 0,-26-13-287 0 0,0 0-1 0 0,-1 1 1 0 0,1 0-1 0 0,0 0 1 0 0,4 4-150 0 0,-8-6 230 0 0,1 20 1390 0 0,-4-20-1562 0 0,0 1-1 0 0,1 0 0 0 0,-1 0 1 0 0,0-1-1 0 0,0 1 0 0 0,0 0 0 0 0,0-1 1 0 0,0 1-1 0 0,0-1 0 0 0,0 0 1 0 0,-1 1-1 0 0,1-1 0 0 0,0 0 0 0 0,-1 0 1 0 0,1 1-1 0 0,-1-1 0 0 0,0 0-57 0 0,-31 17 657 0 0,25-14-564 0 0,-15 5-42 0 0,0 0-1 0 0,-1-1 0 0 0,0-2 0 0 0,0 0 1 0 0,-9-1-51 0 0,-7 3-2156 0 0,26-7-4859 0 0</inkml:trace>
  <inkml:trace contextRef="#ctx0" brushRef="#br0" timeOffset="78762.602">23064 158 14976 0 0,'0'0'340'0'0,"0"0"50"0"0,0 0 24 0 0,0 0-55 0 0,1 2-281 0 0,0 4-184 0 0,1 0 1 0 0,-1-1-1 0 0,-1 1 1 0 0,1 0-1 0 0,-1 0 1 0 0,0 0-1 0 0,-1 0 0 0 0,1-1 1 0 0,-2 7 105 0 0,-1 21-319 0 0,3 166 479 0 0,1-127 43 0 0,3 73 206 0 0,3-50-200 0 0,5 91 268 0 0,19 71-477 0 0,20 9 280 0 0,-50-261-353 0 0,0 0 1 0 0,1 0-1 0 0,0 0 0 0 0,0 0 1 0 0,0 0-1 0 0,1 1 73 0 0,-2-5-1332 0 0,-1-1-4182 0 0</inkml:trace>
  <inkml:trace contextRef="#ctx0" brushRef="#br0" timeOffset="79119.343">22523 794 14336 0 0,'0'0'661'0'0,"0"0"-17"0"0,0 0-429 0 0,0 0-270 0 0,1 0-69 0 0,45-2 652 0 0,38-7-528 0 0,13-1 690 0 0,32-4 5 0 0,-45 4-358 0 0,107-4-230 0 0,-133 10-36 0 0,-29 3-293 0 0,17-4 222 0 0,0 1-863 0 0,-15 3-3716 0 0,-9 1-774 0 0</inkml:trace>
  <inkml:trace contextRef="#ctx0" brushRef="#br0" timeOffset="79464.339">23683 846 5528 0 0,'0'0'249'0'0,"2"3"-1"0"0,0 1-239 0 0,0-1 1 0 0,-1 1-1 0 0,1 0 0 0 0,-1-1 1 0 0,0 1-1 0 0,0 0 0 0 0,0 0 1 0 0,-1 0-1 0 0,1 0 0 0 0,-1 0 1 0 0,0 1-10 0 0,1 5 401 0 0,0 1 1 0 0,0-1-1 0 0,1 0 1 0 0,1 0-1 0 0,2 5-401 0 0,5 27 1594 0 0,21 128 487 0 0,-28-151-2043 0 0,0 0 0 0 0,-2 0 0 0 0,0 1 0 0 0,-2 9-38 0 0,0 2 78 0 0,1-27-58 0 0,0 0 0 0 0,0 0 0 0 0,0 0 0 0 0,-1-1 1 0 0,1 1-1 0 0,-1 0 0 0 0,0-1 0 0 0,-1 1 1 0 0,1-1-1 0 0,0 1 0 0 0,-1-1 0 0 0,0 1 0 0 0,0-1 1 0 0,0 0-1 0 0,0 0 0 0 0,0 0 0 0 0,-1 0 0 0 0,1 0 1 0 0,-3 1-21 0 0,-3 1 124 0 0,3-1-96 0 0,1-1 0 0 0,-1 0 0 0 0,-1-1 0 0 0,-4 3-28 0 0,9-4 48 0 0,-1-1 0 0 0,0 1-1 0 0,0-1 1 0 0,0 0 0 0 0,1 1 0 0 0,-1-1 0 0 0,0 0 0 0 0,0 0-1 0 0,0 0 1 0 0,1-1 0 0 0,-1 1 0 0 0,0 0 0 0 0,0-1 0 0 0,0 1-1 0 0,1-1 1 0 0,-1 1 0 0 0,0-1 0 0 0,0 0-48 0 0,-3-1 422 0 0,4 1-320 0 0,0 1 0 0 0,0 0 0 0 0,0-1 0 0 0,0 0 0 0 0,0 1 0 0 0,0-1 0 0 0,0 1 0 0 0,0-1 0 0 0,0 0 0 0 0,0 0 0 0 0,0 1 0 0 0,0-1 0 0 0,1 0 0 0 0,-1 0 0 0 0,0 0 0 0 0,1 0 0 0 0,-1 0 1 0 0,0-1-103 0 0,-6-12 979 0 0,5 12-802 0 0,1 0 1 0 0,0-1-1 0 0,0 1 0 0 0,0 0 0 0 0,0 0 1 0 0,0-1-1 0 0,0 1 0 0 0,0 0 0 0 0,1-1 1 0 0,0 1-1 0 0,-1-1 0 0 0,1 0-177 0 0,0-6 232 0 0,0 2-139 0 0,0 1-1 0 0,0-1 1 0 0,0 1-1 0 0,1-1 1 0 0,0 1-1 0 0,0-1 1 0 0,1 1-1 0 0,2-6-92 0 0,8-15-203 0 0,1 0 0 0 0,2 1-1 0 0,0 1 1 0 0,2 0 0 0 0,1 1 0 0 0,0 0 0 0 0,2 2 0 0 0,1 0-1 0 0,0 2 1 0 0,22-16 203 0 0,-11 12-1091 0 0</inkml:trace>
  <inkml:trace contextRef="#ctx0" brushRef="#br0" timeOffset="79831.083">24185 976 6912 0 0,'0'0'314'0'0,"0"0"-6"0"0,0 0 40 0 0,0 0 902 0 0,0 0 412 0 0,0 0 88 0 0,-1 1-181 0 0,-8 19-346 0 0,8-16-1103 0 0,-1 1 0 0 0,0-1 0 0 0,0 0 1 0 0,-1 1-1 0 0,-1 2-120 0 0,-7 10 10 0 0,2 0 0 0 0,0 1 0 0 0,1 0 0 0 0,1 0-1 0 0,1 1 1 0 0,-4 15-10 0 0,3-7-151 0 0,-1-3-218 0 0,2 0 1 0 0,0 0-1 0 0,2 4 369 0 0,3-21-288 0 0,0 1-1 0 0,1 0 1 0 0,0-1 0 0 0,0 1-1 0 0,1 0 1 0 0,0-1-1 0 0,1 1 1 0 0,-1 0-1 0 0,1-1 1 0 0,1 0-1 0 0,2 7 289 0 0,-4-11-160 0 0,1-1 1 0 0,-1 1-1 0 0,0-1 0 0 0,1 0 0 0 0,0 1 0 0 0,0-1 1 0 0,-1 0-1 0 0,1 0 0 0 0,0 0 0 0 0,1 0 0 0 0,-1-1 0 0 0,0 1 1 0 0,0 0-1 0 0,1-1 0 0 0,1 1 160 0 0,0 0-83 0 0,0-1 0 0 0,0 0 1 0 0,0 0-1 0 0,1 0 0 0 0,-1 0 0 0 0,0-1 0 0 0,1 1 1 0 0,-1-1-1 0 0,1 0 83 0 0,-1-1 90 0 0,0 1 1 0 0,-1-1 0 0 0,1 0-1 0 0,0 0 1 0 0,0 0-1 0 0,-1 0 1 0 0,1-1 0 0 0,0 1-1 0 0,-1-1 1 0 0,0 0 0 0 0,1 0-1 0 0,-1-1 1 0 0,0 1-1 0 0,0-1 1 0 0,0 1 0 0 0,0-1-1 0 0,0-1-90 0 0,8-8 1109 0 0,0-2-1 0 0,-1 1 0 0 0,3-7-1108 0 0,-8 11 399 0 0,1 0 187 0 0,-1 0 0 0 0,0-1 1 0 0,0 0-587 0 0,12-26 1332 0 0,5-6-356 0 0,-17 31-704 0 0,0 0 1 0 0,0 1-1 0 0,1 0 0 0 0,1 0 1 0 0,6-8-273 0 0,-2 3 286 0 0,-5 22-387 0 0,-1 0 0 0 0,0 1-1 0 0,-1-1 1 0 0,1 1 0 0 0,-2 0-1 0 0,1 0 1 0 0,-1 0 0 0 0,0 0-1 0 0,1 7 102 0 0,12 29-332 0 0,-5-17 160 0 0,0 1-602 0 0,2 0-1 0 0,11 17 775 0 0,8 13-3036 0 0,-23-41 1650 0 0</inkml:trace>
  <inkml:trace contextRef="#ctx0" brushRef="#br0" timeOffset="80198.901">24750 1158 9760 0 0,'9'-20'266'0'0,"9"-25"506"0"0,17-42 979 0 0,-35 85-795 0 0,0 2-47 0 0,0 0-239 0 0,0 0-108 0 0,0 0-18 0 0,0 0-75 0 0,0 0-281 0 0,5 13-100 0 0,2 10-328 0 0,-1-1 0 0 0,-1 1 0 0 0,-1 1 0 0 0,-2-1-1 0 0,0 0 1 0 0,-1 17 240 0 0,-1-34-215 0 0,0-1-1 0 0,1 1 1 0 0,0-1 0 0 0,0 1-1 0 0,0-1 1 0 0,0 1-1 0 0,1-1 1 0 0,0 0-1 0 0,1 3 216 0 0,-2-6-108 0 0,1 0 1 0 0,-1 0-1 0 0,0 0 0 0 0,0 0 0 0 0,1 0 0 0 0,0 0 0 0 0,-1 0 0 0 0,1 0 0 0 0,0-1 0 0 0,0 1 0 0 0,0-1 0 0 0,0 1 0 0 0,0-1 0 0 0,0 0 0 0 0,0 0 1 0 0,0 0-1 0 0,0 0 0 0 0,1 0 0 0 0,-1 0 0 0 0,0-1 0 0 0,1 1 0 0 0,0-1 108 0 0,31 3-1173 0 0,-33-3 1190 0 0,1-1 1 0 0,0 1-1 0 0,0-1 1 0 0,-1 0-1 0 0,1 0 0 0 0,0 1 1 0 0,-1-1-1 0 0,1 0 1 0 0,-1 0-1 0 0,1 0 1 0 0,-1-1-1 0 0,0 1 1 0 0,1 0-1 0 0,0-1-17 0 0,4-4 100 0 0,18-14 1253 0 0,-1-1 0 0 0,-1 0 0 0 0,4-6-1353 0 0,37-37 2796 0 0,-44 45-1954 0 0,-13 12-572 0 0,0 1-1 0 0,0 0 0 0 0,1 0 0 0 0,4-2-269 0 0,3-6 747 0 0,-3 21-890 0 0,-9-5 115 0 0,3 1-257 0 0,0 1-1 0 0,0 1 1 0 0,-1-1-1 0 0,1 1 1 0 0,-1-1-1 0 0,0 1 1 0 0,0 1-1 0 0,0-1 1 0 0,-1 0-1 0 0,0 1 286 0 0,7 7-6119 0 0</inkml:trace>
  <inkml:trace contextRef="#ctx0" brushRef="#br0" timeOffset="80533.241">25631 745 11520 0 0,'0'0'528'0'0,"0"0"-16"0"0,0 0-120 0 0,0 0 693 0 0,-8 1 1837 0 0,-42 10-916 0 0,43-8-2452 0 0,1 0 1 0 0,-1 0-1 0 0,0 0 1 0 0,1 1 0 0 0,0 0-1 0 0,0 0 1 0 0,0 1-1 0 0,0 0 1 0 0,0 0 0 0 0,1 0-1 0 0,0 0 1 0 0,0 1-1 0 0,-3 5 446 0 0,6-7-226 0 0,0-1 0 0 0,1 1 1 0 0,-1 0-1 0 0,1-1 0 0 0,0 1 0 0 0,0 0 0 0 0,0 0 0 0 0,0 0 0 0 0,1 0 0 0 0,-1 0 0 0 0,1 0 0 0 0,0 0 0 0 0,0 0 1 0 0,1 0-1 0 0,-1 0 0 0 0,1 0 0 0 0,0 0 0 0 0,0 0 0 0 0,0-1 0 0 0,0 1 0 0 0,1 0 0 0 0,-1 0 0 0 0,2 0 226 0 0,4 12 41 0 0,8 11 526 0 0,-6-14-141 0 0,-1-2 175 0 0,1 1 0 0 0,0-1 0 0 0,0-1 0 0 0,1 1 0 0 0,6 3-601 0 0,0-2 544 0 0,0 2-1 0 0,-1 0 1 0 0,0 0 0 0 0,-1 2 0 0 0,1 2-544 0 0,-9-12 190 0 0,0 0 0 0 0,0 0 0 0 0,1 0 0 0 0,-1-1 1 0 0,2 1-191 0 0,24 21 529 0 0,-15-11-422 0 0,-14-13-79 0 0,1 0-1 0 0,-1 0 0 0 0,0 0 0 0 0,0 0 0 0 0,0 1 0 0 0,0 0 0 0 0,-1-1 0 0 0,0 1 0 0 0,1 2-27 0 0,5 7 94 0 0,-7-12-87 0 0,-1 0 1 0 0,1-1-1 0 0,0 1 1 0 0,-1 0-1 0 0,1 0 1 0 0,-1 0-1 0 0,0 0 1 0 0,1 0 0 0 0,-1-1-1 0 0,0 1 1 0 0,1 0-1 0 0,-1 0 1 0 0,0 0-1 0 0,0 0 1 0 0,0 0 0 0 0,0 0-1 0 0,0 0 1 0 0,0 0-1 0 0,0 0 1 0 0,0 0-1 0 0,0 0 1 0 0,0 0 0 0 0,-1 0-1 0 0,1 0 1 0 0,0 0-1 0 0,-1 0 1 0 0,1-1-1 0 0,-1 1 1 0 0,1 0-1 0 0,-1 0-7 0 0,-2 6-8 0 0,-1-1-1 0 0,-1 1 0 0 0,1-1 0 0 0,-1 0 0 0 0,0-1 1 0 0,0 1-1 0 0,-1-1 0 0 0,1 0 0 0 0,-1 0 0 0 0,-4 1 9 0 0,4-1-113 0 0,0 1 0 0 0,0-1 0 0 0,-4 6 113 0 0,6-6-409 0 0,-1 0-1 0 0,0 0 1 0 0,0 0-1 0 0,-1 0 1 0 0,0-1 409 0 0,-10 5-5245 0 0</inkml:trace>
  <inkml:trace contextRef="#ctx0" brushRef="#br0" timeOffset="80534.241">25810 1097 12752 0 0,'1'1'289'0'0,"3"1"-170"0"0,-1 1 0 0 0,1 0 0 0 0,-1 0 0 0 0,0 1 0 0 0,0-1 0 0 0,0 0 0 0 0,0 1 0 0 0,-1 0 0 0 0,2 3-119 0 0,21 41 212 0 0,-15-26 426 0 0,8 15 505 0 0,4 15-1143 0 0,-15-32-2158 0 0,0 1 0 0 0,-2 0 2158 0 0,-1-3-1549 0 0</inkml:trace>
  <inkml:trace contextRef="#ctx0" brushRef="#br0" timeOffset="80928.528">26097 762 12896 0 0,'0'0'576'0'0,"0"0"112"0"0,0 0-552 0 0,0 0-136 0 0,0 0 0 0 0,0 0 0 0 0,0 0 928 0 0,0 0 160 0 0,0 0 31 0 0,0 0 9 0 0,0 0-1800 0 0,0 0-352 0 0</inkml:trace>
  <inkml:trace contextRef="#ctx0" brushRef="#br0" timeOffset="80929.528">26178 0 16384 0 0,'0'2'373'0'0,"5"70"1053"0"0,-3-29-1164 0 0,7 40-262 0 0,-2-17 160 0 0,8 53-43 0 0,22 84-117 0 0,43 115-1229 0 0,-75-300 1047 0 0,-1 1 0 0 0,-1-1 0 0 0,-1 1 0 0 0,0 0 0 0 0,-1 0 0 0 0,-2 0 0 0 0,1 0 0 0 0,-2 1 182 0 0,0-4-312 0 0,1-1 1 0 0,0 0-1 0 0,1 1 1 0 0,1-1-1 0 0,1 4 312 0 0,0-11-1329 0 0,0 0 0 0 0,0 1 0 0 0,3 6 1329 0 0,8 16-4524 0 0</inkml:trace>
  <inkml:trace contextRef="#ctx0" brushRef="#br0" timeOffset="81318.676">26065 794 12440 0 0,'9'0'1104'0'0,"-1"-5"-880"0"0,2 5-224 0 0,4 0 0 0 0,4-3 0 0 0,1 3 0 0 0,-6-4 0 0 0,1 4 0 0 0,-1 0 128 0 0,6 0-24 0 0,-1 0 0 0 0,-4-5 0 0 0,-1 5-104 0 0,6 0 0 0 0,2 5 64 0 0,-7-1-3864 0 0,-4-1-768 0 0</inkml:trace>
  <inkml:trace contextRef="#ctx0" brushRef="#br0" timeOffset="81319.676">26684 1008 7832 0 0,'14'17'696'0'0,"-11"-6"-560"0"0,2 6-136 0 0,5 3 0 0 0,-6 4 1280 0 0,6 1 224 0 0,-2 2 40 0 0,-3-2 16 0 0,-1 4-632 0 0,1-5-120 0 0,0 1-25 0 0,3-2-7 0 0,-8 1-544 0 0,5-7-104 0 0,0 3-32 0 0,-5-3 0 0 0,0-6-1448 0 0,-10-2-295 0 0</inkml:trace>
  <inkml:trace contextRef="#ctx0" brushRef="#br0" timeOffset="81671.832">26383 774 19087 0 0,'0'0'848'0'0,"0"0"176"0"0,0 0-824 0 0,0 0-200 0 0,0 0 0 0 0,0 0 0 0 0,9 0 64 0 0,-4 0-64 0 0,5-8 64 0 0,-2-4-5727 0 0,11-8-1153 0 0</inkml:trace>
  <inkml:trace contextRef="#ctx0" brushRef="#br0" timeOffset="82066.083">27125 1041 10136 0 0,'0'0'777'0'0,"0"0"-230"0"0,0 0 906 0 0,0 0 451 0 0,0 0 89 0 0,0 0-198 0 0,0 0-917 0 0,2-2-403 0 0,7-15-160 0 0,-1 0-1 0 0,0-1 0 0 0,3-15-314 0 0,6-14-1836 0 0,-17 47 1712 0 0,1 0-1 0 0,-1 0 1 0 0,0 0 0 0 0,0 0 0 0 0,0-1-1 0 0,0 1 1 0 0,0 0 0 0 0,0 0 0 0 0,0 0-1 0 0,0 0 1 0 0,0-1 0 0 0,0 1 0 0 0,0 0-1 0 0,0 0 1 0 0,1 0 0 0 0,-1 0 0 0 0,0 0-1 0 0,0-1 1 0 0,0 1 0 0 0,0 0 0 0 0,0 0-1 0 0,0 0 1 0 0,1 0 0 0 0,-1 0 0 0 0,0 0-1 0 0,0 0 1 0 0,0 0 0 0 0,0 0 0 0 0,1-1-1 0 0,-1 1 1 0 0,0 0 0 0 0,0 0 0 0 0,0 0-1 0 0,1 0 1 0 0,-1 0 0 0 0,0 0 0 0 0,0 0-1 0 0,0 0 1 0 0,0 0 0 0 0,1 0 0 0 0,-1 1 0 0 0,0-1-1 0 0,0 0 1 0 0,0 0 0 0 0,0 0 0 0 0,1 0-1 0 0,-1 0 1 0 0,0 0 0 0 0,0 0 124 0 0,8 11-1445 0 0,4 18 1122 0 0,-10-21 407 0 0,0 0-1 0 0,-1 1 1 0 0,1-1-1 0 0,-2 0 1 0 0,1 1 0 0 0,-1-1-1 0 0,0 1 1 0 0,-1-1-1 0 0,0 0 1 0 0,0 1 0 0 0,-1-1-1 0 0,0 0 1 0 0,0 0 0 0 0,-1 0-1 0 0,0 0 1 0 0,-1 0-1 0 0,1-1 1 0 0,-5 7-84 0 0,2-5 171 0 0,1-1 0 0 0,-1 0 0 0 0,-1 0 0 0 0,1-1 0 0 0,-1 0 0 0 0,-1 0 0 0 0,1 0 0 0 0,-1-1 0 0 0,0 0 0 0 0,-1-1 0 0 0,1 0 0 0 0,-1 0 0 0 0,0-1 1 0 0,-1 0-1 0 0,-6 2-171 0 0,4-3 212 0 0,1 0 1 0 0,-1-1 0 0 0,0-1 0 0 0,0 0 0 0 0,-5 0-213 0 0,3-1 274 0 0,12 1-169 0 0,0-1 0 0 0,0 0 0 0 0,0 0 0 0 0,0 0 0 0 0,0 0 0 0 0,0 0 0 0 0,0 0 0 0 0,0 0 0 0 0,0-1 0 0 0,0 1 0 0 0,0-1 0 0 0,0 0 0 0 0,0 1 0 0 0,0-1 1 0 0,0 0-1 0 0,0 0 0 0 0,1 0 0 0 0,-1 0 0 0 0,0-1 0 0 0,1 1 0 0 0,-1 0 0 0 0,1-1 0 0 0,-2-1-105 0 0,0 0 103 0 0,1 0-1 0 0,-1 0 0 0 0,1 0 1 0 0,0-1-1 0 0,0 0 1 0 0,0 1-1 0 0,0-1 1 0 0,0 0-1 0 0,1 0 1 0 0,0 0-1 0 0,0 0 1 0 0,0 0-1 0 0,0 0 1 0 0,0-1-103 0 0,1-3-61 0 0,0 1 1 0 0,1 0 0 0 0,-1-1 0 0 0,1 1 0 0 0,1 0 0 0 0,-1-1-1 0 0,3-5 61 0 0,4-9-1009 0 0,1 1-1 0 0,0 0 0 0 0,9-13 1010 0 0,35-53-3529 0 0,-52 86 3481 0 0,41-65-5161 0 0</inkml:trace>
  <inkml:trace contextRef="#ctx0" brushRef="#br0" timeOffset="82067.083">27362 633 12008 0 0,'12'17'655'0'0,"-2"1"0"0"0,7 15-655 0 0,-14-28-9 0 0,83 184 1688 0 0,-73-162-1470 0 0,1 0 0 0 0,2-1 0 0 0,1 0 0 0 0,15 17-209 0 0,-27-37-42 0 0,0-1 0 0 0,0 0 1 0 0,1 0-1 0 0,0 0 0 0 0,0 0 1 0 0,0-1-1 0 0,0 0 0 0 0,1-1 1 0 0,0 1-1 0 0,-1-1 0 0 0,1-1 1 0 0,0 1-1 0 0,0-1 0 0 0,1 0 1 0 0,-1-1-1 0 0,0 0 1 0 0,3 0 41 0 0,-6 0 18 0 0,0-1 0 0 0,0 0 1 0 0,0 0-1 0 0,1 0 0 0 0,-1-1 1 0 0,0 1-1 0 0,0-1 0 0 0,0 0 1 0 0,0 0-1 0 0,0-1 0 0 0,0 1 1 0 0,0-1-1 0 0,-1 0 0 0 0,1 0 1 0 0,0 0-1 0 0,-1-1 0 0 0,1 1 1 0 0,-1-1-1 0 0,0 1 0 0 0,1-3-18 0 0,42-45 4198 0 0,25-37-4198 0 0,-52 63 543 0 0,17-28 816 0 0,-32 45-1263 0 0,-3 6-8 0 0,-1 1-7 0 0,0 0-1 0 0,2 1 0 0 0,8 7-72 0 0,0 0 0 0 0,-1 1 0 0 0,0 0-1 0 0,-1 0 1 0 0,5 7-8 0 0,13 13-605 0 0,-20-21 100 0 0,1 1 0 0 0,-1-1 1 0 0,0 1-1 0 0,0 3 505 0 0,13 17-5017 0 0,-1-7-1196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2:0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13599 2301 3224 0 0,'0'0'483'0'0,"0"0"818"0"0,8 0 2093 0 0,17-3-1852 0 0,-1 1 0 0 0,1 1 0 0 0,8 2-1542 0 0,39-2 905 0 0,83-4-446 0 0,-52-4-219 0 0,35-11-240 0 0,-49 4 12 0 0,326-64 168 0 0,-285 53-65 0 0,22-6-6 0 0,-116 24 109 0 0,1 2 1 0 0,0 1 0 0 0,13 1-219 0 0,-20 2 259 0 0,17-1 210 0 0,-40 4-64 0 0,-7 0-275 0 0,-17 1 874 0 0,-51 12-958 0 0,-16 4 54 0 0,-13-3-100 0 0,-204 26 322 0 0,86-14 6 0 0,58-8-208 0 0,-135 15-120 0 0,170-18-64 0 0,57-6 19 0 0,-30-1 45 0 0,73-7-27 0 0,1 2 27 0 0,0 1 0 0 0,-10 3 0 0 0,22-5 0 0 0,-2 2-78 0 0,15-2-1 0 0,13-1-145 0 0,209-2-701 0 0,-131-4 1148 0 0,-58 2-170 0 0,100-12 62 0 0,-60 7-26 0 0,56-8 99 0 0,99-8 138 0 0,64-6-48 0 0,23-1-144 0 0,-166 21-69 0 0,142-5 149 0 0,-222 13-135 0 0,210-3-243 0 0,-214 5-1242 0 0,0-5-4929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6:3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72 4144 0 0,'-18'0'131'0'0,"4"0"6374"0"0,14 1-6469 0 0,-1-1 0 0 0,1 0 1 0 0,-1 0-1 0 0,1 0 0 0 0,-1 1 1 0 0,1-1-1 0 0,-1 0 0 0 0,1 0 1 0 0,0 1-1 0 0,-1-1 0 0 0,1 0 1 0 0,-1 1-1 0 0,1-1 0 0 0,0 1 1 0 0,-1-1-1 0 0,1 0 1 0 0,0 1-1 0 0,0-1 0 0 0,-1 1 1 0 0,1-1-1 0 0,0 1 0 0 0,0-1 1 0 0,0 1-1 0 0,0-1 0 0 0,-1 1 1 0 0,1-1-1 0 0,0 1-36 0 0,-3 17 62 0 0,2-14 108 0 0,-8 85 1287 0 0,5-23-215 0 0,3-34 144 0 0,-4 19-1386 0 0,2-21 352 0 0,2 0 1 0 0,1 1-1 0 0,1-1 0 0 0,2 0 0 0 0,6 27-352 0 0,18 140 920 0 0,-23-169-790 0 0,6 17-130 0 0,-6-26-1 0 0,0 0 1 0 0,-1 1-1 0 0,0 19 1 0 0,-1-12 459 0 0,-1-15-1382 0 0,0 2-4422 0 0,-1-14-285 0 0</inkml:trace>
  <inkml:trace contextRef="#ctx0" brushRef="#br0" timeOffset="1521.902">109 0 7344 0 0,'0'0'332'0'0,"0"0"-4"0"0,0 0-132 0 0,0 0 217 0 0,0 0 119 0 0,0 0 20 0 0,0 0-53 0 0,0 0-251 0 0,3 0-110 0 0,4 0-51 0 0,0 0-1 0 0,0 1 1 0 0,0 0-1 0 0,0 0 1 0 0,0 0-1 0 0,2 2-86 0 0,2-1 198 0 0,1 1 0 0 0,0-1 0 0 0,0-1 0 0 0,0 0 0 0 0,0-1-198 0 0,32 4 251 0 0,29 6 551 0 0,0-3-1 0 0,18-4-801 0 0,-2-2 154 0 0,81-1 339 0 0,152-10 779 0 0,-66 6-1016 0 0,231 25-256 0 0,-304-11 66 0 0,12 0 25 0 0,-79-2-10 0 0,-51-5-18 0 0,317 13 243 0 0,-343-15-289 0 0,169 8 158 0 0,27-3-28 0 0,-100-4-150 0 0,169-1 4 0 0,-142-2-14 0 0,10-7-47 0 0,-88 3 218 0 0,20-3 278 0 0,24 0-112 0 0,282-20 14 0 0,-342 23-338 0 0,-26 3 0 0 0,4-3 0 0 0,13-2 38 0 0,1 3-1 0 0,1 3-37 0 0,9 4 501 0 0,-66-3-437 0 0,-4 0 0 0 0,0 0 27 0 0,0 0 110 0 0,0 0 45 0 0,0 0 8 0 0,-1 0-40 0 0,0 1-213 0 0,0-1 1 0 0,0 0-1 0 0,0 1 1 0 0,0-1-1 0 0,0 0 1 0 0,1 1-1 0 0,-1-1 0 0 0,0 1 1 0 0,0 0-1 0 0,0-1 1 0 0,1 1-1 0 0,-1-1 1 0 0,0 1-1 0 0,1 0 1 0 0,-1 0-1 0 0,1-1 1 0 0,-1 1-1 0 0,1 0 1 0 0,-1 0-1 0 0,1 0 1 0 0,-1 0-1 0 0,1 0 1 0 0,0-1-1 0 0,0 1 0 0 0,-1 0 1 0 0,1 0-1 0 0,0 0 1 0 0,0 0-1 0 0,0 0-1 0 0,-2 28 0 0 0,-1 6 0 0 0,2-31 0 0 0,1 0 0 0 0,-1-1 0 0 0,0 1 0 0 0,1 0 0 0 0,0 0 0 0 0,0-1 0 0 0,0 1 0 0 0,0 0 0 0 0,1 0 0 0 0,0-1 0 0 0,-1 1 0 0 0,1 0 0 0 0,1-1 0 0 0,-1 2 0 0 0,0-1 0 0 0,0-1 0 0 0,0 0 0 0 0,0 1 0 0 0,-1-1 0 0 0,0 0 0 0 0,1 1 0 0 0,-1-1 0 0 0,-1 2 0 0 0,3 21 0 0 0,1-7 0 0 0,0 0 0 0 0,-1 11 0 0 0,4 30 0 0 0,1-22 0 0 0,-2-18 0 0 0,2 21 0 0 0,-6-33 0 0 0,1-1 0 0 0,0 0 0 0 0,0 0 0 0 0,0 0 0 0 0,1 0 0 0 0,1 1 0 0 0,-2 1 0 0 0,1-1 0 0 0,1 7 0 0 0,-3 2 0 0 0,0-13 0 0 0,-1 0 0 0 0,1 0 0 0 0,-1 1 0 0 0,1-1 0 0 0,0 0 0 0 0,1 2 0 0 0,16 38 0 0 0,-8-16 0 0 0,2-1 0 0 0,1 0 0 0 0,5 5 0 0 0,0 7 3 0 0,-3-8-128 0 0,-11-23 38 0 0,0 1 1 0 0,0 0 0 0 0,0 0-1 0 0,-1 0 1 0 0,0 3 86 0 0,-2 1-43 0 0,-2 4-7 0 0,-3-12 37 0 0,-4 9-79 0 0,7-13 104 0 0,0 1 0 0 0,0 0 0 0 0,0-1 1 0 0,0 1-1 0 0,0-1 0 0 0,0 0 0 0 0,-1 1 0 0 0,1-1 0 0 0,-1 0 0 0 0,1 0 0 0 0,-1 1 0 0 0,1-1 0 0 0,-2 0-12 0 0,2 0 6 0 0,0 0-1 0 0,0-1 1 0 0,-1 1 0 0 0,1 0 0 0 0,0 0-1 0 0,0 0 1 0 0,1-1 0 0 0,-1 1 0 0 0,0 0-1 0 0,0 1 1 0 0,0-1 0 0 0,0 1-6 0 0,0-1 18 0 0,0 0 0 0 0,0 0 0 0 0,-1 1 0 0 0,1-1 0 0 0,0 0 0 0 0,0 0 0 0 0,-1 0 0 0 0,1 0 0 0 0,-1-1 0 0 0,1 1 0 0 0,-1 0 0 0 0,1-1 0 0 0,-1 1 0 0 0,0 0 0 0 0,1-1 0 0 0,-1 0 0 0 0,1 1 0 0 0,-2-1-18 0 0,-1 1 42 0 0,-60 23 140 0 0,30-13-171 0 0,12-4-11 0 0,0-1-1 0 0,-1 0 1 0 0,-24 4-6 0 0,-23 3 34 0 0,-208 24 906 0 0,262-35-916 0 0,-106 11 40 0 0,-59-4-58 0 0,21-1 57 0 0,0 1 237 0 0,1-9 115 0 0,82 0-196 0 0,-14-1-170 0 0,-5 0-43 0 0,50 1 0 0 0,-20-3 0 0 0,31 1 0 0 0,-18 2 0 0 0,16 0 0 0 0,-7-2 0 0 0,-69-2 248 0 0,-40 5-248 0 0,-41 0 16 0 0,-7-1 64 0 0,-264-9 224 0 0,316 7-304 0 0,7-5 0 0 0,14 8 0 0 0,-144-2 0 0 0,192-5 0 0 0,-27 0 11 0 0,-116-2 170 0 0,148 3-114 0 0,-77-9 58 0 0,33-4-125 0 0,78 13 0 0 0,-27-5 0 0 0,-4-2 704 0 0,-35 0-704 0 0,88 10 58 0 0,-26-3 188 0 0,-12 2-246 0 0,-43 0-186 0 0,90 2-50 0 0,9 1 189 0 0,-1-1 1 0 0,1 1-1 0 0,-1 0 0 0 0,1 0 1 0 0,-1 0-1 0 0,1 0 1 0 0,-1 0-1 0 0,1 0 1 0 0,0 1-1 0 0,-1-1 0 0 0,1 0 1 0 0,-1 1-1 0 0,1-1 47 0 0,-14 3-119 0 0,-3 1-922 0 0,5-1-2704 0 0,8-2-225 0 0,3 0-2174 0 0</inkml:trace>
  <inkml:trace contextRef="#ctx0" brushRef="#br0" timeOffset="2083.661">514 481 6912 0 0,'0'0'528'0'0,"1"2"-342"0"0,2 2-141 0 0,-1 0 1 0 0,0 1-1 0 0,0-1 0 0 0,0 1 0 0 0,0-1 0 0 0,-1 1 0 0 0,0-1 0 0 0,0 1 0 0 0,0 0 0 0 0,0 3-45 0 0,0 13 708 0 0,-1-1 0 0 0,-1 1-708 0 0,1 8 760 0 0,-11 157 515 0 0,11-178-1177 0 0,0 26 76 0 0,5 32-174 0 0,-5-46 0 0 0,0-17 0 0 0,-1-1 1 0 0,1 0 0 0 0,0 1 0 0 0,0-1 0 0 0,1 0 0 0 0,-1 1 0 0 0,0-1 0 0 0,1 0 0 0 0,-1 0 0 0 0,1 1-1 0 0,0-1 1 0 0,1 2-1 0 0,-2-4 2 0 0,0 1 0 0 0,0-1-1 0 0,0 0 1 0 0,1 1 0 0 0,-1-1-1 0 0,0 0 1 0 0,0 1 0 0 0,0-1-1 0 0,0 1 1 0 0,0-1 0 0 0,0 0 0 0 0,0 1-1 0 0,0-1 1 0 0,0 1 0 0 0,0-1-1 0 0,0 0 1 0 0,0 1 0 0 0,0-1-1 0 0,0 1 1 0 0,0-1 0 0 0,0 0-1 0 0,0 1 1 0 0,0-1 0 0 0,-1 1-1 0 0,1-1 1 0 0,0 0 0 0 0,0 1-1 0 0,0-1 1 0 0,-1 0 0 0 0,1 1 0 0 0,0-1-1 0 0,0 0 1 0 0,-1 0 0 0 0,1 1-1 0 0,0-1 1 0 0,-1 0 0 0 0,1 0-1 0 0,-1 1-1 0 0,-5-9 54 0 0,0-2-218 0 0,1-1 1 0 0,0 1-1 0 0,0-1 1 0 0,1 0-1 0 0,1 0 0 0 0,0 0 1 0 0,-2-11 163 0 0,1-3-165 0 0,1 0 0 0 0,2 0 0 0 0,0-5 165 0 0,1 28-1 0 0,0-57-28 0 0,2 0 0 0 0,6-23 29 0 0,-6 69 88 0 0,0-7 282 0 0,2 0-1 0 0,1 0 0 0 0,4-12-369 0 0,-5 21 324 0 0,0 1 0 0 0,1-1 1 0 0,1-1-325 0 0,-4 9 48 0 0,0 0 1 0 0,0 0 0 0 0,0 0-1 0 0,0 0 1 0 0,0 1 0 0 0,1-1 0 0 0,-1 1-1 0 0,1-1 1 0 0,0 1 0 0 0,0 0 0 0 0,0 0-1 0 0,0 0-48 0 0,3-1 38 0 0,0 1 0 0 0,1 0 0 0 0,-1 0 0 0 0,1 1-1 0 0,-1-1 1 0 0,1 2 0 0 0,0-1 0 0 0,0 1 0 0 0,-1 0 0 0 0,6 0-38 0 0,-3 0 7 0 0,1 0 4 0 0,0 0 1 0 0,0 1 0 0 0,0 0 0 0 0,0 1-1 0 0,0 0 1 0 0,0 0 0 0 0,0 1 0 0 0,-1 0-1 0 0,1 1 1 0 0,-1 0 0 0 0,6 3-12 0 0,24 15-142 0 0,-22-13 16 0 0,-1 0 1 0 0,2 2 125 0 0,-15-9-18 0 0,-1 0 1 0 0,0-1 0 0 0,1 1 0 0 0,-1 0-1 0 0,0 0 1 0 0,0 0 0 0 0,0 1 0 0 0,0-1-1 0 0,-1 0 1 0 0,1 1 0 0 0,-1-1-1 0 0,1 1 1 0 0,0 1 17 0 0,-1 1 39 0 0,0 0 0 0 0,0 1-1 0 0,0-1 1 0 0,-1 1 0 0 0,0-1 0 0 0,0 5-39 0 0,-1-7 52 0 0,1 0 0 0 0,-1 0 0 0 0,0 0 0 0 0,0 0 0 0 0,0 0 0 0 0,0 0 0 0 0,-1 0 0 0 0,1 0 0 0 0,-1-1 0 0 0,0 1 0 0 0,0-1 0 0 0,0 1 0 0 0,0-1 0 0 0,0 1-52 0 0,-6 5 112 0 0,0 0 0 0 0,0-1 0 0 0,-7 5-112 0 0,-20 14-475 0 0,-2-2 0 0 0,-34 18 475 0 0,52-33-882 0 0</inkml:trace>
  <inkml:trace contextRef="#ctx0" brushRef="#br0" timeOffset="2474.49">936 291 5784 0 0,'0'0'265'0'0,"2"2"-4"0"0,0 1-250 0 0,-1 0-1 0 0,0 0 0 0 0,1 0 0 0 0,-1 1 0 0 0,0-1 1 0 0,-1 0-1 0 0,1 0 0 0 0,0 1 0 0 0,-1-1 0 0 0,0 3-10 0 0,3 14 84 0 0,-1-8 286 0 0,0-1 1 0 0,-1 1 0 0 0,-1 0-1 0 0,0 2-370 0 0,0-2 399 0 0,0 0-1 0 0,1 0 0 0 0,2 9-398 0 0,6 33 1922 0 0,-1 15-1922 0 0,2 14 915 0 0,-6-56-758 0 0,0-9-58 0 0,-2 1 0 0 0,0 0 0 0 0,-1 1-99 0 0,2 12 47 0 0,1 7 55 0 0,-4-37-85 0 0,0 1 1 0 0,0-1 0 0 0,0 1-1 0 0,0 0 1 0 0,-1-1 0 0 0,1 1 0 0 0,-1-1-1 0 0,0 1 1 0 0,1-1 0 0 0,-1 1 0 0 0,-1 0-18 0 0,1-1 90 0 0,1-2 112 0 0,0 0 43 0 0,0 0 10 0 0,0 0-26 0 0,0 0-110 0 0,0 0-45 0 0,0 0-8 0 0,0 0 50 0 0,0-13-20 0 0,0 1 1 0 0,0-1-1 0 0,1 1 1 0 0,1-1 0 0 0,0 1-1 0 0,1 0 1 0 0,0 0 0 0 0,1 0-1 0 0,0 0 1 0 0,1 1-1 0 0,0 0 1 0 0,1 0 0 0 0,0 0-1 0 0,0 0 1 0 0,2 1 0 0 0,-1 0-1 0 0,1 1 1 0 0,0-1 0 0 0,2 1-97 0 0,2 0 0 0 0,-10 8-1 0 0,-1 0 0 0 0,0 0 0 0 0,1 1 0 0 0,-1-1 0 0 0,1 0 0 0 0,-1 0 0 0 0,1 1 0 0 0,0-1 0 0 0,-1 1 1 0 0,1-1-1 0 0,-1 1 0 0 0,1 0 0 0 0,0-1 0 0 0,-1 1 0 0 0,1 0 0 0 0,0 0 0 0 0,0 0 0 0 0,-1 1 0 0 0,1-1 1 0 0,0 0-1 0 0,-1 1 0 0 0,1-1 0 0 0,-1 1 0 0 0,1-1 0 0 0,0 1 0 0 0,-1 0 0 0 0,1-1 0 0 0,-1 1 0 0 0,0 0 1 0 0,1 0-1 0 0,-1 0 0 0 0,0 0 0 0 0,1 0 0 0 0,-1 1 0 0 0,0-1 0 0 0,0 0 0 0 0,0 1 0 0 0,0-1 0 0 0,0 0 0 0 0,0 2 2 0 0,7 9-166 0 0,-1 2 0 0 0,-1-1 1 0 0,0 1-1 0 0,0 0 0 0 0,3 14 165 0 0,-2-6-114 0 0,8 18 114 0 0,-8-24-77 0 0,8 15-27 0 0,-14-29-67 0 0,0-1 1 0 0,1 1-1 0 0,-1 0 1 0 0,1 0-1 0 0,-1-1 1 0 0,1 1-1 0 0,-1-1 0 0 0,1 1 1 0 0,0-1-1 0 0,0 0 1 0 0,0 0-1 0 0,-1 0 1 0 0,3 1 170 0 0,9 3-4628 0 0</inkml:trace>
  <inkml:trace contextRef="#ctx0" brushRef="#br0" timeOffset="2866.561">1619 651 3680 0 0,'0'0'284'0'0,"-8"3"85"0"0,5-4 324 0 0,-1 1 0 0 0,1-1 0 0 0,0 1 1 0 0,0 0-1 0 0,-1 0 0 0 0,1 1 0 0 0,-3-1-693 0 0,-11 1 1973 0 0,14 0-1845 0 0,-1-1-1 0 0,1 1 1 0 0,0 0-1 0 0,-1 0 1 0 0,1 0-1 0 0,-1 0 1 0 0,1 1 0 0 0,0-1-1 0 0,0 1 1 0 0,0 0-1 0 0,-1 1-127 0 0,-14 7 263 0 0,0 0 61 0 0,0 0 0 0 0,1 2 1 0 0,-15 12-325 0 0,16-12 27 0 0,5-2-38 0 0,0 0 0 0 0,1 1 1 0 0,0 0-1 0 0,0 1 0 0 0,1 0 1 0 0,-1 3 10 0 0,9-14 0 0 0,0 1 0 0 0,0-1 0 0 0,0 1 0 0 0,1 0 0 0 0,-1-1 0 0 0,1 1 0 0 0,-1 0 0 0 0,1 0 0 0 0,0-1 0 0 0,-1 2 0 0 0,0 6 0 0 0,-5 2 12 0 0,6-11-11 0 0,0 0 0 0 0,0 0 0 0 0,0 0 1 0 0,0 0-1 0 0,0 0 0 0 0,0 0 0 0 0,0 1 0 0 0,-1-1 1 0 0,1 0-1 0 0,0 0 0 0 0,0 0 0 0 0,0 0 1 0 0,0 0-1 0 0,0 0 0 0 0,0 1 0 0 0,0-1 0 0 0,0 0 1 0 0,0 0-1 0 0,0 0 0 0 0,0 0 0 0 0,0 0 1 0 0,0 0-1 0 0,0 1 0 0 0,0-1 0 0 0,0 0 1 0 0,0 0-1 0 0,0 0 0 0 0,0 0 0 0 0,0 0 0 0 0,0 0 1 0 0,1 1-1 0 0,-1-1 0 0 0,0 0 0 0 0,0 0 1 0 0,0 0-1 0 0,0 0 0 0 0,0 0 0 0 0,0 0 1 0 0,0 0-2 0 0,1 3-19 0 0,1-1 1 0 0,-1 1 0 0 0,1-1-1 0 0,-1 1 1 0 0,1-1 0 0 0,0 0-1 0 0,0 0 1 0 0,0 0 0 0 0,0 0-1 0 0,0 0 1 0 0,0-1 0 0 0,0 1-1 0 0,1 0 1 0 0,-1-1 0 0 0,1 0-1 0 0,-1 1 1 0 0,1-1 0 0 0,-1 0 0 0 0,1-1-1 0 0,0 1 1 0 0,0 0 0 0 0,-1-1-1 0 0,1 1 19 0 0,3-1 22 0 0,0 0-1 0 0,0 0 1 0 0,0 0 0 0 0,-1-1-1 0 0,1 0 1 0 0,0 0-1 0 0,0 0 1 0 0,-1-1 0 0 0,1 0-1 0 0,-1 0 1 0 0,1 0-1 0 0,-1-1 1 0 0,0 0-1 0 0,0 0 1 0 0,0 0 0 0 0,1-2-22 0 0,6-3 104 0 0,-1-2 0 0 0,-1 1 0 0 0,1-1 0 0 0,-2-1 0 0 0,1 0 0 0 0,0-3-104 0 0,-2 3 531 0 0,-1-1 0 0 0,5-11-531 0 0,3-7 1401 0 0,-14 30-1337 0 0,-1 1 0 0 0,0-1 0 0 0,1 0 0 0 0,-1 0-1 0 0,1 1 1 0 0,-1-1 0 0 0,0 0 0 0 0,1 1-1 0 0,-1-1 1 0 0,0 0 0 0 0,1 1 0 0 0,-1-1 0 0 0,0 0-1 0 0,1 1 1 0 0,-1-1 0 0 0,0 1 0 0 0,0-1-1 0 0,0 0 1 0 0,1 1 0 0 0,-1-1 0 0 0,0 1 0 0 0,0-1-1 0 0,0 1 1 0 0,0-1 0 0 0,0 1 0 0 0,0-1-1 0 0,0 1-63 0 0,7 19-434 0 0,-5-13 301 0 0,0-1 0 0 0,1 0 0 0 0,0 0-1 0 0,0 1 1 0 0,0-2 0 0 0,0 1 0 0 0,1 0-1 0 0,0-1 1 0 0,1 1 0 0 0,-1-1 0 0 0,1-1-1 0 0,0 1 1 0 0,0 0 0 0 0,0-1 0 0 0,0 0-1 0 0,1 0 1 0 0,0-1 0 0 0,0 0-1 0 0,0 0 1 0 0,5 2 133 0 0,-10-5-4 0 0,4 2-780 0 0,0-1 0 0 0,0 1 0 0 0,0-1 0 0 0,0 0 0 0 0,0-1 0 0 0,1 1 784 0 0,16-5-4634 0 0</inkml:trace>
  <inkml:trace contextRef="#ctx0" brushRef="#br0" timeOffset="3256.817">2030 485 7688 0 0,'-2'-1'44'0'0,"0"1"1"0"0,-1-1-1 0 0,1 1 0 0 0,0 0 1 0 0,0 0-1 0 0,0 0 1 0 0,0 0-1 0 0,0 0 0 0 0,-1 0 1 0 0,1 1-1 0 0,0-1 0 0 0,0 1 1 0 0,0-1-1 0 0,0 1 1 0 0,0 0-1 0 0,0 0 0 0 0,0 0-44 0 0,-37 16 39 0 0,29-14 323 0 0,0 1 0 0 0,1 1 0 0 0,-1 0-1 0 0,1 0 1 0 0,0 1 0 0 0,0 0 0 0 0,-4 4-362 0 0,6-4 254 0 0,-18 19 252 0 0,24-24-506 0 0,-1 1 0 0 0,1-1 0 0 0,0 1 0 0 0,0 0 0 0 0,0 0 0 0 0,0 0 0 0 0,0-1 0 0 0,0 1 0 0 0,1 0 0 0 0,-1 0 0 0 0,1 0 0 0 0,-1 0 0 0 0,1 0 0 0 0,0 1 0 0 0,0 0-65 0 0,0-1 0 0 0,1 0 0 0 0,0 0 0 0 0,-1 1-1 0 0,1-1 1 0 0,0 0 0 0 0,0 0 0 0 0,1 1 65 0 0,0 1-93 0 0,2 3 73 0 0,0-1 1 0 0,0 0 0 0 0,1 0 0 0 0,0 0 0 0 0,0 0-1 0 0,0-1 1 0 0,1 0 0 0 0,0 0 0 0 0,0 0 0 0 0,2 1 19 0 0,13 8-32 0 0,2-1 0 0 0,7 3 32 0 0,29 9 171 0 0,-44-19-75 0 0,-1-1-1 0 0,0 2 0 0 0,0 0 0 0 0,0 0 1 0 0,6 6-96 0 0,15 17 800 0 0,-33-29-638 0 0,-2 8 34 0 0,-1-7-157 0 0,1 0 1 0 0,-1 0-1 0 0,1 0 0 0 0,-1 1 0 0 0,0-1 0 0 0,1 0 0 0 0,-1 0 0 0 0,0 0 1 0 0,0 0-1 0 0,-1 0 0 0 0,1 0 0 0 0,0-1 0 0 0,-1 1 0 0 0,1 0 0 0 0,-1 0-39 0 0,-2 2 179 0 0,0 0-1 0 0,0-1 0 0 0,-1 1 1 0 0,1-1-1 0 0,-5 2-178 0 0,-2 2 171 0 0,-5 2 86 0 0,0 0 1 0 0,-1-1-1 0 0,0-1 1 0 0,0 0 0 0 0,-4 0-258 0 0,-3 2 152 0 0,19-7-265 0 0,1 0 1 0 0,-1 0 0 0 0,0 0 0 0 0,0-1-1 0 0,-5 2 113 0 0,-4 0-382 0 0,-4 2-2804 0 0,18-5 2012 0 0</inkml:trace>
  <inkml:trace contextRef="#ctx0" brushRef="#br0" timeOffset="3659.609">2331 858 10136 0 0,'0'0'230'0'0,"2"-1"30"0"0,16-3-5 0 0,-14 3-211 0 0,1 0 1 0 0,-1 0-1 0 0,0-1 0 0 0,0 1 1 0 0,0-1-1 0 0,0 1 1 0 0,1-2-45 0 0,27-14 380 0 0,-23 13-155 0 0,1-1 0 0 0,-1 0 0 0 0,-1-1 0 0 0,2-1-225 0 0,14-8 652 0 0,-19 12-437 0 0,0 0-1 0 0,-1 0 0 0 0,1 0 0 0 0,-1 0 0 0 0,0-1 0 0 0,0 1 1 0 0,3-4-215 0 0,0-2 407 0 0,-3 5-4 0 0,-1 0 0 0 0,1-1 0 0 0,-1 0 0 0 0,0 0 0 0 0,0 1 1 0 0,-1-2-1 0 0,0 1 0 0 0,0 0 0 0 0,0 0 0 0 0,0-2-403 0 0,-1 2 200 0 0,0 4-178 0 0,-1-1 0 0 0,1 1 0 0 0,-1 0 0 0 0,1 0 0 0 0,-1 0 0 0 0,0-1 0 0 0,0 1 0 0 0,0 0 0 0 0,1 0 0 0 0,-1-1 0 0 0,0 1 0 0 0,-1 0 0 0 0,1-1 0 0 0,0 1 0 0 0,0 0 0 0 0,0 0 0 0 0,-1-1 0 0 0,1 1 0 0 0,-1 0 0 0 0,1 0 1 0 0,-1 0-1 0 0,1 0 0 0 0,-1 0 0 0 0,0-1 0 0 0,0 1 0 0 0,1 0 0 0 0,-1 0-22 0 0,-3-2 194 0 0,-15-9 1114 0 0,17 12-1327 0 0,1-1-1 0 0,-1 1 0 0 0,1-1 0 0 0,-1 1 0 0 0,0 0 1 0 0,0 0-1 0 0,1 0 0 0 0,-1 0 0 0 0,0 0 1 0 0,1 0-1 0 0,-1 0 0 0 0,0 1 0 0 0,-1 0 20 0 0,0-1-41 0 0,-3 2-37 0 0,1-1 0 0 0,-1 2 0 0 0,0-1 0 0 0,1 0 0 0 0,0 1 0 0 0,-1 0 1 0 0,1 0-1 0 0,0 1 0 0 0,0-1 0 0 0,1 1 0 0 0,-1 0 0 0 0,0 1 78 0 0,-13 10-327 0 0,16-13 297 0 0,0 0-1 0 0,0 1 0 0 0,0-1 1 0 0,0 0-1 0 0,1 1 1 0 0,-1-1-1 0 0,1 1 0 0 0,-1-1 1 0 0,1 3 30 0 0,-11 15-5 0 0,9-18 2 0 0,1 1-1 0 0,0 0 0 0 0,0-1 0 0 0,0 1 0 0 0,0 0 1 0 0,1 0-1 0 0,-1 0 0 0 0,1 0 0 0 0,0 0 0 0 0,-1 0 0 0 0,1 1 1 0 0,1-1-1 0 0,-1 0 0 0 0,0 1 4 0 0,1 1-12 0 0,-1 0 0 0 0,1 0 0 0 0,-1 0-1 0 0,1 0 1 0 0,1-1 0 0 0,-1 1 0 0 0,1 3 12 0 0,0 1-198 0 0,-1-7 132 0 0,-1-1-1 0 0,1 1 1 0 0,1 0-1 0 0,-1-1 1 0 0,0 1-1 0 0,0 0 1 0 0,1-1-1 0 0,-1 1 1 0 0,0 0-1 0 0,1 0 67 0 0,1 2-68 0 0,0-1 0 0 0,0 1 0 0 0,1-1 0 0 0,-1 0 1 0 0,1 1-1 0 0,-1-1 0 0 0,1 0 0 0 0,0-1 0 0 0,0 1 0 0 0,1 0 0 0 0,-1-1 0 0 0,0 0 0 0 0,1 0 0 0 0,-1 0 0 0 0,1 0 0 0 0,2 1 68 0 0,14 1-205 0 0,1 0 0 0 0,-1-1 0 0 0,18 1 205 0 0,-22-4-2640 0 0,1 0 0 0 0,16-3 2640 0 0,-1-2-4968 0 0</inkml:trace>
  <inkml:trace contextRef="#ctx0" brushRef="#br0" timeOffset="4019.375">2876 485 4608 0 0,'0'0'208'0'0,"2"1"-9"0"0,-2-1-199 0 0,0 0 1 0 0,0 0 0 0 0,1 0-1 0 0,-1 1 1 0 0,0-1 0 0 0,0 0-1 0 0,0 0 1 0 0,1 0 0 0 0,-1 0-1 0 0,0 1 1 0 0,0-1 0 0 0,0 0 0 0 0,1 0-1 0 0,-1 0 1 0 0,0 1 0 0 0,0-1-1 0 0,0 0 1 0 0,0 0 0 0 0,0 1-1 0 0,0-1 1 0 0,1 0 0 0 0,-1 0-1 0 0,0 1 1 0 0,0-1 0 0 0,0 0 0 0 0,0 0-1 0 0,0 1 1 0 0,0-1 0 0 0,0 0-1 0 0,0 0 1 0 0,0 1 0 0 0,0-1-1 0 0,0 0 1 0 0,0 1 0 0 0,-1-1 0 0 0,1 0-1 0 0,0 0 1 0 0,0 1 0 0 0,0-1-1 0 0,0 0 1 0 0,0 0 0 0 0,0 0-1 0 0,-1 1 1 0 0,1-1 0 0 0,0 0-1 0 0,0 0 1 0 0,0 0 0 0 0,-1 1 0 0 0,1-1-1 0 0,0 0 0 0 0,-10 4 131 0 0,9-4-42 0 0,-7 4 146 0 0,-5 2 914 0 0,1 1-1 0 0,-1 0 1 0 0,1 1 0 0 0,0 0 0 0 0,0 1-1149 0 0,12-8 0 0 0,0-1 0 0 0,-1 0 0 0 0,1 1 0 0 0,0-1 0 0 0,-1 0 0 0 0,1 1 0 0 0,0-1 0 0 0,-1 1 0 0 0,1-1 0 0 0,0 1 0 0 0,0-1 0 0 0,-1 1 0 0 0,1-1 0 0 0,0 1 0 0 0,0-1 0 0 0,0 1 0 0 0,0-1 0 0 0,0 1 0 0 0,0 3-128 0 0,1 0 0 0 0,0-1 0 0 0,0 1 0 0 0,0 0 0 0 0,0-1 0 0 0,1 1 1 0 0,-1-1-1 0 0,1 1 0 0 0,0-1 0 0 0,2 2 128 0 0,5 13-564 0 0,-8-16 553 0 0,0 0-1 0 0,1 0 1 0 0,-1 0 0 0 0,1-1-1 0 0,-1 1 1 0 0,1 0 0 0 0,0-1 0 0 0,-1 1-1 0 0,1-1 1 0 0,0 1 0 0 0,0-1-1 0 0,0 0 1 0 0,2 1 11 0 0,32 14-20 0 0,-23-11 22 0 0,8 3-2 0 0,0-1 0 0 0,9 1 0 0 0,-1 1 0 0 0,-23-8 0 0 0,-5-1 0 0 0,0 0 0 0 0,-1 0 0 0 0,1 1 0 0 0,0-1 0 0 0,-1 0 0 0 0,1 0 0 0 0,-1 0 0 0 0,1 0 0 0 0,0 0 0 0 0,-1 1 0 0 0,1-1 0 0 0,-1 0 0 0 0,1 1 0 0 0,0-1 0 0 0,-1 0 0 0 0,1 1 0 0 0,-1-1 0 0 0,1 1 0 0 0,-1-1 0 0 0,0 1 0 0 0,1-1 0 0 0,-1 1 0 0 0,1-1 0 0 0,-1 1 0 0 0,0-1 0 0 0,1 1 0 0 0,-1-1 0 0 0,0 1 0 0 0,0 0 0 0 0,0-1 0 0 0,1 1 0 0 0,-1-1 0 0 0,0 2 21 0 0,0-1 0 0 0,1 0 0 0 0,-1 1 0 0 0,1-1 0 0 0,-1 0 0 0 0,1 0 1 0 0,0 1-1 0 0,0-1 0 0 0,-1 0 0 0 0,1 0 0 0 0,0 0 0 0 0,0 0 0 0 0,0 0 0 0 0,0 0 1 0 0,0 0-1 0 0,1 0-21 0 0,17 11 494 0 0,19 7 409 0 0,-18-9 547 0 0,18 6-1450 0 0,-35-15 71 0 0,14 8 480 0 0,-6-1-324 0 0,-3-1-213 0 0,2 6-14 0 0,-10-10 0 0 0,0 5 0 0 0,-1-5 84 0 0,0 1 0 0 0,-1-1 1 0 0,0 0-1 0 0,1 0 0 0 0,-1 0 1 0 0,0 0-1 0 0,-1 0 0 0 0,1 0 1 0 0,0 0-1 0 0,-1-1 0 0 0,-1 2-84 0 0,-33 23 1508 0 0,18-14-975 0 0,7-5-269 0 0,-1 0 0 0 0,0-1 1 0 0,-1 0-1 0 0,-9 2-264 0 0,6-1 751 0 0,-1 0 0 0 0,-9 7-751 0 0,-9-1 263 0 0,35-14-594 0 0,1 0-822 0 0,-3 0-355 0 0,-9 0-76 0 0,9 0-14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2:2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2586 220 3224 0 0,'-1'2'240'0'0,"-8"21"451"0"0,-1 0 0 0 0,-1-1-1 0 0,-1 0 1 0 0,-13 18-691 0 0,12-19 18 0 0,-8 16 146 0 0,7-13 59 0 0,-15 20-223 0 0,-74 80 160 0 0,80-98-103 0 0,-7 11 256 0 0,-5 11-313 0 0,-19 24 182 0 0,-51 53-202 0 0,73-87-80 0 0</inkml:trace>
  <inkml:trace contextRef="#ctx0" brushRef="#br0" timeOffset="396.686">3447 1 2304 0 0,'-1'2'401'0'0,"-11"25"5508"0"0,-12 17-5909 0 0,-20 26 1191 0 0,-55 63-1841 0 0,86-117 1152 0 0,-31 37 99 0 0,-8 3-601 0 0,0 0 335 0 0,-10 11 83 0 0,-32 37 163 0 0,-33 44-244 0 0,-123 152-170 0 0,101-115-1493 0 0,122-154 922 0 0,-6 11-210 0 0</inkml:trace>
  <inkml:trace contextRef="#ctx0" brushRef="#br0" timeOffset="799.472">4271 65 2760 0 0,'-6'22'110'0'0,"-1"-1"-1"0"0,-1 1 1 0 0,-2 0-110 0 0,-14 27 2405 0 0,-19 26-2405 0 0,1-10 3204 0 0,-28 29-3204 0 0,47-64 347 0 0,-111 133 1249 0 0,82-103-1097 0 0,-657 737 431 0 0,660-742-3906 0 0,5-4-942 0 0</inkml:trace>
  <inkml:trace contextRef="#ctx0" brushRef="#br0" timeOffset="800.472">5003 243 6448 0 0,'0'0'498'0'0,"0"3"-327"0"0,1 8-132 0 0,-2-1 1 0 0,1 0-1 0 0,-1 0 0 0 0,-1 0 1 0 0,0 0-1 0 0,0-1 0 0 0,-1 1 0 0 0,0 0 1 0 0,0-1-1 0 0,-1 0 0 0 0,-1 0 0 0 0,0 0 1 0 0,-3 4-40 0 0,-164 214 2022 0 0,3-35-310 0 0,17-21-746 0 0,-38 40-255 0 0,58-68-486 0 0,96-103-320 0 0,-89 104-1049 0 0,79-90-3185 0 0</inkml:trace>
  <inkml:trace contextRef="#ctx0" brushRef="#br0" timeOffset="1207.501">5409 615 8720 0 0,'0'0'398'0'0,"1"2"-3"0"0,5 15-303 0 0,-3-12-85 0 0,-1 1-1 0 0,0-1 1 0 0,0 1 0 0 0,0 0-1 0 0,-1-1 1 0 0,1 1 0 0 0,-2 0-1 0 0,1 0 1 0 0,-1 0 0 0 0,0 5-7 0 0,-2 6 38 0 0,-1-1 0 0 0,-1 1 0 0 0,0-1 0 0 0,-1 0 0 0 0,-1 0 0 0 0,-1 0 0 0 0,-6 10-38 0 0,-9 13 179 0 0,-1 0 0 0 0,-11 9-179 0 0,-141 177 1415 0 0,55-75-720 0 0,101-125-2351 0 0,1 1-1 0 0,-8 17 1657 0 0,2 1-3901 0 0</inkml:trace>
  <inkml:trace contextRef="#ctx0" brushRef="#br0" timeOffset="1208.501">6169 968 12696 0 0,'0'0'560'0'0,"-8"7"120"0"0,-11 10-544 0 0,1 3-136 0 0,-1 8 0 0 0,-8 4 0 0 0,-13 5 104 0 0,-6-1-8 0 0,1 4 0 0 0,-5 6 0 0 0,-14-3 216 0 0,0 3 40 0 0,-9 3 0 0 0,-1-1 8 0 0,-11 8-360 0 0,-6-7-184 0 0,-10-1 24 0 0</inkml:trace>
  <inkml:trace contextRef="#ctx0" brushRef="#br0" timeOffset="1595.013">2100 615 6912 0 0,'-3'0'314'0'0,"-5"0"-212"0"0,0 1 0 0 0,0 1 0 0 0,0-1 0 0 0,0 1 0 0 0,0 1 0 0 0,1-1 0 0 0,-1 1 0 0 0,0 1 0 0 0,1-1 0 0 0,-1 2-102 0 0,-22 13 3521 0 0,-23 18-3521 0 0,31-20 1394 0 0,-207 149 1282 0 0,39-13-2695 0 0,-17 14-501 0 0,66-73-1024 0 0,69-52-3434 0 0</inkml:trace>
  <inkml:trace contextRef="#ctx0" brushRef="#br0" timeOffset="1596.013">934 980 14280 0 0,'0'0'1102'0'0,"-2"0"-719"0"0,-16 4-336 0 0,12-3-65 0 0,1 0-1 0 0,-1 0 1 0 0,1 1-1 0 0,-1 0 0 0 0,1 0 1 0 0,0 0-1 0 0,0 0 0 0 0,0 1 1 0 0,0 0-1 0 0,0 0 1 0 0,0 1 18 0 0,-50 38-4 0 0,-9 2 4 0 0,33-22 25 0 0,-146 98 264 0 0,96-65-137 0 0,-35 24-594 0 0,-42 29-563 0 0,105-73 740 0 0,-63 44-397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2:3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1674 4608 0 0,'0'0'353'0'0,"0"0"-199"0"0,0 0 22 0 0,1 2 30 0 0,14 9 255 0 0,-13-10-85 0 0,-1 0 59 0 0,3 1-339 0 0,-1 0 0 0 0,1 1 0 0 0,-1-2 0 0 0,1 1 0 0 0,0 0 0 0 0,-1-1 0 0 0,1 1 0 0 0,0-1 0 0 0,0 0 0 0 0,0 0 0 0 0,0-1 0 0 0,0 1 0 0 0,0-1 0 0 0,0 0 0 0 0,2 0-96 0 0,21 1 377 0 0,-19 0-226 0 0,0-1 1 0 0,0 0 0 0 0,-1 0-1 0 0,1 0 1 0 0,7-2-152 0 0,19-4 515 0 0,0 2 1 0 0,1 1 0 0 0,0 2-1 0 0,0 1-515 0 0,61 9 855 0 0,-75-8-680 0 0,-1 1 0 0 0,17 4-175 0 0,21 2 134 0 0,25 4-119 0 0,-67-10 10 0 0,-1 1 0 0 0,11 3-25 0 0,-14-3 27 0 0,-1 0 0 0 0,1-1 0 0 0,-1 0 0 0 0,1-1 0 0 0,-1-1 0 0 0,4 0-27 0 0,139-7 776 0 0,-38 3 892 0 0,48-11-1668 0 0,-110 9 601 0 0,7 2-601 0 0,-22 3 295 0 0,-1-3 0 0 0,35-7-295 0 0,-39 5 293 0 0,11 0-293 0 0,5-1 115 0 0,103-23 78 0 0,9-2-54 0 0,-67 13 319 0 0,66-23-458 0 0,-96 23 146 0 0,-13 4-1 0 0,-11 3 198 0 0,30-5-343 0 0,-35 11 121 0 0,10-1 31 0 0,1-3-1 0 0,22-8-151 0 0,-12 2 266 0 0,12-1-266 0 0,27-5 174 0 0,-30 5-56 0 0,-16 4 50 0 0,26-10-168 0 0,-28 7 267 0 0,24-3-267 0 0,-29 9 164 0 0,-2-2-1 0 0,19-9-163 0 0,12-4 141 0 0,-44 17-83 0 0,-1-2-1 0 0,14-7-57 0 0,147-63 197 0 0,-94 42-122 0 0,69-22 9 0 0,-30 10 11 0 0,-5 2-46 0 0,-4 2 49 0 0,-35 15-42 0 0,24-11 14 0 0,70-28-74 0 0,-113 42 4 0 0,34-14 0 0 0,-28 11 0 0 0,1 3 0 0 0,5 3 0 0 0,-55 15 0 0 0,23-11 0 0 0,14-5 0 0 0,143-57 0 0 0,-94 36 0 0 0,4-5 0 0 0,-67 31 118 0 0,42-26-118 0 0,-80 41 16 0 0,0 1 0 0 0,11-3-16 0 0,21-11 42 0 0,-26 10-42 0 0,0 1 0 0 0,3 0 0 0 0,15-7 0 0 0,9-2 0 0 0,39-10 0 0 0,-68 22 0 0 0,58-19 0 0 0,23-13 0 0 0,-15 9 0 0 0,-43 15-64 0 0,1 1 0 0 0,1 2 0 0 0,-1 2 0 0 0,24-1 64 0 0,8 5 11 0 0,-24-2 16 0 0,0 2-1 0 0,35 2-26 0 0,-73 3 0 0 0,1 0 0 0 0,-1 1 0 0 0,0 0 0 0 0,8 2 0 0 0,-8-1 0 0 0,1 0 0 0 0,-1-1 0 0 0,0-1 0 0 0,9 1 0 0 0,1-1 0 0 0,0 1 0 0 0,11 2 0 0 0,19 3 0 0 0,-22-3 0 0 0,18 4 0 0 0,13 2 0 0 0,-26-5 0 0 0,0 2 0 0 0,0 1 0 0 0,31 12 0 0 0,-42-9 0 0 0,-12-6 0 0 0,1 1 0 0 0,0-2 0 0 0,7 3 0 0 0,33 20 0 0 0,-45-25 0 0 0,0 1 0 0 0,1 0 0 0 0,-1 0 0 0 0,1 2 0 0 0,40 19 0 0 0,-40-20 0 0 0,30 17 0 0 0,-3-1 0 0 0,15 9 0 0 0,-26-19 0 0 0,-15-7 0 0 0,5 4 0 0 0,34 25 0 0 0,-27-18-4 0 0,6 6 75 0 0,-10-10-13 0 0,-14-9-54 0 0,0 0 1 0 0,0 0-1 0 0,0 1 0 0 0,0-1 0 0 0,0 0 1 0 0,-1 1-1 0 0,1-1 0 0 0,0 1 1 0 0,-1-1-1 0 0,1 1 0 0 0,-1 0 0 0 0,2 2-4 0 0,-1-1 1 0 0,0 0-1 0 0,0-1 0 0 0,1 1 0 0 0,-1 0 0 0 0,1-1 1 0 0,0 1-1 0 0,11 11-14 0 0,-7-5-1 0 0,1-1 0 0 0,1 0 0 0 0,-1 0 0 0 0,2-1 15 0 0,13 13 0 0 0,2-4 0 0 0,-22-14 0 0 0,0-1 0 0 0,0 1 0 0 0,0 0 0 0 0,-1 0 0 0 0,1 0 0 0 0,-1 0 0 0 0,1 0 0 0 0,-1 0 0 0 0,0 1 0 0 0,2 1 0 0 0,-1-1 0 0 0,-1 0 0 0 0,1 0 0 0 0,-1-1 0 0 0,1 1 0 0 0,0-1 0 0 0,0 0 0 0 0,0 0 0 0 0,1 0 0 0 0,-1 0 0 0 0,1 0 0 0 0,0 1 0 0 0,0-1 0 0 0,0 1 0 0 0,-1 0 0 0 0,2 1 0 0 0,77 78-128 0 0,-49-51 128 0 0,6 3 57 0 0,-26-22-53 0 0,0 0-1 0 0,8 4-3 0 0,18 10-11 0 0,-12-9 30 0 0,0 1 0 0 0,-1 2-1 0 0,-2 1 1 0 0,10 10-19 0 0,-21-15 0 0 0,-10-12 0 0 0,0 0 0 0 0,0 0 0 0 0,1 0 0 0 0,-1-1 0 0 0,2 1 0 0 0,6 3 0 0 0,-9-5 0 0 0,1-1 0 0 0,-1 1 0 0 0,0-1 0 0 0,1 1 0 0 0,-1 0 0 0 0,0 0 0 0 0,0 0 0 0 0,-1 0 0 0 0,2 1 0 0 0,25 33 0 0 0,-11-16 0 0 0,-12-14 16 0 0,-1-1-1 0 0,1 1 1 0 0,-1-1-1 0 0,2 0 0 0 0,-1 0 1 0 0,1 0-1 0 0,-1-1 1 0 0,1 0-1 0 0,5 3-15 0 0,17 11-75 0 0,-21-13 26 0 0,0 0-1 0 0,0 0 0 0 0,0-1 1 0 0,3 1 49 0 0,2 0 79 0 0,0 1 1 0 0,0 1-1 0 0,9 6-79 0 0,-16-10 36 0 0,0 0-1 0 0,0 0 0 0 0,0 0 1 0 0,1-1-1 0 0,0 1-35 0 0,-1-1 30 0 0,1 0 1 0 0,-1 1-1 0 0,0 0 0 0 0,0 0 0 0 0,1 1-30 0 0,11 9 88 0 0,-1 1 0 0 0,-1 1 0 0 0,5 5-88 0 0,15 10 11 0 0,-25-21 4 0 0,1 0-1 0 0,0-1 1 0 0,0-1 0 0 0,0 1-1 0 0,1-2 1 0 0,0 0 0 0 0,0 0-1 0 0,4 0-14 0 0,41 14 0 0 0,-54-19 0 0 0,-1 0 0 0 0,0 0 0 0 0,0 0 0 0 0,0 0 0 0 0,0 0 0 0 0,0 0 0 0 0,0 0 0 0 0,-1 1 0 0 0,1-1-1 0 0,0 1 1 0 0,1 1 0 0 0,-1-1 2 0 0,0 0-1 0 0,0 0 1 0 0,0 0-1 0 0,0-1 1 0 0,1 1-1 0 0,-1-1 1 0 0,0 1-1 0 0,3 0-1 0 0,-1-1 9 0 0,11 7 35 0 0,-2 0-44 0 0,-8-5 1 0 0,-4-2 3 0 0,1 0 0 0 0,-1 0 1 0 0,1 0-1 0 0,-1 0 0 0 0,0 0 0 0 0,0 0 0 0 0,1 0 1 0 0,-1 1-1 0 0,0-1 0 0 0,0 0 0 0 0,0 1 1 0 0,0-1-1 0 0,0 1 0 0 0,-1-1 0 0 0,1 2-4 0 0,0-3 0 0 0,-1 1 0 0 0,0 0 0 0 0,1-1 0 0 0,-1 1-1 0 0,0-1 1 0 0,1 1 0 0 0,-1-1 0 0 0,1 1 0 0 0,-1-1-1 0 0,1 1 1 0 0,-1-1 0 0 0,1 0 0 0 0,-1 1 0 0 0,1-1-1 0 0,-1 0 1 0 0,1 1 0 0 0,1 0 6 0 0,0 0 1 0 0,0 0-1 0 0,0 1 0 0 0,0-1 1 0 0,0 1-1 0 0,-1-1 0 0 0,1 1 0 0 0,-1 0 1 0 0,2 1-7 0 0,33 30 10 0 0,-30-28 0 0 0,-1-1-1 0 0,1 0 0 0 0,0 0 1 0 0,0 0-1 0 0,3 1-9 0 0,8 5 28 0 0,2 1 24 0 0,-14-9-51 0 0,11 6-1 0 0,-14-3 0 0 0,-1-3 0 0 0,0 1-6 0 0,3 2 13 0 0,-1 0-1 0 0,1 0 0 0 0,0-1 1 0 0,0 0-1 0 0,0 1 0 0 0,0-1 1 0 0,1-1-1 0 0,0 1 1 0 0,0-1-1 0 0,0 1 0 0 0,0-1-6 0 0,22 13 0 0 0,17 9 80 0 0,-43-24-5 0 0,5-1-17 0 0,6 3-52 0 0,0 1-1 0 0,-8-3-5 0 0,-3-1 0 0 0,1 0 0 0 0,-1 0 0 0 0,1 0 0 0 0,-1 1 0 0 0,1-1 0 0 0,-1 0 0 0 0,0 1 0 0 0,1 0 0 0 0,-1-1 0 0 0,0 1 0 0 0,0 0 0 0 0,1-1 0 0 0,-1 1 0 0 0,1 1 0 0 0,13 7 0 0 0,-1 1 0 0 0,22 2 0 0 0,-31-9 0 0 0,18 3 0 0 0,34 6 128 0 0,-25-3-128 0 0,-27-8 0 0 0,1 0 0 0 0,-1 1 0 0 0,0 0 0 0 0,1 0 0 0 0,-1 1 0 0 0,4 2 0 0 0,-9-5 0 0 0,3 2 0 0 0,1 0 0 0 0,-1 0 0 0 0,1-1 0 0 0,-1 1 0 0 0,1-1 0 0 0,-1 0 0 0 0,2 0 0 0 0,17 7 0 0 0,-21-8 2 0 0,0 1 0 0 0,0-1 0 0 0,0 1 0 0 0,0-1 0 0 0,0 1-1 0 0,0-1 1 0 0,0 1 0 0 0,0-1 0 0 0,0 0 0 0 0,0 0 0 0 0,0 1 0 0 0,0-1-1 0 0,0 0 1 0 0,1 0 0 0 0,-1 0 0 0 0,0 0 0 0 0,0 0 0 0 0,0-1-2 0 0,6 1 57 0 0,0 1-24 0 0,18 6 3 0 0,-23-7-37 0 0,0 1 1 0 0,0 0-1 0 0,-1-1 1 0 0,1 1-1 0 0,0-1 1 0 0,0 0-1 0 0,0 0 1 0 0,0 0-1 0 0,0 0 1 0 0,-1 0-1 0 0,3 0 1 0 0,4 0-8 0 0,-4 0 19 0 0,1 1 0 0 0,-1 0 0 0 0,1 0 1 0 0,0 0-1 0 0,1 1-11 0 0,-1 0 17 0 0,0-1 0 0 0,0 1 1 0 0,1-1-1 0 0,-1 0 0 0 0,3-1-17 0 0,-2 1 54 0 0,-1-1-1 0 0,1 1 0 0 0,-1 0 1 0 0,1 0-1 0 0,-1 0 0 0 0,5 3-53 0 0,4 1 8 0 0,-13-5 8 0 0,3-1 12 0 0,22 3-2 0 0,23-1 120 0 0,63-1 273 0 0,-79-2-366 0 0,-4-3-53 0 0,14 1 116 0 0,0 2 0 0 0,8 2-116 0 0,-17 1 32 0 0,17-10-32 0 0,-41 9-18 0 0,0-1-1 0 0,-1-1 0 0 0,9-1 19 0 0,12-3-32 0 0,-13 3 57 0 0,-1 0 0 0 0,8-3-25 0 0,24-4 78 0 0,84-4-14 0 0,-54 11-64 0 0,-54 2 0 0 0,1 0 0 0 0,12 3 0 0 0,17 1 0 0 0,34-5 0 0 0,-31 0 0 0 0,0 3 0 0 0,42 6 0 0 0,-36-4 0 0 0,-44-2 0 0 0,1 0 0 0 0,15 3 0 0 0,19 1 0 0 0,-40-5 0 0 0,-1 1 0 0 0,0 0 0 0 0,11 4 0 0 0,-19-4 0 0 0,0-1 0 0 0,0 1 0 0 0,0-1 0 0 0,0 1 0 0 0,3-2 0 0 0,19 3 0 0 0,-4-1 45 0 0,-19-1-31 0 0,0 0 0 0 0,0 0 1 0 0,0 0-1 0 0,0 1 1 0 0,0-1-1 0 0,3 2-14 0 0,3 0 22 0 0,0 0 1 0 0,0-1-1 0 0,0 0 1 0 0,0-1 0 0 0,0 0-1 0 0,10-1-22 0 0,33 0 14 0 0,-32 2-39 0 0,0-1 0 0 0,0-1-1 0 0,6-2 26 0 0,-7 1 2 0 0,0 1 0 0 0,0 0-1 0 0,-1 2 1 0 0,3 0-2 0 0,-4 1 50 0 0,0-2 1 0 0,0-1 0 0 0,4 0-51 0 0,24-1 61 0 0,-36 2-61 0 0,1 1 0 0 0,0 1 0 0 0,3 1 0 0 0,-6-1 0 0 0,0-1 0 0 0,1 0 0 0 0,-1 0 0 0 0,0-1 0 0 0,0 0 0 0 0,6 0 0 0 0,-3-1 11 0 0,1 1 0 0 0,-1 0-1 0 0,1 0 1 0 0,4 2-11 0 0,22 1 21 0 0,-34-3-21 0 0,41 0 0 0 0,25-4 0 0 0,22 0 0 0 0,-1-4 32 0 0,1 5 1 0 0,8 4-33 0 0,95-3 17 0 0,-112 3 158 0 0,-47 0-160 0 0,-1-1 1 0 0,2-2-16 0 0,23-1-119 0 0,-1 2 0 0 0,22 5 119 0 0,-22-1-172 0 0,86 6-2747 0 0,-94-6 1824 0 0</inkml:trace>
  <inkml:trace contextRef="#ctx0" brushRef="#br0" timeOffset="560.221">9452 1619 6992 0 0,'0'0'322'0'0,"0"0"-7"0"0,-3 2-204 0 0,-27 28-99 0 0,27-27-12 0 0,-1 1 0 0 0,0-1 0 0 0,0 1 0 0 0,0-1-1 0 0,0 0 1 0 0,-1-1 0 0 0,1 1 0 0 0,-1-1 0 0 0,0 0 0 0 0,-21 13 33 0 0,-40 27 350 0 0,-2-3 1 0 0,-1-4 0 0 0,-4-1-384 0 0,57-26 33 0 0,-43 17 197 0 0,-43 13-230 0 0,30-15-2496 0 0,23-9-374 0 0</inkml:trace>
  <inkml:trace contextRef="#ctx0" brushRef="#br0" timeOffset="920.69">8568 1513 12440 0 0,'0'0'957'0'0,"0"-1"-624"0"0,-4-1-229 0 0,3 1 236 0 0,-2 2 95 0 0,-31 7 435 0 0,-10 5-870 0 0,7-3-77 0 0,-11 6 12 0 0,1 2 1 0 0,-35 19 64 0 0,-2 1-48 0 0,-46 19-11 0 0,2-1-4230 0 0,60-27-380 0 0</inkml:trace>
  <inkml:trace contextRef="#ctx0" brushRef="#br0" timeOffset="1262.207">8104 1306 13360 0 0,'-10'0'1026'0'0,"10"0"-1006"0"0,-1 0-1 0 0,1 0 1 0 0,-1 0-1 0 0,1 0 0 0 0,0 0 1 0 0,-1 0-1 0 0,1 0 1 0 0,-1 0-1 0 0,1 0 1 0 0,-1 0-1 0 0,1 0 1 0 0,-1 0-1 0 0,1 0 0 0 0,-1 0 1 0 0,1 0-1 0 0,0-1 1 0 0,-1 1-1 0 0,1 0 1 0 0,-1 0-1 0 0,1-1 1 0 0,0 1-1 0 0,-1 0 0 0 0,1 0 1 0 0,0-1-1 0 0,-1 1 1 0 0,1 0-1 0 0,0-1 1 0 0,-1 1-1 0 0,1-1 1 0 0,0 1-1 0 0,-1-1-19 0 0,1 0 149 0 0,-2 0-87 0 0,1 1-1 0 0,0-1 1 0 0,0 1-1 0 0,-1-1 1 0 0,1 1-1 0 0,0 0 1 0 0,-1-1-1 0 0,1 1 0 0 0,0 0 1 0 0,-1 0-1 0 0,1 0 1 0 0,0 0-1 0 0,-1 0 1 0 0,1 1-1 0 0,0-1 1 0 0,-1 0-1 0 0,1 1 1 0 0,0-1-62 0 0,-31 10 149 0 0,20-6-132 0 0,-13 6-19 0 0,0 0-1 0 0,-8 5 3 0 0,-14 7-54 0 0,-247 115-90 0 0,-64 38-7 0 0,7 14-1199 0 0,219-117-132 0 0,46-26-3359 0 0</inkml:trace>
  <inkml:trace contextRef="#ctx0" brushRef="#br0" timeOffset="1263.207">7507 749 12984 0 0,'0'0'596'0'0,"0"0"-14"0"0,-1 1-375 0 0,-104 66-256 0 0,-50 22 49 0 0,-55 29 125 0 0,84-46 14 0 0,-377 201 398 0 0,366-199-490 0 0,-55 19-506 0 0,70-36-3320 0 0,29-11-919 0 0</inkml:trace>
  <inkml:trace contextRef="#ctx0" brushRef="#br0" timeOffset="1636.813">6765 687 14280 0 0,'0'0'1102'0'0,"-1"1"-719"0"0,0 1-364 0 0,-2 4-87 0 0,0 0 0 0 0,-1-1 0 0 0,0 1 0 0 0,0-1 0 0 0,0 0 0 0 0,-1 0 1 0 0,0-1-1 0 0,0 1 0 0 0,-4 2 68 0 0,-51 34-588 0 0,-5 4 1031 0 0,-5-2-443 0 0,-644 374 1236 0 0,382-240-1079 0 0,23-14-122 0 0,-79 47-1186 0 0,258-145-154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2:3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1809 920 0 0,'0'0'296'0'0,"0"0"907"0"0,0 0 394 0 0,11 0 2425 0 0,63 0-636 0 0,-69 0-3310 0 0,1 1 0 0 0,-1 0 0 0 0,1 0 0 0 0,4 2-76 0 0,0-1 8 0 0,23 8-9 0 0,1 1 1 0 0,14 8 0 0 0,2 1 21 0 0,-10-7 502 0 0,0-2 0 0 0,1-1 0 0 0,0-2 0 0 0,19 0-523 0 0,1 0 446 0 0,51 4 441 0 0,23 0-270 0 0,-79-5-192 0 0,-1 1-425 0 0,-6 0 423 0 0,30 0-423 0 0,43 2 547 0 0,-39-3 585 0 0,12-3-1132 0 0,94 4 1176 0 0,-23-3-470 0 0,-80-4-486 0 0,78-1-42 0 0,-58-5-24 0 0,-45 1 14 0 0,-27 3 24 0 0,11-3-192 0 0,9-2 358 0 0,29 3-358 0 0,-5-1 128 0 0,94-7-8 0 0,-146 7-109 0 0,8 0 72 0 0,-19 3-25 0 0,0-1-1 0 0,0 0 0 0 0,11-4-57 0 0,25-3 56 0 0,7-1 23 0 0,-37 6-26 0 0,0 0-1 0 0,7 1-52 0 0,23-3 24 0 0,-1-2 0 0 0,5-3-24 0 0,43-8 16 0 0,61-14 131 0 0,-126 25-96 0 0,109-25 31 0 0,-21 9-82 0 0,-29 4 54 0 0,82-19-44 0 0,-26 6 1 0 0,-39 9 102 0 0,119-21 95 0 0,-193 38-195 0 0,-16 2-13 0 0,1 2-1 0 0,8-1 1 0 0,75-14 0 0 0,-81 15 28 0 0,0-1 0 0 0,1-1 1 0 0,14-7-29 0 0,5 0 59 0 0,2-1 226 0 0,-1-3 0 0 0,24-13-285 0 0,27-9 358 0 0,73-29-386 0 0,97-33-210 0 0,-147 52 523 0 0,54-13-592 0 0,-45 16 386 0 0,7-11 210 0 0,102-36-385 0 0,-191 75 58 0 0,0 2 0 0 0,41-7 38 0 0,-6 1 66 0 0,-1-3 0 0 0,27-14-66 0 0,-9 4-8 0 0,21-3 8 0 0,206-60 208 0 0,-228 71-167 0 0,-29 8-18 0 0,-12 3-16 0 0,102-30 146 0 0,60-30-153 0 0,-144 49-96 0 0,11 1 96 0 0,-36 14 0 0 0,-30 7 0 0 0,1 0 0 0 0,-1-1 0 0 0,15-7 0 0 0,18-8 0 0 0,51-13 0 0 0,9-3 0 0 0,-70 22 0 0 0,3 2 0 0 0,24-8 0 0 0,-22 8 36 0 0,36-7-36 0 0,-28 8 28 0 0,5-3-28 0 0,-1 1 4 0 0,-37 10-43 0 0,-1-1 1 0 0,11-5 38 0 0,18-5-15 0 0,31-5 15 0 0,-40 9 0 0 0,-27 6 0 0 0,0 0 0 0 0,13-1 0 0 0,6 0 0 0 0,18-6 0 0 0,-19 4 0 0 0,23-2 0 0 0,37-5 80 0 0,11-6-80 0 0,36-6 48 0 0,-92 19-69 0 0,64-12-22 0 0,-79 14 43 0 0,17-1 0 0 0,18-2 0 0 0,-36 3 13 0 0,-1 1 0 0 0,1 2 0 0 0,0 1-1 0 0,0 1 1 0 0,28 4-13 0 0,-34-3 0 0 0,-16-1 0 0 0,-1 0 0 0 0,0 0 0 0 0,0 1 0 0 0,3 1 0 0 0,-2-1 0 0 0,0 0 0 0 0,0 0 0 0 0,0 0 0 0 0,5-1 0 0 0,-5 0 0 0 0,0 0 0 0 0,0 1 0 0 0,0 0 0 0 0,4 1 0 0 0,84 18-64 0 0,-84-18 42 0 0,0 0-1 0 0,0-2 1 0 0,1 1 22 0 0,-5-1-9 0 0,0 0 1 0 0,1 1-1 0 0,-1 0 0 0 0,0 1 1 0 0,1-1-1 0 0,-1 1 0 0 0,1 1 9 0 0,1 0-1 0 0,1 0-1 0 0,-1 0 0 0 0,7 0 2 0 0,-7-1 17 0 0,0 0-1 0 0,-1 0 0 0 0,1 1 0 0 0,2 2-16 0 0,-2-2 5 0 0,0-1-1 0 0,1 1 1 0 0,-1-1-1 0 0,1-1 0 0 0,0 0 1 0 0,2 0-5 0 0,2 0 39 0 0,38 7-23 0 0,9 4-16 0 0,13 2-66 0 0,-54-11 52 0 0,0 2 0 0 0,0 0 0 0 0,-1 1 0 0 0,1 1 0 0 0,-1 1 0 0 0,10 5 14 0 0,31 9 0 0 0,-54-20 0 0 0,1 0 0 0 0,-1 0 0 0 0,1-1 0 0 0,0 1 0 0 0,-1-1 0 0 0,1-1 0 0 0,6 1 0 0 0,-2-1 0 0 0,-1 1 0 0 0,1 0 0 0 0,1 2 0 0 0,25 5 0 0 0,-22-6 0 0 0,-1 1 0 0 0,0 1 0 0 0,0 1 0 0 0,2 0 0 0 0,52 25 0 0 0,-50-25 0 0 0,-13-6 0 0 0,0 2 0 0 0,17 5 0 0 0,0 0 0 0 0,10 0 0 0 0,28 7 0 0 0,-51-11 0 0 0,0 1 0 0 0,-1 0 0 0 0,6 2 0 0 0,-8-2 0 0 0,0-1 0 0 0,1 1 0 0 0,-1-2 0 0 0,1 1 0 0 0,-1-1 0 0 0,1 0 0 0 0,-1 0 0 0 0,2 0 0 0 0,-3-1 0 0 0,-1 1 0 0 0,1 0 0 0 0,-1 0 0 0 0,1 0 0 0 0,-1 1 0 0 0,0-1 0 0 0,0 1 0 0 0,2 1 0 0 0,14 5 0 0 0,-2-1 0 0 0,-9-3 0 0 0,-1-1 0 0 0,1 0 0 0 0,9 1 0 0 0,34 7 0 0 0,-31-6 0 0 0,1-1 0 0 0,-1 0 0 0 0,1-2 0 0 0,4 0 0 0 0,52 3 54 0 0,-58-4-39 0 0,0 1 1 0 0,17 4-16 0 0,9 1 43 0 0,43 5-43 0 0,-64-8 0 0 0,0 1 0 0 0,0 1 0 0 0,10 5 0 0 0,-4-1 0 0 0,16 2 0 0 0,-21-7 0 0 0,0 1 0 0 0,0-2 0 0 0,5 0 0 0 0,26 3 0 0 0,0 2 0 0 0,37 12 0 0 0,-75-16 0 0 0,128 33 192 0 0,14 12-192 0 0,16 0 48 0 0,-27-6-48 0 0,0 8 80 0 0,-7-6-84 0 0,5 1 91 0 0,-124-39-68 0 0,1-2 0 0 0,0 0-1 0 0,15 0-18 0 0,-4 0 61 0 0,9 3-61 0 0,-4 4 0 0 0,13 6 0 0 0,2 1 0 0 0,-6 1 0 0 0,-18-11-1 0 0,23 12 1 0 0,-35-13 11 0 0,0-1 0 0 0,1 0 0 0 0,0-2 0 0 0,0-1 0 0 0,17 3-11 0 0,-17-5 42 0 0,0 1 1 0 0,11 4-43 0 0,13 2 67 0 0,145 34-1 0 0,-161-34-66 0 0,-23-8 0 0 0,-1 0 0 0 0,0 0 0 0 0,1-1 0 0 0,-1 0 0 0 0,4 1 0 0 0,18 1 27 0 0,1 1 0 0 0,17 6-27 0 0,-25-6 57 0 0,1-1 1 0 0,20 1-58 0 0,8 1 138 0 0,43 9 59 0 0,88 11 227 0 0,-47-3-558 0 0,-111-19 82 0 0,0 1 0 0 0,0 1 0 0 0,17 6 52 0 0,-13-5 156 0 0,-6-3-39 0 0,2 2-285 0 0,0-1 1 0 0,3-1 167 0 0,-17-2 14 0 0,88 14 292 0 0,-27 0-306 0 0,-42-8 0 0 0,0-1 0 0 0,13 0 0 0 0,38 4-141 0 0,-38-3 312 0 0,11-2-171 0 0,45 7-226 0 0,20-2 294 0 0,-27 1-68 0 0,58 8 76 0 0,-108-13-284 0 0,24 4-2489 0 0,18 7 2697 0 0,-21 0-7538 0 0,-31-9 786 0 0</inkml:trace>
  <inkml:trace contextRef="#ctx0" brushRef="#br0" timeOffset="411.84">14713 1368 9672 0 0,'0'0'748'0'0,"-6"3"-464"0"0,-3-1 532 0 0,1 1 1 0 0,0-1 0 0 0,0 2-1 0 0,0-1 1 0 0,-6 4-817 0 0,-24 11 2451 0 0,-85 24-1795 0 0,-54 9-656 0 0,52-15 640 0 0,61-19-583 0 0,0-1-1 0 0,-18-1-56 0 0,-110 15-3 0 0,-116 17-2351 0 0,244-40 1176 0 0</inkml:trace>
  <inkml:trace contextRef="#ctx0" brushRef="#br0" timeOffset="777.368">13398 1161 15200 0 0,'0'0'1172'0'0,"-2"1"-654"0"0,-9 3 73 0 0,-1 0 1 0 0,0 0-1 0 0,0-1 0 0 0,0-1 0 0 0,-7 1-591 0 0,-26 5 89 0 0,-168 50-174 0 0,40-10-110 0 0,-259 92 0 0 0,181-54 170 0 0,-114 51-331 0 0,26-8-276 0 0,278-108 159 0 0,-135 42 367 0 0,131-45-5933 0 0,-67 9 6039 0 0,80-21-5101 0 0</inkml:trace>
  <inkml:trace contextRef="#ctx0" brushRef="#br0" timeOffset="1190.523">12595 741 13360 0 0,'0'0'298'0'0,"0"0"46"0"0,0 1 24 0 0,-3 3-325 0 0,0 0 0 0 0,0 1-1 0 0,0-2 1 0 0,0 1 0 0 0,-1 0-1 0 0,0-1 1 0 0,1 1 0 0 0,-1-1 0 0 0,-1 0-1 0 0,-3 2-42 0 0,-6 5 27 0 0,-19 14 186 0 0,-1-2 1 0 0,-32 14-214 0 0,-79 34 571 0 0,115-56-496 0 0,-254 108 1707 0 0,-172 44-1782 0 0,-563 165 1036 0 0,926-301-1073 0 0,-237 68-148 0 0,251-77-183 0 0,-234 57-869 0 0,205-56-3801 0 0,-101 7 5038 0 0,148-25-4506 0 0</inkml:trace>
  <inkml:trace contextRef="#ctx0" brushRef="#br0" timeOffset="1191.523">10839 741 13304 0 0,'33'-12'546'0'0,"-19"6"-384"0"0,0 1 1 0 0,0 0-1 0 0,1 1 0 0 0,-1 1 0 0 0,1 0 1 0 0,5 0-163 0 0,-18 3 410 0 0,-2 0 125 0 0,0 0 17 0 0,-14 9 177 0 0,-36 19-530 0 0,-2-3 0 0 0,0-1-1 0 0,-42 11-198 0 0,90-34 9 0 0,-129 48 174 0 0,-644 222 738 0 0,299-121-873 0 0,-455 159-1389 0 0,823-272 930 0 0,5 0 22 0 0,-182 56-757 0 0,258-85 1003 0 0,-56 14-386 0 0,72-20 401 0 0,0 0 0 0 0,0 0 0 0 0,-1-1 0 0 0,1-1 0 0 0,-3 0 128 0 0,14 0-30 0 0,0 0 0 0 0,0-1 0 0 0,0 1 0 0 0,0 0 0 0 0,0-1 0 0 0,-1 1 0 0 0,1-1 0 0 0,0 0 0 0 0,0 0 0 0 0,0 1 0 0 0,-1-2 30 0 0,2 1-19 0 0,1 0 0 0 0,-1 0 0 0 0,0 0 0 0 0,1 0 0 0 0,-1 0 0 0 0,0 0 0 0 0,1 0 0 0 0,-1 0 0 0 0,1 0 0 0 0,-1 0 0 0 0,1 0 0 0 0,0 0 0 0 0,0 0 0 0 0,-1 0 0 0 0,1-1 0 0 0,0 1 0 0 0,0 0 0 0 0,0 0 0 0 0,0 0 0 0 0,0-1 0 0 0,0 1 0 0 0,1 0 0 0 0,-1-1 19 0 0,1-3-299 0 0,0 0 1 0 0,1 0-1 0 0,-1 0 1 0 0,1 0-1 0 0,0 0 1 0 0,0 0-1 0 0,1 0 0 0 0,0 1 1 0 0,-1-1-1 0 0,2 1 1 0 0,-1 0-1 0 0,0 0 1 0 0,3-2 298 0 0,41-39-4112 0 0</inkml:trace>
  <inkml:trace contextRef="#ctx0" brushRef="#br0" timeOffset="1561.096">9668 522 3224 0 0,'179'-61'283'0'0,"-123"39"-250"0"0,60-20-37 0 0,-81 30 1313 0 0,-21 7-42 0 0,0 0 0 0 0,0 1 0 0 0,0 1 0 0 0,0 0 1 0 0,1 0-1 0 0,5 1-1267 0 0,-20 3 110 0 0,0 0 1 0 0,0 0-1 0 0,0 0 0 0 0,-1 0 1 0 0,1 0-1 0 0,0 0 1 0 0,-1 0-1 0 0,1 0 1 0 0,-1 0-1 0 0,1-1 1 0 0,-1 1-1 0 0,1 0 1 0 0,-1 0-111 0 0,-7 7 92 0 0,0-1 0 0 0,-1 0 0 0 0,0 0 0 0 0,0-1 0 0 0,0 0 0 0 0,-1-1 0 0 0,0 0 0 0 0,-8 3-92 0 0,-3 3 28 0 0,-403 170 350 0 0,231-103 133 0 0,-356 143 767 0 0,216-89-560 0 0,-133 52-13 0 0,466-184-705 0 0,-933 355 375 0 0,48-3-923 0 0,827-329 433 0 0,-210 76-5057 0 0,152-54-326 0 0</inkml:trace>
  <inkml:trace contextRef="#ctx0" brushRef="#br0" timeOffset="1562.096">7930 781 9672 0 0,'0'0'424'0'0,"0"0"96"0"0,-10 8-416 0 0,-8 9-104 0 0,-4 7 0 0 0,-15 13 0 0 0,-17-2 888 0 0,-20 19 152 0 0,-17 1 32 0 0,-13 11 8 0 0,-24 3-728 0 0,-13 7-136 0 0,-17 4-32 0 0,-16 10-8 0 0,-12 7-112 0 0,-6 1-64 0 0,2 3 80 0 0,-10 5-6424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3:1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0 672 920 0 0,'0'1'67'0'0,"0"2"214"0"0,0-2 1111 0 0,0-1 485 0 0,0 0 91 0 0,0 0-217 0 0,0 0-974 0 0,0 0-428 0 0,0 0-86 0 0,0 0-35 0 0,0 0-65 0 0,0 0-31 0 0,0 0-4 0 0,0 0-8 0 0,0 0-35 0 0,0 0-18 0 0,0 0-3 0 0,0 0 5 0 0,0 0 22 0 0,0 0 5 0 0,0 0 0 0 0,0 0 21 0 0,0 0 90 0 0,1-4-35 0 0,1-1 1 0 0,-1 1-1 0 0,1-1 1 0 0,0 1-1 0 0,0 0 1 0 0,1 0-1 0 0,-1 0 1 0 0,1 0-1 0 0,0 1 1 0 0,1-3-173 0 0,-3 4 12 0 0,-1 1-7 0 0,1 1 0 0 0,-1-1-1 0 0,1 0 1 0 0,-1 1 0 0 0,0-1-1 0 0,1 0 1 0 0,-1 1 0 0 0,1-1-1 0 0,-1 1 1 0 0,1-1-1 0 0,0 0 1 0 0,-1 1 0 0 0,1-1-1 0 0,0 1 1 0 0,-1 0 0 0 0,1-1-1 0 0,0 1 1 0 0,-1 0 0 0 0,1-1-1 0 0,1 1-4 0 0,1-2 42 0 0,14-10-14 0 0,2 0 68 0 0,-16 10-63 0 0,1 0 0 0 0,-1 0 0 0 0,0 0 1 0 0,0 0-1 0 0,0-1 0 0 0,0 1 0 0 0,1-3-33 0 0,18-14 248 0 0,-20 18-176 0 0,7-3 72 0 0,13-11 88 0 0,-21 14-152 0 0,-1 0-76 0 0,0 1 0 0 0,1-1 1 0 0,-1 1-1 0 0,0-1 0 0 0,0 1 1 0 0,1 0-1 0 0,-1-1 1 0 0,0 1-1 0 0,1-1 0 0 0,-1 1 1 0 0,0 0-1 0 0,1-1 0 0 0,-1 1 1 0 0,0 0-1 0 0,1 0 1 0 0,-1-1-1 0 0,1 1 0 0 0,-1 0 1 0 0,1 0-1 0 0,-1-1 0 0 0,1 1 1 0 0,-1 0-1 0 0,1 0 1 0 0,-1 0-1 0 0,1 0-4 0 0,9-5 120 0 0,-6 1-16 0 0,1 1 0 0 0,0-1 0 0 0,0 1 0 0 0,0 1 0 0 0,0-1 0 0 0,0 1 0 0 0,0 0 0 0 0,1 0 0 0 0,-1 0-104 0 0,-2 1 12 0 0,0 1 0 0 0,-1-1 0 0 0,1 0 0 0 0,-1 0 0 0 0,1-1 0 0 0,-1 1 1 0 0,1 0-1 0 0,-1-1 0 0 0,0 0 0 0 0,0 1 0 0 0,1-1 0 0 0,-1 0 0 0 0,0-1-12 0 0,5-1 43 0 0,34-13-8 0 0,-18 8 133 0 0,17-10-168 0 0,23-6 240 0 0,-7 3 64 0 0,20-9-117 0 0,-57 24-166 0 0,1 0 0 0 0,1 1 0 0 0,-1 1 0 0 0,12-1-21 0 0,24-6 56 0 0,-29 4-56 0 0,21-10 0 0 0,-24 9 0 0 0,0 0 0 0 0,8 0 0 0 0,24-9 44 0 0,-36 11-34 0 0,0 1 0 0 0,3 0-10 0 0,7-2 36 0 0,-21 5-29 0 0,0 0 0 0 0,0 1 0 0 0,0 0 0 0 0,1 0-7 0 0,72-4-12 0 0,145-16-40 0 0,-112 14 116 0 0,-99 6-62 0 0,1 1 0 0 0,-1 1 0 0 0,10 1-2 0 0,8 0 58 0 0,34 7-58 0 0,-43-8 0 0 0,-10-1 0 0 0,0 1 0 0 0,1 1 0 0 0,-1 1 0 0 0,9 1 0 0 0,-11-1 0 0 0,1 0 0 0 0,11 0 0 0 0,-11-1 0 0 0,-1 0 0 0 0,12 3 0 0 0,44 5 0 0 0,-54-6 0 0 0,1 0 0 0 0,-1 1 0 0 0,3 1 0 0 0,33 7 0 0 0,-23-6 0 0 0,-22-5 0 0 0,0 1 0 0 0,0-1 0 0 0,0 1 0 0 0,0 0 0 0 0,2 1 0 0 0,88 36 0 0 0,-77-31 42 0 0,0 0 0 0 0,19 4-42 0 0,-21-7 36 0 0,1 1 0 0 0,-1 0 0 0 0,9 6-36 0 0,45 17 64 0 0,-41-16-56 0 0,-20-10 3 0 0,-1 1 0 0 0,1 1 1 0 0,-1 0-1 0 0,0 0 0 0 0,0 1-11 0 0,-3-2 0 0 0,0-1 0 0 0,0 0 0 0 0,0 0 0 0 0,0 0 0 0 0,5 1 0 0 0,24 11 0 0 0,-13-2 0 0 0,-20-12 0 0 0,13 6 54 0 0,-12-5-44 0 0,-1-2-9 0 0,-1 0 0 0 0,0 1 0 0 0,1 0 0 0 0,-1-1-1 0 0,0 1 1 0 0,0 0 0 0 0,1-1 0 0 0,-1 1 0 0 0,0 0 0 0 0,0 0 0 0 0,0 0 0 0 0,0 1-1 0 0,1-1 39 0 0,0 0 0 0 0,0-1 0 0 0,0 1 0 0 0,0 0 1 0 0,0-1-1 0 0,0 1 0 0 0,0-1 0 0 0,0 0 0 0 0,0 0 0 0 0,0 0 0 0 0,0 0 0 0 0,0 0 0 0 0,0 0 0 0 0,1-1-39 0 0,6 1-266 0 0,15 0 908 0 0,-22 0-618 0 0,1 0 1 0 0,-1-1 0 0 0,0 1 0 0 0,1-1-1 0 0,-1 1 1 0 0,0-1 0 0 0,1 0-1 0 0,-1 0 1 0 0,0 0-25 0 0,12-4 71 0 0,-8 3-39 0 0,0 1 0 0 0,0-1 0 0 0,0-1-1 0 0,0 1 1 0 0,-1-1 0 0 0,1 0 0 0 0,1-1-32 0 0,11-6 142 0 0,37-23 56 0 0,-36 21-225 0 0,1 0 0 0 0,11-3 27 0 0,57-33 0 0 0,144-50-64 0 0,-196 82 33 0 0,1 2 0 0 0,0 1-1 0 0,0 2 1 0 0,3 1 31 0 0,73-19-11 0 0,-22 5 11 0 0,-53 18-14 0 0,-29 6-3 0 0,0-2 1 0 0,0 1-1 0 0,7-3 17 0 0,37-14 0 0 0,0 3 0 0 0,1 2 0 0 0,22-2 0 0 0,-18 4-10 0 0,-34 7-49 0 0,-1 2 0 0 0,22 0 59 0 0,215 2-64 0 0,-112 3 64 0 0,-41 2-64 0 0,-103-5 64 0 0,9 0 0 0 0,1 0 0 0 0,-1 0 0 0 0,0 2 0 0 0,0-1 0 0 0,0 2 0 0 0,0 0 0 0 0,3 1 0 0 0,22 6-7 0 0,-30-9-7 0 0,0 1 0 0 0,0 0-1 0 0,0 1 1 0 0,0 0-1 0 0,-1 0 1 0 0,3 1 14 0 0,11 8-33 0 0,0-2-1 0 0,22 8 34 0 0,52 23 0 0 0,20 11 0 0 0,-84-40 0 0 0,-1 1 0 0 0,0 2 0 0 0,14 10 0 0 0,-5 3 0 0 0,-23-20 0 0 0,-12-7 0 0 0,0 1 0 0 0,-1 0 0 0 0,1 0 0 0 0,0 0 0 0 0,-1 0 0 0 0,1 1 0 0 0,-1-1 0 0 0,0 1 0 0 0,0 0 0 0 0,0 0 0 0 0,0 0 0 0 0,-1 0 0 0 0,2 2 0 0 0,-1-1 1 0 0,0 0 0 0 0,0 0 0 0 0,1-1 0 0 0,-1 0 0 0 0,1 1 0 0 0,0-2-1 0 0,1 3 0 0 0,20 16 48 0 0,-9-3-23 0 0,1 0 0 0 0,1 0-1 0 0,17 12-24 0 0,-30-26 0 0 0,-1 0 0 0 0,-1 0 0 0 0,1 0 0 0 0,2 4 0 0 0,15 16 0 0 0,9 2 8 0 0,48 37-80 0 0,-64-52 46 0 0,-1 1 0 0 0,10 11 26 0 0,-10-10-12 0 0,-6-5 12 0 0,0 1 0 0 0,0 0 0 0 0,-1 0 0 0 0,1 4 0 0 0,0-2 0 0 0,0 0 0 0 0,9 9 0 0 0,-8-8-6 0 0,0 0-1 0 0,0 0 0 0 0,-1 0 1 0 0,0 1-1 0 0,-1 0 0 0 0,0 0 1 0 0,-1 0-1 0 0,-1 2 7 0 0,4-1-11 0 0,-7-12 11 0 0,0-1 0 0 0,0 1 0 0 0,0 0 0 0 0,-1-1 0 0 0,1 1 0 0 0,0 0 0 0 0,-1 0 0 0 0,1-1 0 0 0,0 3 0 0 0,-1-2 0 0 0,0-1 0 0 0,0 1 0 0 0,0 0 0 0 0,1 0 0 0 0,-1-1 0 0 0,1 1 0 0 0,-1-1 0 0 0,1 1 0 0 0,-1 0 0 0 0,1-1 0 0 0,0 1 0 0 0,0-1 0 0 0,0 1 0 0 0,0 0 0 0 0,3 4 0 0 0,11 38 0 0 0,-15-43 0 0 0,1 1 0 0 0,-1-1 0 0 0,1 1 0 0 0,0-1 0 0 0,-1 1 0 0 0,1-1 0 0 0,0 1 0 0 0,0-1 0 0 0,0 1 0 0 0,0-1 0 0 0,1 1 0 0 0,0 1 0 0 0,-1-1 0 0 0,1 1 0 0 0,-1 0 0 0 0,0-1 0 0 0,0 1 0 0 0,0 0 0 0 0,0 0 0 0 0,0 0 0 0 0,0 0 0 0 0,-1-1 0 0 0,2 3 0 0 0,-1 0 0 0 0,1-1 0 0 0,-1 1 0 0 0,1-1 0 0 0,1 0 0 0 0,-1 0 0 0 0,2 3 0 0 0,1 1 0 0 0,-3 2 0 0 0,-4-9 0 0 0,2 2 0 0 0,9 15 0 0 0,-5-9 0 0 0,-3 0 11 0 0,-1-7 42 0 0,0-2 11 0 0,0 0 3 0 0,0 0 20 0 0,0 0 37 0 0,0 0-3 0 0,0 0-8 0 0,0 0 14 0 0,0 0 62 0 0,0 0 31 0 0,0 0 4 0 0,0 0-16 0 0,0 0-68 0 0,0 0-32 0 0,0 0-4 0 0,0 0-1 0 0,0 0-7 0 0,0 0-7 0 0,0 0-1 0 0,0 0-1 0 0,0 0-6 0 0,0 0-1 0 0,0 0 0 0 0,0 0 23 0 0,0 0 94 0 0,0 0 41 0 0,0 0 8 0 0,0 0-12 0 0,0 0-64 0 0,0 0-30 0 0,0 0-4 0 0,0 0-2 0 0,0 0-13 0 0,0 0-8 0 0,0 0-1 0 0,0 0-1 0 0,0 0-6 0 0,0 0-1 0 0,0 0 0 0 0,0 0 6 0 0,0 0 22 0 0,13-3 285 0 0,-11 2-350 0 0,6-6-57 0 0,1-1-10 0 0,-1 3 0 0 0,4-6 0 0 0,-8 8 0 0 0,-2 2 0 0 0,-1 1 0 0 0,0-1 0 0 0,0 1 0 0 0,0 0 0 0 0,0-1 0 0 0,0 1 0 0 0,0-1 0 0 0,0 1 0 0 0,-1-1 0 0 0,1 1 0 0 0,0-1 0 0 0,0 0 0 0 0,0 1 0 0 0,-1-1 0 0 0,1 0 0 0 0,0 0 0 0 0,-1 1 0 0 0,1-1 0 0 0,-1 0 0 0 0,1 0 0 0 0,-1 0 0 0 0,1 0 0 0 0,-1 0 0 0 0,0 0 0 0 0,1 0 0 0 0,-1 0 0 0 0,0 0 0 0 0,1-3 0 0 0,11-11 61 0 0,8-5 169 0 0,2 1-217 0 0,-21 17-13 0 0,13-12 0 0 0,-5 4 0 0 0,-1-6 0 0 0,-6 13 0 0 0,1-2 0 0 0,10-10 0 0 0,1 2 0 0 0,-3 5 0 0 0,-10 4 0 0 0,-1 2 0 0 0,7-3 0 0 0,-4 3 0 0 0,11-9 0 0 0,-9 7 0 0 0,2-1 0 0 0,5-3 0 0 0,-9 7 0 0 0,2-3 0 0 0,18-18 0 0 0,-20 18 0 0 0,22-13 0 0 0,-22 14 0 0 0,13-6 0 0 0,-8 4 0 0 0,-7 3-8 0 0,1 1-1 0 0,-1-1 1 0 0,1 1 0 0 0,-1 0-1 0 0,1-1 1 0 0,0 1-1 0 0,-1 0 1 0 0,1 0 0 0 0,0 0-1 0 0,1 0 9 0 0,4-3-68 0 0,-4 2 15 0 0,10-3 40 0 0,4-6 15 0 0,0-2-2 0 0,-15 10 0 0 0,7-4 0 0 0,12-3 0 0 0,-16 7 0 0 0,10-8 0 0 0,-1 2 0 0 0,5 1 0 0 0,25-12 0 0 0,-35 16 0 0 0,2-1 0 0 0,51-19-216 0 0,-60 23 208 0 0,1-1-1 0 0,0 1 0 0 0,-1 0 1 0 0,1 0-1 0 0,0 0 1 0 0,0 1-1 0 0,0-1 0 0 0,0 1 1 0 0,2-1 8 0 0,-1 1 0 0 0,0-1 1 0 0,-1 1 0 0 0,1-1 0 0 0,0 0 0 0 0,0 0-1 0 0,-1 0 1 0 0,1-1-1 0 0,7-1 3 0 0,-1 0 0 0 0,1 0 0 0 0,8 0-3 0 0,-16 2 2 0 0,3 0 17 0 0,0-1 0 0 0,-1 0 1 0 0,1 0-1 0 0,-1 0 0 0 0,5-3-19 0 0,-5 2 14 0 0,-1 1 0 0 0,1 0 1 0 0,0 0-1 0 0,1 0 0 0 0,-1 1 0 0 0,4-1-14 0 0,-7 1-7 0 0,0 1 1 0 0,0-1-1 0 0,0 0 0 0 0,1 0 0 0 0,-1 1 0 0 0,0-2 1 0 0,0 1-1 0 0,0 0 0 0 0,0 0 0 0 0,1-2 7 0 0,10-5-4 0 0,54-19 64 0 0,7 0-60 0 0,11-3 68 0 0,-37 17-68 0 0,-22 8 0 0 0,-21 4 0 0 0,-1 1 0 0 0,0-1 0 0 0,1 0 0 0 0,-1 0 0 0 0,0 0 0 0 0,2-1 0 0 0,13-2 0 0 0,31-8 0 0 0,-49 11 0 0 0,1 1 0 0 0,-1-1 0 0 0,0 1 0 0 0,1 0 0 0 0,-1-1 0 0 0,0 1 0 0 0,1 0 0 0 0,-1 0 0 0 0,0 0 0 0 0,1 0 0 0 0,-1 0 0 0 0,0 0 0 0 0,1 0 0 0 0,-1 0 0 0 0,0 1 0 0 0,1-1 0 0 0,0 1 0 0 0,4 1 0 0 0,1-2-30 0 0,-1 1-1 0 0,0-1 1 0 0,0 1-1 0 0,0 1 1 0 0,0 0-1 0 0,0-1 1 0 0,3 3 30 0 0,53 16-535 0 0,-46-11 435 0 0,1 0 0 0 0,-1 0 0 0 0,3 4 100 0 0,6 3-23 0 0,-22-14 14 0 0,-1-1 0 0 0,1 1 0 0 0,-1-1-1 0 0,1 1 1 0 0,-1 0 0 0 0,0 0-1 0 0,2 2 10 0 0,45 57-370 0 0,-28-38 352 0 0,1-2 0 0 0,0-1 0 0 0,9 6 18 0 0,-20-17 0 0 0,0 1 0 0 0,0 0 0 0 0,0 2 0 0 0,17 16 0 0 0,-3-4 0 0 0,-19-17 0 0 0,0-1 0 0 0,0 0 0 0 0,1 0 0 0 0,0-1 0 0 0,1 1 0 0 0,-2-2 0 0 0,-1 1 0 0 0,0-1 0 0 0,0 1 0 0 0,2 2 0 0 0,5 4 0 0 0,39 46 0 0 0,-25-31 0 0 0,-10-11 0 0 0,0 0 0 0 0,1-1 0 0 0,0 0 0 0 0,1-1 0 0 0,1 1 0 0 0,-15-10 0 0 0,0-1 0 0 0,-1 0 0 0 0,2-1 0 0 0,-1 1 0 0 0,0 0 0 0 0,0-1 0 0 0,3 1 0 0 0,38 17 0 0 0,-34-14 4 0 0,-9-2-16 0 0,-2-4 15 0 0,0 0 0 0 0,0 0-1 0 0,0 1 1 0 0,0-1 0 0 0,0 0-1 0 0,0 0 1 0 0,0 0 0 0 0,0 0-1 0 0,0 0 1 0 0,0 0-1 0 0,0 0 1 0 0,0 0 0 0 0,0 1-1 0 0,0-1 1 0 0,0 0 0 0 0,0 0-1 0 0,0 0 1 0 0,0 0 0 0 0,0 0-1 0 0,0 0 1 0 0,1 0-1 0 0,-1 0 1 0 0,0 0 0 0 0,0 0-1 0 0,0 0 1 0 0,0 0 0 0 0,0 0-1 0 0,0 0 1 0 0,0 1 0 0 0,0-1-1 0 0,0 0 1 0 0,0 0-1 0 0,1 0 1 0 0,-1 0 0 0 0,0 0-1 0 0,0 0 1 0 0,0 0 0 0 0,0 0-1 0 0,0 0 1 0 0,0 0 0 0 0,0 0-1 0 0,0 0 1 0 0,1 0 0 0 0,-1 0-1 0 0,0 0 1 0 0,0-1-1 0 0,0 1 1 0 0,0 0 0 0 0,0 0-1 0 0,0 0-2 0 0,20 5 68 0 0,-6-1-60 0 0,23 7-8 0 0,8-2 0 0 0,-44-9 0 0 0,0 0 0 0 0,0 0 0 0 0,0 0 0 0 0,0 0 0 0 0,-1 1 0 0 0,1-1 0 0 0,0 0 0 0 0,0 0 0 0 0,0 1 0 0 0,0-1 0 0 0,0 0 0 0 0,0 1 0 0 0,0-1 0 0 0,-1 1 0 0 0,1-1 0 0 0,0 1 0 0 0,0 0 0 0 0,3 1 0 0 0,4 1 5 0 0,-3-1 15 0 0,1 0 1 0 0,0 0-1 0 0,0-1 0 0 0,0 0 0 0 0,0 0 0 0 0,1-1 1 0 0,-1 1-1 0 0,0-1 0 0 0,3-1-20 0 0,7 0 211 0 0,-1-1 0 0 0,1-1 0 0 0,-1 0 0 0 0,0-1 0 0 0,0 0 0 0 0,13-7-211 0 0,25-7 94 0 0,-48 17-73 0 0,-1-1 0 0 0,1 0-1 0 0,0 0 1 0 0,-1-1 0 0 0,0 0 0 0 0,1 0-21 0 0,15-8 72 0 0,55-31 398 0 0,19-16-470 0 0,14-8 234 0 0,266-133-47 0 0,-329 176-182 0 0,169-72-5 0 0,-120 56 0 0 0,304-108-69 0 0,-381 141 65 0 0,149-45-75 0 0,127-19 79 0 0,-80 34 0 0 0,-125 23 0 0 0,65-13 0 0 0,13 3-23 0 0,66-6-18 0 0,-148 21 41 0 0,69-5 0 0 0,-92 10 0 0 0,-19 0 0 0 0,36 2 0 0 0,25 4 0 0 0,-40-3 0 0 0,21 5 0 0 0,46 6 0 0 0,65-5 0 0 0,-137-4 0 0 0,-30 0 7 0 0,-1-1 1 0 0,14-2-8 0 0,-26 0 38 0 0,0 2-1 0 0,14 1-37 0 0,12 0-16 0 0,-8-2-9 0 0,-1 2 1 0 0,0 1-1 0 0,8 3 25 0 0,-14-2 0 0 0,-15-2 0 0 0,0-1 0 0 0,-1 2 0 0 0,1 0 0 0 0,2 0 0 0 0,-5 0 0 0 0,1-1 0 0 0,0-1 0 0 0,0 1 0 0 0,0-2 0 0 0,0 1 0 0 0,7-1 0 0 0,123 0 218 0 0,-138 0-296 0 0,1 0-12 0 0,2-1 51 0 0,-3 1 45 0 0,0 0 0 0 0,0 0 0 0 0,0 0 1 0 0,0 0-1 0 0,0 0 0 0 0,0 0 0 0 0,0 0 1 0 0,0 0-1 0 0,0 0 0 0 0,0 0 0 0 0,0 1 1 0 0,0-1-1 0 0,0 0 0 0 0,0 1 1 0 0,0-1-1 0 0,0 1 0 0 0,0-1 0 0 0,0 1 1 0 0,0 0-7 0 0,0-1 10 0 0,0 1 1 0 0,-1-1 0 0 0,1 0-1 0 0,0 1 1 0 0,0-1 0 0 0,-1 0-1 0 0,1 1 1 0 0,0-1 0 0 0,0 0-1 0 0,-1 0 1 0 0,1 0 0 0 0,0 0-1 0 0,0 0 1 0 0,-1 1 0 0 0,1-2-1 0 0,1 1-10 0 0,-1 0 19 0 0,42 3 3 0 0,-38-3-23 0 0,-1 0 0 0 0,1 0 0 0 0,0 0 0 0 0,0 1 0 0 0,1 0 1 0 0,39 8 0 0 0,-23-3 0 0 0,-12-5 0 0 0,1 0 131 0 0,0 0-1 0 0,0 0 1 0 0,3 2-131 0 0,3 0 64 0 0,4 3-308 0 0,-18-5 227 0 0,-1 0-1 0 0,2 0 0 0 0,-1 0 0 0 0,0-1 1 0 0,0 1-1 0 0,0-1 0 0 0,0 0 18 0 0,43 5 0 0 0,-36-4 0 0 0,63 11 0 0 0,-55-10 0 0 0,-16-2 0 0 0,-1 0 0 0 0,1 0 0 0 0,-1 0 0 0 0,1 0 0 0 0,-1 0 0 0 0,1 0 0 0 0,-1 0 0 0 0,1 0 0 0 0,0 1 0 0 0,-1-1 0 0 0,1 0 0 0 0,-1 1 0 0 0,0 0 0 0 0,2 0 0 0 0,4 1 11 0 0,-4-3 12 0 0,17 2 7 0 0,-18 0-28 0 0,14 1 75 0 0,0 0 0 0 0,0-1 1 0 0,1-1-78 0 0,2 3-40 0 0,-12-1 80 0 0,-1-1 1 0 0,1 0-1 0 0,0 0 1 0 0,0 0-1 0 0,2-1-40 0 0,1 0-31 0 0,1 1 1 0 0,0 1-1 0 0,2 0 31 0 0,-2 1-19 0 0,1-2 1 0 0,-1 1-1 0 0,5-2 19 0 0,52 9 150 0 0,-54-8-185 0 0,0 0 1 0 0,0 1-1 0 0,13 4 35 0 0,21 3-70 0 0,7 0 70 0 0,-32-4 0 0 0,0-2 0 0 0,0 0 0 0 0,5-2 0 0 0,21 8 78 0 0,11-1 116 0 0,-52-8-219 0 0,-1 1 0 0 0,0-1-1 0 0,1 1 1 0 0,-1 1 0 0 0,0 0-1 0 0,2 0 26 0 0,-3 0-14 0 0,0-1 1 0 0,1 1-1 0 0,-1-1 0 0 0,0-1 0 0 0,4 1 14 0 0,-3-1 1 0 0,-1 0 1 0 0,1 1-1 0 0,0 1 0 0 0,3 0-1 0 0,12 4 29 0 0,1-1 0 0 0,16 1-29 0 0,-18-3 6 0 0,8-1-6 0 0,-23-2 0 0 0,0 0 0 0 0,0 0 0 0 0,0 1 0 0 0,0 0 0 0 0,0 0 0 0 0,0 1 0 0 0,1 0 0 0 0,-2-1 6 0 0,0 1-1 0 0,1-1 1 0 0,-1 0 0 0 0,0-1-1 0 0,1 1 1 0 0,1-1-6 0 0,-1 0 8 0 0,1 1-1 0 0,0 0 1 0 0,0 0-1 0 0,4 2-7 0 0,24 4 0 0 0,6 2 0 0 0,-23-5-54 0 0,10-1 112 0 0,-16-3-2 0 0,-9 0-60 0 0,0 0 0 0 0,1 0 0 0 0,-1 0-1 0 0,0 1 1 0 0,0-1 0 0 0,1 1 0 0 0,-1 0 0 0 0,0 0 0 0 0,0 0 0 0 0,0 1 0 0 0,1 0 4 0 0,0-1 3 0 0,-1 0 1 0 0,1 0-1 0 0,-1 0 1 0 0,1 0-1 0 0,-1 0 1 0 0,1-1-1 0 0,0 0-3 0 0,31 5 25 0 0,-11 0-57 0 0,21-2 312 0 0,-12 1-300 0 0,-30-4 12 0 0,0 0-1 0 0,0 1 0 0 0,0-1 1 0 0,0 1-1 0 0,0 0 1 0 0,0 0-1 0 0,1 0 9 0 0,2 2-5 0 0,7 1 22 0 0,0 0 0 0 0,0 0 0 0 0,0-1 0 0 0,0 0 0 0 0,7-1-17 0 0,-6-1-7 0 0,-10 0 2 0 0,0-1-1 0 0,-1 0 0 0 0,1 1 0 0 0,0 0 0 0 0,-1-1 0 0 0,1 2 0 0 0,0-1 0 0 0,-1 0 0 0 0,1 1 6 0 0,10 4-21 0 0,1-1 0 0 0,-1 0 0 0 0,1-1 0 0 0,14 2 21 0 0,28 8-32 0 0,-20-6-29 0 0,-29-7 44 0 0,0 1 1 0 0,0 0 0 0 0,0 0-1 0 0,0 0 1 0 0,-1 1 0 0 0,1 1-1 0 0,0 0 17 0 0,1 0 14 0 0,1 1 0 0 0,-1-1-1 0 0,1-1 1 0 0,-1 0 0 0 0,1 0 0 0 0,3 0-14 0 0,28 8-16 0 0,-16-3-46 0 0,0-1 0 0 0,6-1 62 0 0,-6 0 2 0 0,0 0 0 0 0,3 3-2 0 0,91 27 181 0 0,20 11-922 0 0,86 35-1756 0 0,-57-19-1249 0 0,-77-32 1826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3:2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2033 3224 0 0,'0'0'143'0'0,"0"0"163"0"0,0 0 585 0 0,0 0 254 0 0,0 0 51 0 0,0 0-113 0 0,0 0-519 0 0,0 0-226 0 0,0 0-46 0 0,0-1-57 0 0,5-6-298 0 0,0 0 1 0 0,0 1-1 0 0,0 0 1 0 0,1 0-1 0 0,0 1 0 0 0,0-1 1 0 0,1 1-1 0 0,-1 0 0 0 0,1 1 1 0 0,5-3 62 0 0,-5 3-22 0 0,52-31-74 0 0,-24 15 23 0 0,-1-2 1 0 0,2-3 72 0 0,25-15 104 0 0,4-4 120 0 0,-56 37-190 0 0,0-1 1 0 0,0 0 0 0 0,-1 0-1 0 0,0-1 1 0 0,4-5-35 0 0,-9 10 38 0 0,-1 1 7 0 0,1-1-1 0 0,-1 1 1 0 0,1 0 0 0 0,0 0 0 0 0,0 0 0 0 0,1-1-45 0 0,1 0 111 0 0,0 0 0 0 0,0-1 1 0 0,0 0-1 0 0,3-4-111 0 0,-4 4 54 0 0,1 0-1 0 0,-1 0 0 0 0,1 1 0 0 0,0 0 1 0 0,4-4-54 0 0,6-1 83 0 0,-3 2-12 0 0,-1 0 0 0 0,0-1 0 0 0,0-1 1 0 0,1-1-72 0 0,15-13 20 0 0,28-19-20 0 0,15-12-4 0 0,-20 9-18 0 0,58-48-26 0 0,-17 28 446 0 0,-40 29-255 0 0,-35 25-123 0 0,0-1 0 0 0,-1 0-1 0 0,6-6-19 0 0,-3 3 48 0 0,1 0-1 0 0,1 1 0 0 0,0 0 1 0 0,1 2-1 0 0,13-6-47 0 0,-16 9 9 0 0,43-23-42 0 0,51-29-86 0 0,-91 49 99 0 0,2 1 1 0 0,-1 2-1 0 0,20-7 20 0 0,5-1-5 0 0,-4 5 7 0 0,-33 10-4 0 0,-1 0-1 0 0,0-1 0 0 0,0 0 1 0 0,0 0-1 0 0,6-4 3 0 0,17-10-5 0 0,0 2 1 0 0,23-6 4 0 0,53-28 172 0 0,-61 30-128 0 0,7-7-44 0 0,5-2 20 0 0,-9 1 143 0 0,-40 20-108 0 0,0 1 1 0 0,1 0-1 0 0,0 0 0 0 0,0 2 1 0 0,0-1-1 0 0,0 1 0 0 0,1 1-55 0 0,11-6 96 0 0,-19 7-75 0 0,-1 0-1 0 0,1 0 1 0 0,0 1-1 0 0,0-1 1 0 0,-1 1-1 0 0,2 0-20 0 0,63-23 305 0 0,-19 7-163 0 0,-17 5-62 0 0,-21 8-34 0 0,0-1 1 0 0,-1 0 0 0 0,6-5-47 0 0,24-11 36 0 0,32-14 28 0 0,-40 22-64 0 0,0 2 0 0 0,1 1 0 0 0,11-1 0 0 0,93-27 0 0 0,-27 3-88 0 0,-28 14 88 0 0,-32 9 0 0 0,29-11 0 0 0,-34 8 105 0 0,44-7-105 0 0,-21 6 76 0 0,-27 7 75 0 0,0 2 0 0 0,29 0-151 0 0,-17 2 53 0 0,10-5-53 0 0,-28 5-1 0 0,10 0 1 0 0,30-4 11 0 0,-18 0 319 0 0,16 1-330 0 0,-13 2 284 0 0,1-3-284 0 0,71-12-27 0 0,46-3-770 0 0,-99 12 1168 0 0,35 1-371 0 0,-98 10 19 0 0,153-19 296 0 0,-5 2 68 0 0,-125 13-336 0 0,9-4-47 0 0,32-4 29 0 0,85-7 95 0 0,-22 9-124 0 0,50 6 0 0 0,67-4 132 0 0,-174 9 125 0 0,0 4 0 0 0,0 3 1 0 0,16 7-258 0 0,29 6 552 0 0,-29-5-392 0 0,-23 0-160 0 0,73 16 0 0 0,-103-22 2 0 0,6 2-84 0 0,32 11-273 0 0,-27-8 342 0 0,-32-8 13 0 0,-13-2 18 0 0,1 0-1 0 0,-2 0 1 0 0,5 3-18 0 0,9 0 11 0 0,-23-7-10 0 0,0 1 1 0 0,0 0 0 0 0,-1 0 0 0 0,1 1-1 0 0,-1-1 1 0 0,4 2-2 0 0,-3 0 6 0 0,0 0-1 0 0,1-1 0 0 0,-1 1 1 0 0,1-1-1 0 0,0-1 0 0 0,-1 1 1 0 0,1-1-1 0 0,0 0 0 0 0,0 0 1 0 0,5-1-6 0 0,-1 0 1 0 0,-1 0 7 0 0,0 0-1 0 0,0 0 0 0 0,0 1 1 0 0,-1 0-1 0 0,1 1 1 0 0,0 0-1 0 0,1 0-7 0 0,83 29 368 0 0,15 0-368 0 0,-32-6 75 0 0,28 10-11 0 0,-87-29-65 0 0,1 1 0 0 0,9 6 1 0 0,-14-7 13 0 0,0 0 0 0 0,0-1 0 0 0,1 0 0 0 0,0-1 1 0 0,4 1-14 0 0,10 1 0 0 0,0 0 0 0 0,-1 2 0 0 0,8 4 0 0 0,-2-3 39 0 0,-17-4-31 0 0,0 0 0 0 0,0 1 1 0 0,12 6-9 0 0,132 61 128 0 0,-155-70-128 0 0,-1-2 0 0 0,0 2-1 0 0,0-1 1 0 0,0 0 0 0 0,-1 1 0 0 0,1 0 0 0 0,-1-1 0 0 0,3 3 0 0 0,-3-2 0 0 0,1 0 0 0 0,0-1 0 0 0,0 0 0 0 0,-1 0 0 0 0,2 0 0 0 0,1 0 0 0 0,19 10 1 0 0,-16-9-1 0 0,-8-3 0 0 0,1 1 0 0 0,-1-1 0 0 0,0 0 0 0 0,0 0 0 0 0,1 1 0 0 0,-1-1 0 0 0,0 1 0 0 0,0-1 0 0 0,0 1 0 0 0,0-1 0 0 0,0 1 0 0 0,0 0 0 0 0,0-1 0 0 0,0 1 0 0 0,0 0 0 0 0,0 0 0 0 0,0 0 0 0 0,0 0 0 0 0,-1 0 0 0 0,2 0-1 0 0,19 18 0 0 0,-3-7 16 0 0,6 3 118 0 0,-23-14-132 0 0,1 1 0 0 0,-1-1 0 0 0,1 0 1 0 0,0 1-1 0 0,-1-1 0 0 0,1 0 0 0 0,0 0 0 0 0,0 0 0 0 0,0 0 0 0 0,0 0 0 0 0,0 0 0 0 0,0-1-1 0 0,20 9 0 0 0,-16-4 0 0 0,-5-4 1 0 0,0 0 0 0 0,0 0-1 0 0,0 0 1 0 0,0 0 0 0 0,0 0-1 0 0,0-1 1 0 0,0 1 0 0 0,0 0-1 0 0,0-1 1 0 0,0 1 0 0 0,1-1-1 0 0,-1 1 1 0 0,0-1 0 0 0,0 1-1 0 0,1-1 1 0 0,0 0-1 0 0,22 7 133 0 0,-23-6-58 0 0,-1-1-6 0 0,11 6 157 0 0,-2 0-157 0 0,0-1 0 0 0,5 7-32 0 0,-3-3 50 0 0,-8-5-86 0 0,1 0-2 0 0,14 3 12 0 0,-16-6 53 0 0,-2-1 57 0 0,0 0 27 0 0,0 0 4 0 0,0 0-12 0 0,2 1-61 0 0,-2 0-36 0 0,1 0-30 0 0,-1-1 0 0 0,0 1 1 0 0,0-1-1 0 0,1 0 0 0 0,-1 1 0 0 0,1-1 0 0 0,-1 1 0 0 0,0-1 0 0 0,1 0 1 0 0,-1 1-1 0 0,1-1 0 0 0,-1 0 0 0 0,0 0 0 0 0,1 1 0 0 0,-1-1 1 0 0,1 0-1 0 0,-1 0 0 0 0,1 0 0 0 0,-1 1 0 0 0,1-1 0 0 0,-1 0 1 0 0,1 0-1 0 0,-1 0 0 0 0,1 0 0 0 0,0 0 0 0 0,-1 0 0 0 0,1 0 0 0 0,-1 0 1 0 0,1 0-1 0 0,-1 0 0 0 0,1-1 0 0 0,-1 1-13 0 0,3 1 77 0 0,4 4 1 0 0,-4-3-22 0 0,3 1-35 0 0,-5-2 7 0 0,-1-1-63 0 0,2 1 85 0 0,7 5 16 0 0,-6-5 1 0 0,-3-1 10 0 0,0 0 1 0 0,0 0-12 0 0,0 0-2 0 0,0 0 0 0 0,0 0 0 0 0,0 0 2 0 0,0 0 3 0 0,0 0-4 0 0,0 0-1 0 0,0 0 3 0 0,0 0 10 0 0,0 0 3 0 0,0 0 0 0 0,0 0-2 0 0,0 0-12 0 0,0 0-2 0 0,0 0 0 0 0,1 1-10 0 0,2 1-33 0 0,-2-1 10 0 0,-1-1-86 0 0,0 0-10 0 0,0 0 95 0 0,-4 2-141 0 0,4-1 3193 0 0,5 0-3093 0 0,-10 2 31 0 0,4-2 75 0 0,1-1-3 0 0,0 0-43 0 0,0 0-125 0 0,0 0-14 0 0,0 0-16 0 0,0 0-98 0 0,0 0-41 0 0,0 0-10 0 0,0 0-286 0 0,0 0-1199 0 0,-1-1 1384 0 0,0 0 0 0 0,0 0 0 0 0,0 0-1 0 0,0 0 1 0 0,0 0 0 0 0,0 1 0 0 0,0-1 0 0 0,0 0 0 0 0,0 0-1 0 0,-1 1 1 0 0,1-1 0 0 0,-1 0 356 0 0,1 1-367 0 0,-24-9-2030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3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6724 220 2304 0 0,'0'0'352'0'0,"0"0"637"0"0,0 0 277 0 0,-2 0 56 0 0,-17-6 631 0 0,-1-1-747 0 0,17 6-1058 0 0,-1 0-1 0 0,1 0 1 0 0,0 0 0 0 0,-1-1 0 0 0,1 0 0 0 0,0 0 0 0 0,0 0-1 0 0,-2-1-147 0 0,3 1 63 0 0,0 1-1 0 0,-1 0 0 0 0,1 0 0 0 0,-1 0 0 0 0,1 0 1 0 0,-1 1-1 0 0,1-1 0 0 0,-1 0 0 0 0,0 1 0 0 0,1 0 1 0 0,-1 0-1 0 0,0 0-62 0 0,0-1 53 0 0,0 1 0 0 0,0 0 0 0 0,0-1-1 0 0,0 1 1 0 0,0-1 0 0 0,0 0 0 0 0,0 0 0 0 0,0 0 0 0 0,-1-1-53 0 0,1 1 3 0 0,1 0 0 0 0,-1 0 0 0 0,1 0 0 0 0,-1 0 0 0 0,1 1 0 0 0,-1 0 0 0 0,1-1 0 0 0,-1 1 0 0 0,-2 0-3 0 0,-13-2 0 0 0,9 1 67 0 0,-1 0-1 0 0,1 0 1 0 0,0 1 0 0 0,-1 0 0 0 0,0 1-67 0 0,-1 0 151 0 0,1-1-1 0 0,-1 0 0 0 0,1-1 1 0 0,-9-1-151 0 0,-9-4 803 0 0,-25-1-803 0 0,41 6 117 0 0,1 0 0 0 0,-1 2 0 0 0,0-1 0 0 0,0 1 0 0 0,1 1 0 0 0,-3 1-117 0 0,-76 13 303 0 0,22-4-311 0 0,17-3-8 0 0,-16 7 16 0 0,-69 17 143 0 0,71-18-66 0 0,43-11 9 0 0,0 0 1 0 0,-1-1 0 0 0,-5-1-87 0 0,3 1 149 0 0,0 1 1 0 0,1 1 0 0 0,0 1 0 0 0,-1 1-150 0 0,-53 12 379 0 0,7-1-233 0 0,47-11-80 0 0,-1-1 0 0 0,-23 3-66 0 0,5-3 120 0 0,0 2 0 0 0,1 2 0 0 0,0 2 1 0 0,-6 4-121 0 0,10-4 59 0 0,-31 4-59 0 0,19-4 49 0 0,-239 57 601 0 0,-58 17-324 0 0,180-46-254 0 0,-73 11 2 0 0,166-37-74 0 0,-54 18 60 0 0,-27-3 314 0 0,61-11-244 0 0,1 4 0 0 0,-43 19-130 0 0,76-23 11 0 0,-17 7-12 0 0,-262 92 1 0 0,309-107 0 0 0,-125 37 15 0 0,54-13 47 0 0,-88 30-115 0 0,-50 30 53 0 0,180-71 33 0 0,-54 14-33 0 0,56-20 76 0 0,1 3-1 0 0,-22 12-75 0 0,-140 64 272 0 0,-33 18-16 0 0,137-62-175 0 0,-81 41 49 0 0,86-40-115 0 0,30-16 47 0 0,-19 16-62 0 0,-25 12 3 0 0,0-1 154 0 0,-15 17 3 0 0,105-61-160 0 0,-25 21 0 0 0,25-17 0 0 0,-25 13 0 0 0,53-34-16 0 0,0 1 0 0 0,0 0-1 0 0,0 0 1 0 0,0 1-1 0 0,-1 1 17 0 0,1-1-86 0 0,4-4-2 0 0,1-1 28 0 0,0 0 122 0 0,0 0 62 0 0,0 0-3 0 0,0 0-8 0 0,0 0-30 0 0,6-2-107 0 0,-1 0 1 0 0,0 0-1 0 0,0 0 1 0 0,-1-1-1 0 0,1 1 1 0 0,0-2 23 0 0,16-7 2 0 0,47-22-109 0 0,9-9 107 0 0,-72 39-5 0 0,26-13-35 0 0,1 2-1 0 0,18-5 41 0 0,19-9 1 0 0,283-146-1 0 0,-264 131 50 0 0,37-11-50 0 0,-15 7 41 0 0,-29 11-16 0 0,588-247 150 0 0,-291 147-120 0 0,-127 47-57 0 0,186-60-62 0 0,-38 25 124 0 0,-99 39-48 0 0,34 6-12 0 0,-280 67 0 0 0,253-64-152 0 0,-187 51 84 0 0,214-52 266 0 0,-186 42-127 0 0,-43 10 16 0 0,2-4-87 0 0,63-18 62 0 0,-22 7-41 0 0,-49 11 29 0 0,97-31 25 0 0,-27 6-3 0 0,21-2-8 0 0,-44 16-28 0 0,-49 14-8 0 0,188-49-28 0 0,-249 65 0 0 0,-19 5 0 0 0,1 1 0 0 0,1 0 0 0 0,1 1 0 0 0,13-1 0 0 0,21-7 0 0 0,-30 5 0 0 0,0 2 0 0 0,0 1 0 0 0,23-1 0 0 0,-46 4 0 0 0,4 0 0 0 0,1 0 0 0 0,0 0 0 0 0,0 1 0 0 0,-1-1 0 0 0,1 1 0 0 0,-1 1 0 0 0,1-1 0 0 0,2 2 0 0 0,27 7-22 0 0,-25-7-1 0 0,0 0 0 0 0,0 0 1 0 0,0 1-1 0 0,0 1 0 0 0,6 3 23 0 0,-2 0 1 0 0,0-1 0 0 0,1-1 0 0 0,2 1-1 0 0,-1-1-22 0 0,-1 1 0 0 0,-1 0-1 0 0,3 2 23 0 0,-4-2 1 0 0,0-2-1 0 0,0 1 1 0 0,0-1-1 0 0,1-1 0 0 0,-1-1 1 0 0,4 1-1 0 0,23 6 51 0 0,179 64-30 0 0,-189-61 32 0 0,-23-9-34 0 0,0-1 0 0 0,0 0 1 0 0,0 0-1 0 0,0 0 0 0 0,6 0-19 0 0,0 0 50 0 0,0 0 0 0 0,0 1 0 0 0,-1 1 0 0 0,1 0 0 0 0,1 2-50 0 0,60 34 41 0 0,-52-28-41 0 0,54 33 137 0 0,-67-41-170 0 0,-1 0-1 0 0,0 1 1 0 0,7 7 33 0 0,18 13-64 0 0,2-2 64 0 0,-1 3 0 0 0,7 8 0 0 0,-14-13 0 0 0,32 24 75 0 0,32 29 186 0 0,-50-49-469 0 0,60 42 384 0 0,-95-64-176 0 0,1-1 0 0 0,0 0 0 0 0,6 2 0 0 0,20 9 54 0 0,-22-7-51 0 0,0-1 1 0 0,0 0-1 0 0,11 3-3 0 0,75 30 322 0 0,-94-38-295 0 0,-1 0-1 0 0,1 0 1 0 0,-1 0 0 0 0,1 0 0 0 0,-1 0 0 0 0,0 1-1 0 0,0-1 1 0 0,1 1 0 0 0,-1 0 0 0 0,1 0-27 0 0,12 9-68 0 0,34 10-51 0 0,-41-17 149 0 0,1 0-1 0 0,0 0 1 0 0,7 1-30 0 0,10 5 68 0 0,10 5 43 0 0,24 11 29 0 0,-59-25-139 0 0,17 6 44 0 0,8 1-27 0 0,-5 0 35 0 0,1 1 0 0 0,11 7-53 0 0,-15-7 7 0 0,0-1-1 0 0,1 0 0 0 0,13 3-6 0 0,-3 2 0 0 0,-2-1 0 0 0,18 8 0 0 0,-13-5 0 0 0,-15-8 0 0 0,1-1 0 0 0,11 2 0 0 0,-11-3 0 0 0,-6 3 0 0 0,-5-2 0 0 0,8 3 0 0 0,7 2 0 0 0,32 23 0 0 0,-44-32 0 0 0,-7-2 0 0 0,0 1 0 0 0,-1-1 0 0 0,1 1 0 0 0,0 0 0 0 0,-1 0 0 0 0,1 0 0 0 0,0 0 0 0 0,-1 0 0 0 0,1 1 0 0 0,0 0 0 0 0,28 10 0 0 0,-23-10 0 0 0,-1 1 0 0 0,1 0 0 0 0,-1 1 0 0 0,1 0 0 0 0,2 1 1 0 0,0 0-1 0 0,1 0 0 0 0,8 1 0 0 0,-1 1 18 0 0,28 4 206 0 0,-35-9-212 0 0,1 1 1 0 0,-1 0-1 0 0,10 5-12 0 0,3 1 1 0 0,0-2-1 0 0,0 0 0 0 0,9 0 0 0 0,15 4-97 0 0,5 5 97 0 0,-50-15 0 0 0,0 0 0 0 0,0-1 0 0 0,-1 1 0 0 0,1 0 0 0 0,-1 0 0 0 0,1 1 0 0 0,0-1 0 0 0,16 7 0 0 0,3-4 0 0 0,65 15 0 0 0,15 8 0 0 0,-43-13 5 0 0,-39-10 29 0 0,-1 1-1 0 0,11 4-33 0 0,-6-2 0 0 0,0 0 0 0 0,24 2 0 0 0,-18-3 0 0 0,17 5 0 0 0,-11-2 0 0 0,0-1 0 0 0,0-3 0 0 0,24 1 0 0 0,-21-3 8 0 0,55 6 59 0 0,-57-5-22 0 0,-23-4-35 0 0,1 2 0 0 0,9 1-10 0 0,20 4 57 0 0,-32-6-52 0 0,1 1-1 0 0,-1 0 1 0 0,2 1-5 0 0,114 30 46 0 0,-73-20-39 0 0,5 1-7 0 0,-1-2 0 0 0,44 1 0 0 0,-29-4 59 0 0,58 15-59 0 0,-87-15 5 0 0,114 19-5 0 0,-89-15 22 0 0,-38-7-1 0 0,1 0 0 0 0,11-2-21 0 0,-23-2 0 0 0,0 1 0 0 0,0 0 0 0 0,6 3 0 0 0,-8-2 0 0 0,0-1 0 0 0,16 0 0 0 0,-18-2 0 0 0,1 1 0 0 0,-1 1 0 0 0,7 2 0 0 0,227 61 0 0 0,-233-61 0 0 0,0 1 0 0 0,6 3 0 0 0,17 6 0 0 0,-11-5 0 0 0,36 9 0 0 0,-22-8 0 0 0,-12-3 0 0 0,20 1 0 0 0,4 4 0 0 0,-12-1 0 0 0,-4-5 0 0 0,-1 3 0 0 0,0 2 0 0 0,34 14 0 0 0,13 3 0 0 0,-45-12 0 0 0,0-1 0 0 0,41 8 0 0 0,-39-15 118 0 0,22 2-118 0 0,-30-7 57 0 0,-1 3 0 0 0,0 0-1 0 0,1 3-56 0 0,102 26-220 0 0,-106-26 209 0 0,48 18 26 0 0,-66-24 79 0 0,1 1 0 0 0,11 1-94 0 0,8 2 44 0 0,172 45-44 0 0,-139-40 0 0 0,-22-4 160 0 0,92 13 364 0 0,-76-14-520 0 0,48 14-4 0 0,-69-13 0 0 0,1-1 0 0 0,-1-2 0 0 0,1-1 0 0 0,40-2 0 0 0,-33-2 175 0 0,47 7-175 0 0,-58-5 53 0 0,1-2 0 0 0,36-3-53 0 0,0 0 23 0 0,-5 0-44 0 0,-25 1-8 0 0,-1 1-1 0 0,8 3 30 0 0,-9-1-2 0 0,0-2 0 0 0,29-3 2 0 0,27-1 58 0 0,-35 3-48 0 0,57 1 44 0 0,66 0-44 0 0,57-2 57 0 0,-73-2-70 0 0,126-1 3 0 0,92-7 106 0 0,-228 5-84 0 0,-58 1-21 0 0,63-1-14 0 0,158 7-3641 0 0,-235 0-1635 0 0,3 0-1483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3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1550 2760 0 0,'0'0'125'0'0,"2"0"-3"0"0,22 0 527 0 0,-23 0 43 0 0,-1 0 32 0 0,3 0-59 0 0,50-1 682 0 0,-39 2-1236 0 0,0-1 0 0 0,1 0 0 0 0,-1-1 0 0 0,0-1 0 0 0,5-1-111 0 0,-1 1 197 0 0,1 0 0 0 0,7 0-197 0 0,-1 1 509 0 0,0-2 0 0 0,-1 0 0 0 0,3-2-509 0 0,15-3 648 0 0,-2 0-141 0 0,1 1-1 0 0,0 2 1 0 0,18 1-507 0 0,-29 2-1 0 0,-23 1 5 0 0,0 0 0 0 0,1 1 0 0 0,-1 0 1 0 0,3 0-5 0 0,97 7 332 0 0,93-5-332 0 0,-98-3 356 0 0,104-8 1064 0 0,-152 8-1166 0 0,-9 0-96 0 0,15 3-158 0 0,-22-1 26 0 0,14 3 28 0 0,54 6 81 0 0,-83-9-126 0 0,20 1 96 0 0,1-2 0 0 0,29-5-105 0 0,85-15 590 0 0,29-1 208 0 0,-155 18-416 0 0,23 2-382 0 0,-23 1 281 0 0,25-3-281 0 0,-12-1 121 0 0,32 2-121 0 0,17-1 37 0 0,88-10 364 0 0,130-10 541 0 0,-204 16-747 0 0,44-6 87 0 0,70-11 226 0 0,-211 22-487 0 0,171-14 346 0 0,-32 2-39 0 0,1 0-576 0 0,-1 2 248 0 0,-5-3 59 0 0,-14 1 102 0 0,-74 9-131 0 0,-28 2 36 0 0,19 0-66 0 0,5 1 164 0 0,38-7-164 0 0,-3-1 92 0 0,-72 8-64 0 0,0 0 0 0 0,1-2-1 0 0,8-3-27 0 0,27-6 95 0 0,25-8 46 0 0,29-6 59 0 0,-59 14-152 0 0,-22 6 12 0 0,0 0 0 0 0,1 2-60 0 0,-5-1 23 0 0,0 0 1 0 0,-1-1-1 0 0,0-2 1 0 0,-1 0-1 0 0,4-2-23 0 0,1 2 35 0 0,-21 8-32 0 0,1 0 1 0 0,0 0 0 0 0,-1 0 0 0 0,1-1-1 0 0,-1 0 1 0 0,0 0 0 0 0,1 0-1 0 0,2-2-3 0 0,2-1 15 0 0,1 0 1 0 0,0 0-1 0 0,0 1 0 0 0,0 0 0 0 0,1 0 0 0 0,-1 1 0 0 0,1 1 0 0 0,7-2-15 0 0,2 0 34 0 0,-1-2 42 0 0,-15 3-60 0 0,0-1-1 0 0,-1 3-13 0 0,1 0 1 0 0,-1 0 0 0 0,1 1 0 0 0,-1-1 0 0 0,1 0-1 0 0,-1 1 1 0 0,1 0 0 0 0,0-1-3 0 0,9 0 28 0 0,0-1 1 0 0,0-1-1 0 0,-1 0 1 0 0,5-2-29 0 0,-6 2 48 0 0,-7 3-36 0 0,0-1 1 0 0,0 0 0 0 0,0 0 0 0 0,0 0-1 0 0,0 0 1 0 0,0-1 0 0 0,0 1-1 0 0,-1-1 1 0 0,1 0 0 0 0,-1 1 0 0 0,1-1-1 0 0,-1 0 1 0 0,1-1-13 0 0,3-1 54 0 0,-6 4-54 0 0,0 1 0 0 0,0-1 0 0 0,0 0 0 0 0,0 0 0 0 0,0 0 0 0 0,0 0 0 0 0,0 0 0 0 0,0 0 0 0 0,0 0 0 0 0,0 0 0 0 0,0 0 0 0 0,0 0 0 0 0,0 1 0 0 0,0-1 0 0 0,0 0 0 0 0,0 0-1 0 0,0 0 1 0 0,1 0 0 0 0,-1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0-1 0 0,0 0 1 0 0,0 0 0 0 0,0 0 0 0 0,0 0 0 0 0,0 0 0 0 0,0 0 0 0 0,0 0 0 0 0,1-1 0 0 0,-1 1 0 0 0,0 0 0 0 0,0 0 0 0 0,0 0 0 0 0,27-15 1 0 0,-25 12-1 0 0,-1 2 0 0 0,0 1 0 0 0,0-1 0 0 0,0 0 0 0 0,0 1 0 0 0,-1-1 0 0 0,1 0 0 0 0,0 1 0 0 0,0-1 0 0 0,0 1 0 0 0,0-1 0 0 0,0 1 0 0 0,0 0 0 0 0,0-1 0 0 0,0 1 0 0 0,1 0 0 0 0,2-1 11 0 0,4 2 39 0 0,-5-1-50 0 0,-1 0 0 0 0,0 0 0 0 0,0 0 1 0 0,0 0-1 0 0,0-1 0 0 0,0 1 1 0 0,0-1-1 0 0,0 1 0 0 0,0-1 0 0 0,0 0 1 0 0,0 0-1 0 0,0 0 0 0 0,0 0 0 0 0,1-1 0 0 0,4-2 0 0 0,20-16 0 0 0,-27 18 0 0 0,2 0 0 0 0,14-2 0 0 0,-13 3 9 0 0,0-1 0 0 0,0 0 0 0 0,0 1 0 0 0,0-1 1 0 0,0 0-1 0 0,0-1-9 0 0,9-5 63 0 0,7-7 11 0 0,-8 10-74 0 0,-3 3 12 0 0,-7 1 50 0 0,0 1-57 0 0,0 0 0 0 0,0-1 0 0 0,0 1 0 0 0,-1 0 0 0 0,1-1 0 0 0,0 1 0 0 0,-1 0 0 0 0,1-1 0 0 0,0 1 0 0 0,-1-1 0 0 0,1 1 0 0 0,0-1 0 0 0,0 0-5 0 0,0 0-1 0 0,1 0-43 0 0,-2 0 58 0 0,0-1 0 0 0,1 1 1 0 0,-1 0-1 0 0,1 0 0 0 0,-1 0 0 0 0,1 0 1 0 0,-1 0-1 0 0,1 0 0 0 0,0 0 1 0 0,0 0-1 0 0,-1 0 0 0 0,1 0 0 0 0,0 1 1 0 0,0-1-1 0 0,0 0 0 0 0,0 0 0 0 0,0 1 1 0 0,0-1-1 0 0,0 0 0 0 0,0 1 1 0 0,1-1-15 0 0,-1 0-70 0 0,-1 1 2 0 0,0 0 26 0 0,1 0 43 0 0,-1 0 1 0 0,0 0 0 0 0,0 0-1 0 0,1 0 1 0 0,-1 0-1 0 0,0 0 1 0 0,0 0 0 0 0,0 0-1 0 0,1 0 1 0 0,-1 0 0 0 0,0 0-1 0 0,0-1 1 0 0,0 1-1 0 0,1 0 1 0 0,-1 0 0 0 0,0 0-1 0 0,0 0 1 0 0,0-1 0 0 0,0 1-1 0 0,1 0 1 0 0,-1 0-1 0 0,0 0 1 0 0,0-1 0 0 0,0 1-1 0 0,0 0 1 0 0,0 0 0 0 0,0 0-1 0 0,0-1-1 0 0,10-12-19 0 0,-8 10 1 0 0,13-8-44 0 0,-11 9 62 0 0,-1 2-2 0 0,11-8 58 0 0,-6 1-46 0 0,-8-2-10 0 0,2 1 0 0 0,1 0 0 0 0,-3 8 0 0 0,0-1 0 0 0,1 0 0 0 0,-1 0 0 0 0,1 0 0 0 0,-1 1 0 0 0,1-1 0 0 0,0 0 0 0 0,-1 1 0 0 0,1-1 0 0 0,0 1 0 0 0,-1-1 0 0 0,1 0 0 0 0,0 1 0 0 0,-1 0 0 0 0,1-1 0 0 0,0 1 0 0 0,2-1 0 0 0,8-9 0 0 0,-8 8 0 0 0,9-3 0 0 0,-9 4 0 0 0,12-7 0 0 0,3-3 0 0 0,-12 6 0 0 0,6-8-1 0 0,-9 11 7 0 0,19-7-64 0 0,4-7 47 0 0,-24 15 11 0 0,6-13 0 0 0,-5 8 0 0 0,-1-1 0 0 0,6-3 0 0 0,-3 9 1 0 0,-3 1-2 0 0,-1-1 0 0 0,1 1-1 0 0,0 0 1 0 0,-1 0 0 0 0,1-1 0 0 0,0 1-1 0 0,-1-1 1 0 0,1 0 0 0 0,1 0 1 0 0,25-12-54 0 0,-19 9 54 0 0,-11 1 0 0 0,8-2 0 0 0,-3 4 0 0 0,0 0 0 0 0,1 0 0 0 0,-1 0 0 0 0,0 0 0 0 0,0-1 0 0 0,1 0 0 0 0,-1 0 0 0 0,0 0 0 0 0,-1 0 0 0 0,1 0 0 0 0,0 0 0 0 0,-1 0 0 0 0,0 1 0 0 0,-1-1 0 0 0,1 1 0 0 0,-1 0 0 0 0,1 1 0 0 0,0-1 0 0 0,0 0 0 0 0,-1 0 0 0 0,1 1 0 0 0,0-1 0 0 0,1 1 0 0 0,1-2 0 0 0,7-1 0 0 0,15-6 0 0 0,-9 0 0 0 0,-16 9 0 0 0,-1 0 0 0 0,1-1 0 0 0,-1 1 0 0 0,0 0 0 0 0,1 0 0 0 0,-1-1 0 0 0,0 1 0 0 0,1 0 0 0 0,-1 0 0 0 0,0-1 0 0 0,1 1 0 0 0,-1 0 0 0 0,0-1 0 0 0,0 1 0 0 0,0-1 0 0 0,1 1 0 0 0,-1 0 0 0 0,0-1 0 0 0,0 1 0 0 0,0-1 0 0 0,-6-3 0 0 0,11-1 0 0 0,-4 4-4 0 0,0 0 0 0 0,0 0 0 0 0,0 1-1 0 0,1-1 1 0 0,-1 0 0 0 0,0 0 0 0 0,1 1 0 0 0,-1-1-1 0 0,1 1 1 0 0,-1-1 0 0 0,0 1 0 0 0,1 0-1 0 0,-1 0 1 0 0,1-1 0 0 0,0 1 4 0 0,0 0 0 0 0,0 0 0 0 0,0 0 0 0 0,0 0 0 0 0,0-1 0 0 0,0 1 0 0 0,0-1 0 0 0,0 0 0 0 0,0 1-1 0 0,0-1 1 0 0,0 0 0 0 0,0 0 0 0 0,1-1 0 0 0,13-5 0 0 0,14-8 0 0 0,-20 11 0 0 0,-2 0 0 0 0,1-2 0 0 0,18-10 0 0 0,-19 10 0 0 0,-7 5 0 0 0,1 0 0 0 0,-1 0 0 0 0,0 0 0 0 0,1 1 0 0 0,-1-1 0 0 0,0 0 0 0 0,1 1 0 0 0,-1-1 0 0 0,1 1 0 0 0,-1-1 0 0 0,1 1 0 0 0,-1 0 0 0 0,1 0 0 0 0,-1-1 0 0 0,1 1 0 0 0,1 0 0 0 0,1 1 0 0 0,14-6 0 0 0,-5 0 0 0 0,-10 5 0 0 0,-1-1 0 0 0,1 0 0 0 0,0 0 0 0 0,-1 0 0 0 0,0 0 0 0 0,1 0 0 0 0,-1 0 0 0 0,1-1 0 0 0,0 0 0 0 0,3-2 0 0 0,5-4 0 0 0,-6 5 0 0 0,-1 0 0 0 0,1 1 0 0 0,0-1 0 0 0,0 1 0 0 0,0 0 0 0 0,1 0 0 0 0,13-6 0 0 0,-4 2-20 0 0,-13 4 8 0 0,0 0 0 0 0,11-4-8 0 0,-5 3 20 0 0,20-6 0 0 0,-24 9 0 0 0,15-4 0 0 0,-3-2 0 0 0,-10 3 0 0 0,0 1 0 0 0,0 0 0 0 0,0 0 0 0 0,0 1 0 0 0,2-1 0 0 0,33-9-10 0 0,-33 9-5 0 0,-1 0 1 0 0,0 0 0 0 0,1 0-1 0 0,1-2 15 0 0,17-3 4 0 0,-8 4-4 0 0,1-1 0 0 0,6-2 0 0 0,4 1-26 0 0,3 1-22 0 0,44-13-6 0 0,-56 15 54 0 0,15-2 0 0 0,38-1 0 0 0,-62 4 0 0 0,0 0 0 0 0,0-1 0 0 0,0 0 0 0 0,7-3 0 0 0,19-3 0 0 0,8-2 0 0 0,2-2 0 0 0,-2 4 0 0 0,-34 6 0 0 0,1 0 0 0 0,-1-1 0 0 0,0 0 0 0 0,4-2 0 0 0,26-8 0 0 0,-9 5 0 0 0,-8 2 0 0 0,0 1 0 0 0,14 0 0 0 0,-17 2 0 0 0,0-1 0 0 0,9-4 0 0 0,-6 2 0 0 0,10-1 84 0 0,1 1 0 0 0,18-1-84 0 0,16-1 80 0 0,-50 8-121 0 0,0-2 0 0 0,-1-1-1 0 0,10-2 42 0 0,-4 0-212 0 0,20 0 212 0 0,68-9 0 0 0,-84 12 10 0 0,321-14 206 0 0,-288 17-462 0 0,14-1 170 0 0,18-4 76 0 0,-21 2 0 0 0,29 3 0 0 0,-21 0 0 0 0,185-1 71 0 0,-156-5 134 0 0,65 5-247 0 0,-80 8-40 0 0,11-4 146 0 0,-87-4 26 0 0,-1 2 0 0 0,13 3-90 0 0,-14-3 1 0 0,1 0 0 0 0,12 0-1 0 0,-1 0 8 0 0,0 0 1 0 0,1 2 0 0 0,26 8-9 0 0,-36-8-1 0 0,16 2 192 0 0,-17-3-230 0 0,1 1 0 0 0,1 1 39 0 0,-4 0-57 0 0,10 3-3 0 0,-13-2 49 0 0,0-1 1 0 0,1 0-1 0 0,0-2 0 0 0,0 1 1 0 0,0-1-1 0 0,0-1 0 0 0,7 0 11 0 0,-11 0 0 0 0,0 0 0 0 0,0 1 0 0 0,0 0 0 0 0,-1 0 0 0 0,7 4 0 0 0,39 13 0 0 0,-49-16 0 0 0,33 12 0 0 0,-36-15 0 0 0,0 0 0 0 0,1 0 0 0 0,-1 1 0 0 0,0-1 0 0 0,0 1 0 0 0,-1 0 0 0 0,1 0 0 0 0,0 0 0 0 0,6 3 0 0 0,14-4 0 0 0,-15 1 0 0 0,-7-1 0 0 0,1 0 0 0 0,-1 0 0 0 0,1-1 0 0 0,-1 1 0 0 0,0 0 0 0 0,1-1 0 0 0,-1 1 0 0 0,1-1 0 0 0,0 0 0 0 0,-1 1 0 0 0,1-1 0 0 0,-1 0 0 0 0,1 0 0 0 0,0 0 0 0 0,10 3 0 0 0,-10-1 0 0 0,0 0 0 0 0,10 2 0 0 0,14-4 11 0 0,-26 0-10 0 0,0 0 0 0 0,0 0 1 0 0,0 0-1 0 0,1 0 0 0 0,-1 0 0 0 0,0 0 0 0 0,0 0 0 0 0,0 0 1 0 0,0 0-1 0 0,0 0 0 0 0,1 0 0 0 0,-1 0 0 0 0,0 0 0 0 0,0 0 1 0 0,0 0-1 0 0,0 0 0 0 0,0 0 0 0 0,1 0 0 0 0,-1 0 0 0 0,0 0 1 0 0,0 0-1 0 0,0 0 0 0 0,0 0 0 0 0,0 0 0 0 0,0 0 0 0 0,1 0 1 0 0,-1 0-1 0 0,0 1 0 0 0,0-1 0 0 0,0 0 0 0 0,0 0 0 0 0,0 0 1 0 0,0 0-1 0 0,0 0 0 0 0,0 0 0 0 0,0 0 0 0 0,1 1 1 0 0,-1-1-1 0 0,0 0 0 0 0,0 0 0 0 0,0 0 0 0 0,0 0 0 0 0,0 0 1 0 0,0 1-1 0 0,0-1 0 0 0,0 0 0 0 0,0 0-1 0 0,2 4-3 0 0,11 0 4 0 0,-1-2-1 0 0,-4 2 11 0 0,3-1 32 0 0,30 6 31 0 0,-30-6-63 0 0,1 2 32 0 0,-4-2-22 0 0,-7-2 32 0 0,1-1 1 0 0,6 0-44 0 0,1 0-10 0 0,-2 0 11 0 0,-2-1 45 0 0,-4 1-46 0 0,-1 0 1 0 0,1-1 0 0 0,-1 1-1 0 0,1 0 1 0 0,-1 0-1 0 0,1 0 1 0 0,-1 0-1 0 0,1 0 1 0 0,-1 0-1 0 0,0 0 1 0 0,1 0 0 0 0,-1 0-1 0 0,1 1 1 0 0,-1-1-1 0 0,1 0 1 0 0,-1 0-1 0 0,1 0 1 0 0,-1 0-1 0 0,0 1 1 0 0,1-1 0 0 0,-1 0-1 0 0,0 0 1 0 0,1 1-11 0 0,6 5 21 0 0,-5-5 32 0 0,-2 0 1 0 0,5 2-44 0 0,3 1-10 0 0,1-1 0 0 0,0-2 0 0 0,0-1 0 0 0,-1 0 11 0 0,-6 0 42 0 0,-2 0 11 0 0,1 0 0 0 0,5 0 2 0 0,-3 0-8 0 0,4 1-46 0 0,3 2-12 0 0,-1 1 0 0 0,-1-3 0 0 0,-1 1 0 0 0,42 8 0 0 0,-36-6 3 0 0,-11-2-5 0 0,29 11-9 0 0,-19-8-32 0 0,10 4 32 0 0,-20-8 11 0 0,0 0 0 0 0,-1-1 0 0 0,1 1 0 0 0,0-1 0 0 0,0 1 0 0 0,-1-1 0 0 0,1 0 0 0 0,0 0 0 0 0,0 1 0 0 0,0-1 0 0 0,0-1 0 0 0,-1 1 0 0 0,2 0 0 0 0,0 0 0 0 0,-1 0 0 0 0,0 0 0 0 0,0 0 0 0 0,0 0 0 0 0,-1 0 0 0 0,1 1 0 0 0,0-1 0 0 0,0 1 0 0 0,0-1 0 0 0,0 1 0 0 0,-1 0 0 0 0,1-1 0 0 0,0 1 0 0 0,1 1 0 0 0,6 1 0 0 0,0-1 0 0 0,28 11 0 0 0,-32-11 0 0 0,6 1-12 0 0,-8-1-46 0 0,-2-1 52 0 0,-1 1 1 0 0,0-1 0 0 0,1 0-1 0 0,0 0 1 0 0,-1 0 0 0 0,1 0 0 0 0,0 0-1 0 0,-1 0 1 0 0,1 0 0 0 0,0 0-1 0 0,0 0 1 0 0,0-1 0 0 0,0 1 0 0 0,0 0-1 0 0,0 0 1 0 0,0-1 0 0 0,0 1 0 0 0,0 0-1 0 0,0-1 1 0 0,0 0 0 0 0,0 1-1 0 0,1-1 1 0 0,-1 1 0 0 0,0-1 0 0 0,0 0 5 0 0,13 5 56 0 0,43 29-46 0 0,-24-13-10 0 0,7 7-64 0 0,-33-22 64 0 0,0-1 0 0 0,0 0 0 0 0,1 0 0 0 0,-1 0 0 0 0,8 2 0 0 0,12 8 0 0 0,77 59 0 0 0,-79-55 0 0 0,19 19 0 0 0,33 41 0 0 0,-73-73 0 0 0,21 26 27 0 0,-19-24-20 0 0,0 0 0 0 0,0-1-1 0 0,0 1 1 0 0,5 2-7 0 0,-5-4-30 0 0,-1 0 0 0 0,1 0 0 0 0,-1 1 0 0 0,0-1 0 0 0,0 2 30 0 0,-4-6 0 0 0,0-1 0 0 0,1 0 0 0 0,-1 0 0 0 0,0 0 0 0 0,0 0 0 0 0,1 0 0 0 0,-1 0 0 0 0,0 0 0 0 0,1 0 0 0 0,-1 0 0 0 0,2-1 0 0 0,11 9 0 0 0,13 15 0 0 0,-26-24 0 0 0,-1 1 0 0 0,1-1 0 0 0,0 0 0 0 0,-1 1 0 0 0,1-1 0 0 0,-1 1 0 0 0,1 0 0 0 0,-1-1 0 0 0,1 1 0 0 0,-1-1 0 0 0,1 1 0 0 0,-1 0 0 0 0,1-1 0 0 0,-1 1 0 0 0,0 0 0 0 0,0 0 0 0 0,1-1 0 0 0,-1 1 0 0 0,0 0 0 0 0,0 0 0 0 0,2 3 0 0 0,10 12 0 0 0,-8-12 14 0 0,-3-3-11 0 0,0 0-1 0 0,0 0 1 0 0,0 0 0 0 0,-1 0 0 0 0,1 0 0 0 0,0 0-1 0 0,-1 0 1 0 0,1 0 0 0 0,-1 1 0 0 0,1-1 0 0 0,-1 0-1 0 0,1 0 1 0 0,-1 1 0 0 0,0-1 0 0 0,0 0 0 0 0,0 0-1 0 0,0 1 1 0 0,0 0-3 0 0,1-1 4 0 0,-1 1-1 0 0,0-1 1 0 0,1 1-1 0 0,-1-1 0 0 0,1 1 1 0 0,0-1-1 0 0,-1 0 1 0 0,1 1-1 0 0,0-1 0 0 0,0 0 1 0 0,0 0-1 0 0,0 1 1 0 0,0-1-1 0 0,0 0 1 0 0,0 0-1 0 0,0 0 0 0 0,1 0 1 0 0,-1 0-1 0 0,1 0-3 0 0,12 11-1 0 0,-10-8 1 0 0,-1-1 0 0 0,1 0 0 0 0,0 0 0 0 0,0 0 0 0 0,0-1 0 0 0,0 0 0 0 0,1 1 0 0 0,-1-1 0 0 0,5 1 0 0 0,16 9 0 0 0,-8 0-29 0 0,-12-8 17 0 0,0-1 0 0 0,0 1 1 0 0,1-1-1 0 0,-1 0 0 0 0,5 1 12 0 0,-2-1-2 0 0,0 1-1 0 0,-1 0 0 0 0,0 0 1 0 0,3 2 2 0 0,24 14-54 0 0,148 56 118 0 0,-142-60-64 0 0,30 8 0 0 0,-30-11 0 0 0,-12 0 0 0 0,3 2 0 0 0,92 19 31 0 0,41 12 157 0 0,-137-38-167 0 0,-15-4-10 0 0,1 0 0 0 0,-1 0-1 0 0,8 5-10 0 0,39 16 78 0 0,18 11-25 0 0,-38-20-15 0 0,0-1 1 0 0,1-1-1 0 0,26 3-38 0 0,-2 1 66 0 0,-19-6 228 0 0,2-2-294 0 0,36 10 266 0 0,103 27-167 0 0,-94-25-46 0 0,-13-5 31 0 0,2-3-84 0 0,-5-1 55 0 0,0-3 40 0 0,-15-4-6 0 0,36 4 165 0 0,-44-5-191 0 0,42 9-63 0 0,-4 1 0 0 0,-75-12 0 0 0,1-1 0 0 0,5-1 0 0 0,15 2 0 0 0,71 5 0 0 0,3 0 0 0 0,233 20 64 0 0,-306-27-52 0 0,26 2 30 0 0,64 8-31 0 0,-15-2-12 0 0,110 20 65 0 0,13 4-64 0 0,-45-18 139 0 0,-95-5-91 0 0,-50-4-19 0 0,2-2-29 0 0,206 21 179 0 0,-110-9-1532 0 0,-100-11-4477 0 0,-2-2-1981 0 0</inkml:trace>
  <inkml:trace contextRef="#ctx0" brushRef="#br0" timeOffset="513.885">11968 964 10592 0 0,'0'0'818'0'0,"1"-1"-532"0"0,2-5 15 0 0,-2 5 1094 0 0,-1 1 470 0 0,2-9 1956 0 0,-1 3-3170 0 0,-9 1-502 0 0,6 4-193 0 0,-1 0-1 0 0,1 0 0 0 0,-1 0 1 0 0,1 1-1 0 0,-1-1 1 0 0,1 1-1 0 0,-1 0 1 0 0,1 0-1 0 0,-1 0 1 0 0,0 0-1 0 0,1 0 1 0 0,-1 1-1 0 0,1-1 1 0 0,-1 1-1 0 0,-1 0 45 0 0,-5 2-133 0 0,0 1-1 0 0,0 0 1 0 0,-5 4 133 0 0,-9 3-227 0 0,-186 87-736 0 0,-50 22 486 0 0,0-8 514 0 0,-72 31 126 0 0,230-98-155 0 0,-30 11-4973 0 0,67-31-357 0 0</inkml:trace>
  <inkml:trace contextRef="#ctx0" brushRef="#br0" timeOffset="915.526">10762 652 17967 0 0,'-2'0'1387'0'0,"-1"0"-1294"0"0,-11-1 120 0 0,-1 2-1 0 0,1-1 1 0 0,-1 2 0 0 0,1 0 0 0 0,-4 2-213 0 0,-326 110-954 0 0,195-62 868 0 0,-234 90-343 0 0,34-12 10 0 0,-242 80-245 0 0,390-139 453 0 0,-335 108-674 0 0,446-156-917 0 0,-9-2 1802 0 0,85-19-1213 0 0,1 0 0 0 0,0-1 0 0 0,-1-1 0 0 0,-7-1 1213 0 0,-8-1-4417 0 0</inkml:trace>
  <inkml:trace contextRef="#ctx0" brushRef="#br0" timeOffset="1273.94">9889 1 18687 0 0,'0'0'859'0'0,"0"0"-26"0"0,-2 4-501 0 0,-1-1-364 0 0,0-1 0 0 0,-1 1 0 0 0,1-1-1 0 0,-1 1 1 0 0,1-1 0 0 0,-1 0 0 0 0,0 0-1 0 0,-2 0 33 0 0,-11 7-130 0 0,-350 179-1018 0 0,171-95 930 0 0,-118 52 220 0 0,33-24-2 0 0,-193 79 0 0 0,172-77 42 0 0,-205 81 28 0 0,381-156-141 0 0,-405 160-492 0 0,79-29-976 0 0,300-120 229 0 0,115-45 861 0 0,-254 96-2188 0 0,131-60 1055 0 0</inkml:trace>
  <inkml:trace contextRef="#ctx0" brushRef="#br0" timeOffset="1642.152">7353 515 14280 0 0,'0'0'1102'0'0,"-1"1"-719"0"0,-2 3-186 0 0,0-1-1 0 0,0-1 1 0 0,-1 1 0 0 0,1 0 0 0 0,-1-1 0 0 0,0 0-1 0 0,0 0 1 0 0,0 0 0 0 0,0 0 0 0 0,0 0-1 0 0,0-1 1 0 0,-4 1-197 0 0,-9 4 363 0 0,-261 102 466 0 0,-468 171-970 0 0,371-148 20 0 0,172-63 88 0 0,-520 167 128 0 0,209-70-1923 0 0,404-128 970 0 0</inkml:trace>
  <inkml:trace contextRef="#ctx0" brushRef="#br0" timeOffset="1643.152">5646 959 11056 0 0,'-14'0'984'0'0,"4"12"-792"0"0,2 5-192 0 0,-6 3 0 0 0,-9 9 480 0 0,-14 11 64 0 0,-12 1 0 0 0,-15 11 8 0 0,-13 0-392 0 0,-28 13-88 0 0,-17 8-8 0 0,-20 4-64 0 0,-9 12 208 0 0,-17 0-16 0 0,-19 4 0 0 0,-8 5-6272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3:1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799 106 6848 0 0,'0'0'314'0'0,"0"0"-6"0"0,0 0-124 0 0,0 0 215 0 0,0 0 118 0 0,0 0 25 0 0,0 0-38 0 0,0 0-168 0 0,0 0-72 0 0,0 0-10 0 0,0 0-16 0 0,0 0-53 0 0,0 0-22 0 0,0 2-3 0 0,-7 95 0 0 0,7-61-153 0 0,1-19 3 0 0,0 0-1 0 0,-2 0 0 0 0,0 0 1 0 0,-1 0-1 0 0,0 0 1 0 0,-5 13-10 0 0,4-18-1 0 0,0-1 1 0 0,1 1-1 0 0,0 0 1 0 0,1 1 0 0 0,0-3 9 0 0,0 0 0 0 0,-1 0 0 0 0,0 0 1 0 0,-1-1-1 0 0,0 1 0 0 0,0 0-9 0 0,-17 43 236 0 0,-2 16-236 0 0,7-23 167 0 0,8-25-98 0 0,2-4 47 0 0,-1-1-1 0 0,2 1 1 0 0,-3 18-116 0 0,6-23 56 0 0,1-3 13 0 0,-1 0 0 0 0,-1-1 1 0 0,-2 8-70 0 0,3-9 13 0 0,0 1 1 0 0,0-1-1 0 0,0 0 1 0 0,0 0 0 0 0,1 0-1 0 0,1 1 1 0 0,-1-1-1 0 0,2 5-13 0 0,0 22 49 0 0,-1-22-47 0 0,0-1 0 0 0,0 0 0 0 0,1 0-1 0 0,0 0 1 0 0,1 0 0 0 0,2 4-2 0 0,7 17-1 0 0,7 13 1 0 0,-5-14 1 0 0,3 11-1 0 0,36 96 0 0 0,-47-114 10 0 0,-5-18-3 0 0,0 0-1 0 0,1-1 1 0 0,0 1-1 0 0,0-1 0 0 0,0 1 1 0 0,2 2-7 0 0,9 23-137 0 0,-3-20 73 0 0,-3-6 0 0 0,-1 1-5 0 0,-5-5 74 0 0,0 0 1 0 0,0 0-1 0 0,0 0 0 0 0,0 0 0 0 0,0 0 1 0 0,0 0-1 0 0,0 0 0 0 0,0 0 1 0 0,0-1-1 0 0,0 1 0 0 0,1 0 0 0 0,-1-1 1 0 0,1 1-6 0 0,3-1 53 0 0,0-2-47 0 0,0 0 1 0 0,0 0-1 0 0,0 0 1 0 0,-1-1-1 0 0,1 0 1 0 0,-1 0-1 0 0,1 0 1 0 0,-1-1-1 0 0,0 1 1 0 0,-1-1-1 0 0,2-1-6 0 0,5-8-135 0 0,0 0 0 0 0,-1-1 0 0 0,0-1 135 0 0,9-14-785 0 0,6-5-3341 0 0</inkml:trace>
  <inkml:trace contextRef="#ctx0" brushRef="#br0" timeOffset="345.996">1 808 9704 0 0,'0'0'440'0'0,"0"0"-6"0"0,3 0-278 0 0,29 0-156 0 0,9-2 197 0 0,0-2-1 0 0,0-1 0 0 0,0-2 1 0 0,2-2-197 0 0,42-6 444 0 0,-44 9-342 0 0,0-2 0 0 0,20-7-102 0 0,112-29 62 0 0,-124 33-60 0 0,48-10-191 0 0,-17 5-1344 0 0,8-7 1533 0 0,-55 12-846 0 0</inkml:trace>
  <inkml:trace contextRef="#ctx0" brushRef="#br0" timeOffset="683.998">1020 1265 4232 0 0,'14'31'149'0'0,"0"2"110"0"0,3 9-259 0 0,12 51 413 0 0,-28-82-157 0 0,1 0 0 0 0,-1 1 0 0 0,-1-1 1 0 0,0 4-257 0 0,2 23 786 0 0,-2-28-428 0 0,0 0 0 0 0,-1-1 0 0 0,0 5-358 0 0,-1 11 1018 0 0,2-22-365 0 0,-1-3-580 0 0,1 0 0 0 0,0 0-1 0 0,-1 0 1 0 0,1 1 0 0 0,0-1 0 0 0,-1 0-1 0 0,1 0 1 0 0,0 1 0 0 0,-1-1-1 0 0,1 0 1 0 0,0 1 0 0 0,-1-1 0 0 0,1 0-1 0 0,0 0 1 0 0,0 1 0 0 0,-1-1 0 0 0,1 1-1 0 0,0-1 1 0 0,0 0 0 0 0,0 1 0 0 0,0-1-1 0 0,-1 1 1 0 0,1-1 0 0 0,0 0 0 0 0,0 1-1 0 0,0-1 1 0 0,0 1-73 0 0,0-1 76 0 0,0 0-1 0 0,0 1 1 0 0,0-1 0 0 0,0 0-1 0 0,0 0 1 0 0,0 1 0 0 0,0-1-1 0 0,0 0 1 0 0,0 1 0 0 0,0-1-1 0 0,0 0 1 0 0,0 0 0 0 0,0 1-1 0 0,0-1 1 0 0,-1 0 0 0 0,1 0-1 0 0,0 1 1 0 0,0-1 0 0 0,0 0-1 0 0,0 0 1 0 0,-1 1 0 0 0,1-1-1 0 0,0 0 1 0 0,0 0 0 0 0,0 0-1 0 0,-1 1 1 0 0,1-1 0 0 0,0 0-1 0 0,0 0 1 0 0,-1 0 0 0 0,1 0-1 0 0,0 0 1 0 0,-1 0 0 0 0,1 1-1 0 0,0-1 1 0 0,0 0 0 0 0,-1 0-1 0 0,1 0 1 0 0,0 0 0 0 0,0 0-1 0 0,-1 0 1 0 0,1 0 0 0 0,0 0-1 0 0,-1 0 1 0 0,1 0 0 0 0,0-1-1 0 0,0 1 1 0 0,-1 0 0 0 0,1 0-1 0 0,0 0 1 0 0,-1 0 0 0 0,1 0-1 0 0,0 0 1 0 0,0-1 0 0 0,0 1-1 0 0,-1 0 1 0 0,1 0 0 0 0,0 0-1 0 0,0 0 1 0 0,-1-1 0 0 0,1 1-1 0 0,0 0 1 0 0,0 0 0 0 0,0-1-76 0 0,-3-2 158 0 0,1-1 0 0 0,0 0 1 0 0,0 1-1 0 0,1-1 0 0 0,-1 0 1 0 0,1 0-1 0 0,0 0 0 0 0,0 0 1 0 0,0 0-1 0 0,0 0-158 0 0,-3-11 304 0 0,-5-15-128 0 0,1 1 0 0 0,2-1 0 0 0,1 0 0 0 0,1-1 0 0 0,2 1 0 0 0,0-5-176 0 0,2 16 0 0 0,0-5-4 0 0,0 0 1 0 0,2 0 0 0 0,4-22 3 0 0,2 6-52 0 0,-1 2-76 0 0,2 1 1 0 0,2-1 127 0 0,-4 14-139 0 0,-5 17 93 0 0,-1 1 1 0 0,1 0 0 0 0,0 0 0 0 0,0 1 0 0 0,1-1 0 0 0,-1 0 0 0 0,1 1-1 0 0,0-1 1 0 0,1 1 0 0 0,0 0 0 0 0,0 0 0 0 0,1-1 45 0 0,44-32-1243 0 0,-48 37 1134 0 0,0 1 0 0 0,0 0 0 0 0,-1-1 0 0 0,1 1 0 0 0,0 0 0 0 0,0 0 1 0 0,-1 0-1 0 0,1-1 0 0 0,0 1 0 0 0,0 0 0 0 0,-1 0 0 0 0,1 0 0 0 0,0 0 0 0 0,0 0 0 0 0,0 1 0 0 0,0-1 109 0 0,4 0-421 0 0,5-5-831 0 0,-8 4-10 0 0</inkml:trace>
  <inkml:trace contextRef="#ctx0" brushRef="#br0" timeOffset="1083.053">1391 1068 9672 0 0,'0'0'748'0'0,"0"0"-450"0"0,0 0-52 0 0,0 0 30 0 0,2 3 4 0 0,17 22 20 0 0,-16-14-334 0 0,-2-1 48 0 0,2 5-115 0 0,-1 0 0 0 0,0 1 0 0 0,-2-1 1 0 0,1 0-1 0 0,-2 2 101 0 0,1 6-136 0 0,-2 22-502 0 0,-2 1 1 0 0,-4 10 637 0 0,-2 21-721 0 0,5-21-1 0 0,2 16 722 0 0,2-65-22 0 0,2 5-2 0 0,11 10-76 0 0,-10-12-120 0 0,-1-9 3273 0 0,4-21-2473 0 0,0 0 0 0 0,-1 0 0 0 0,-1 0-1 0 0,-1 0 1 0 0,0-6-580 0 0,0-1 198 0 0,1 0-1 0 0,1 0 1 0 0,2-1-198 0 0,6-15-45 0 0,11-26 45 0 0,-22 67-70 0 0,-1 2-20 0 0,2 2-6 0 0,3 2 66 0 0,0 1 0 0 0,0 0 0 0 0,-1 1 0 0 0,0-1 0 0 0,0 1 0 0 0,0 0 1 0 0,0 0-1 0 0,-1 0 0 0 0,0 1 0 0 0,-1-1 0 0 0,1 1 0 0 0,0 3 30 0 0,3 13-19 0 0,-2 1 0 0 0,0-1-1 0 0,-1 2 20 0 0,-2-11-15 0 0,3 4-391 0 0,0 0 0 0 0,1 0 1 0 0,6 16 405 0 0,-11-34-1 0 0,3 7-373 0 0,1 0 0 0 0,0 0-1 0 0,0 0 1 0 0,3 4 374 0 0,-3-5-253 0 0,-3-5 139 0 0,0 1 0 0 0,0 0 0 0 0,1-1 0 0 0,-1 1 0 0 0,0-1 0 0 0,1 1 0 0 0,-1-1 0 0 0,1 0 0 0 0,-1 1 0 0 0,1-1 0 0 0,0 0 0 0 0,-1 0 0 0 0,1 0 0 0 0,0 0 0 0 0,0-1 0 0 0,0 1 0 0 0,-1 0 0 0 0,1-1 0 0 0,0 1 0 0 0,0-1 0 0 0,0 0 1 0 0,0 1-1 0 0,0-1 0 0 0,0 0 0 0 0,0 0 0 0 0,0-1 0 0 0,0 1 0 0 0,0 0 0 0 0,1-1 114 0 0,2 0-268 0 0,0-1 1 0 0,-1 0-1 0 0,1-1 1 0 0,0 1-1 0 0,-1-1 1 0 0,1 0-1 0 0,-1 0 0 0 0,0 0 1 0 0,0-1-1 0 0,0 1 1 0 0,1-2 267 0 0,19-21-912 0 0</inkml:trace>
  <inkml:trace contextRef="#ctx0" brushRef="#br0" timeOffset="1400.277">1917 1187 11832 0 0,'0'0'266'0'0,"0"0"44"0"0,0 0 12 0 0,0-3-34 0 0,0-2-218 0 0,1 3-60 0 0,-1 0-1 0 0,0-1 0 0 0,1 1 1 0 0,-1-1-1 0 0,0 1 1 0 0,-1 0-1 0 0,1-1 0 0 0,0 1 1 0 0,-1-1-1 0 0,1 1 1 0 0,-1-1-10 0 0,-1-11 423 0 0,2 12-335 0 0,-1 0-1 0 0,1 0 1 0 0,0 0 0 0 0,0 0-1 0 0,-1-1 1 0 0,1 1 0 0 0,-1 0-1 0 0,0 0 1 0 0,0 0-1 0 0,0 0 1 0 0,0 1 0 0 0,0-1-1 0 0,0 0 1 0 0,0 0 0 0 0,0 0-1 0 0,-1 1 1 0 0,0-2-88 0 0,1 2 40 0 0,-1 0 0 0 0,1 1 0 0 0,0-1 1 0 0,0 0-1 0 0,1 0 0 0 0,-1-1 0 0 0,0 1 1 0 0,0 0-1 0 0,0 0 0 0 0,1 0 0 0 0,-1 0 0 0 0,1-1 1 0 0,-1 0-41 0 0,-11 7 284 0 0,8-2-270 0 0,-1-1 1 0 0,1 1 0 0 0,0 0 0 0 0,0 1 0 0 0,0-1 0 0 0,0 1 0 0 0,1-1-1 0 0,-1 1 1 0 0,1 1-15 0 0,-6 7-155 0 0,0 0-1 0 0,-3 7 156 0 0,-3 7-2 0 0,0 1-1 0 0,1 1 0 0 0,2 0 1 0 0,1 0-1 0 0,0 7 3 0 0,-5 35 175 0 0,14-62-211 0 0,-1 0 1 0 0,1 1 0 0 0,1 0 0 0 0,0-1 0 0 0,0 1-1 0 0,0 0 1 0 0,1 0 0 0 0,1-1 0 0 0,-1 1 0 0 0,1 0-1 0 0,1-1 1 0 0,0 1 0 0 0,0-1 0 0 0,0 1 0 0 0,1-1-1 0 0,1 0 1 0 0,-1 0 0 0 0,1 0 0 0 0,1 0 0 0 0,2 3 35 0 0,-2-5-79 0 0,-1 0 1 0 0,1 0 0 0 0,0-1-1 0 0,1 0 1 0 0,-1 0 0 0 0,1 0 0 0 0,0-1-1 0 0,0 0 1 0 0,1 0 0 0 0,-1 0 0 0 0,6 1 78 0 0,-8-3-21 0 0,0-1 1 0 0,1 0-1 0 0,-1 0 1 0 0,0 0-1 0 0,1-1 1 0 0,-1 0 0 0 0,0 1-1 0 0,1-2 1 0 0,-1 1-1 0 0,1 0 1 0 0,-1-1-1 0 0,0 0 1 0 0,1 0-1 0 0,-1 0 1 0 0,0 0 0 0 0,0-1-1 0 0,0 0 1 0 0,0 0-1 0 0,4-2 21 0 0,2-2-102 0 0,1 0-1 0 0,-1-1 0 0 0,0 0 1 0 0,-1 0-1 0 0,0-1 0 0 0,0-1 1 0 0,5-6 102 0 0,11-14-317 0 0,6-8-934 0 0,-1-1 0 0 0,19-35 1251 0 0,-18 20-3845 0 0</inkml:trace>
  <inkml:trace contextRef="#ctx0" brushRef="#br0" timeOffset="1735.36">2296 725 2176 0 0,'8'-94'484'0'0,"-4"-1"0"0"0,-6-33-484 0 0,2-61 3818 0 0,1 85-163 0 0,-1 96-3397 0 0,1-11 687 0 0,-2-1 0 0 0,0 1 0 0 0,-3-12-945 0 0,2 24 509 0 0,0-3 1844 0 0,2 15-347 0 0,-1 12-2401 0 0,-3 26 385 0 0,-3-1 0 0 0,-3 12 10 0 0,-3 20-231 0 0,-2 51 231 0 0,1 76-315 0 0,12-168 265 0 0,-4 130-121 0 0,7 0 0 0 0,11 49 171 0 0,-7-119-141 0 0,-3-43-37 0 0,2-1-1 0 0,5 17 179 0 0,27 143-2762 0 0,-35-192-2323 0 0</inkml:trace>
  <inkml:trace contextRef="#ctx0" brushRef="#br0" timeOffset="1736.36">1676 661 18055 0 0,'0'0'800'0'0,"0"0"160"0"0,0 0-768 0 0,0 0-192 0 0,0 0 0 0 0,12-7 0 0 0,2 7 80 0 0,11-4-80 0 0,5-8 96 0 0,6-4-96 0 0,14-2 112 0 0,12-2-32 0 0,25-15-8 0 0,18 3 0 0 0,0-11-664 0 0,7 4-136 0 0,-2-5-24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3:1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2304 0 0,'0'0'101'0'0,"0"0"11"0"0,0 0-37 0 0,0 0-6 0 0,0 0-22 0 0,0 0-180 0 0,2-2-85 0 0,-1 1 182 0 0,1 0 0 0 0,0 0 1 0 0,-1 0-1 0 0,1 0 0 0 0,0 0 0 0 0,0 0 0 0 0,0 1 0 0 0,-1-1 0 0 0,1 1 0 0 0,0-1 0 0 0,0 1 1 0 0,0 0-1 0 0,2-1 36 0 0,-1 1 110 0 0,-3 0 245 0 0,0 0 74 0 0,0 0 10 0 0,0 0-6 0 0,0 0-27 0 0,0 0-13 0 0,0 0-1 0 0,0 0-7 0 0,0 0-26 0 0,0 0-9 0 0,0 0-4 0 0,0 0-30 0 0,0 0-118 0 0,0 0-50 0 0,0 0-10 0 0,1 4-37 0 0,1-2-98 0 0,1 2-39 0 0,-1 0 0 0 0,1 0 0 0 0,-1 0 0 0 0,0 1 0 0 0,0 0 1 0 0,0-1-1 0 0,0 1 0 0 0,-1 0 0 0 0,0 0 0 0 0,0 0 0 0 0,0 1 36 0 0,1 33 70 0 0,0-26-19 0 0,-2 0 0 0 0,1 0 1 0 0,-2 0-1 0 0,1 0-51 0 0,-4-4-14 0 0,4-8-28 0 0,0 3 87 0 0,0 40 254 0 0,0-39-265 0 0,1 0-1 0 0,0 0 1 0 0,0-1 0 0 0,0 1 0 0 0,1 0-1 0 0,0-1 1 0 0,-1 1 0 0 0,2-1 0 0 0,-1 0 0 0 0,0 1-1 0 0,4 2-33 0 0,8 20 109 0 0,11 27-109 0 0,-17-42 0 0 0,11 14-12 0 0,-14-11-9 0 0,1 11 11 0 0,-4-17 35 0 0,8 21 73 0 0,-5-17-68 0 0,-5-10 50 0 0,0-3 36 0 0,0 0-16 0 0,0 0-10 0 0,0 0 10 0 0,0 0 52 0 0,0 0 28 0 0,0 0 4 0 0,0 0-4 0 0,0 0-18 0 0,0 0-8 0 0,0 0-2 0 0,3-1-26 0 0,0 0-131 0 0,1 0-1 0 0,0-1 1 0 0,-1 1 0 0 0,1-1-1 0 0,-1 0 1 0 0,1 0-1 0 0,-1 0 1 0 0,0 0-1 0 0,0 0 1 0 0,0-1-1 0 0,0 1 1 0 0,0-1 0 0 0,-1 0-1 0 0,1 0 1 0 0,-1 0-1 0 0,0 0 1 0 0,1 0-1 0 0,0-4 6 0 0,4-4-12 0 0,-3 3 20 0 0,0 1 0 0 0,-1-1 0 0 0,0 0 0 0 0,0 0 0 0 0,0 0 0 0 0,-1-1 0 0 0,-1 1 0 0 0,0 0 0 0 0,0-1 0 0 0,0 1 0 0 0,-1-4-8 0 0,7-37 352 0 0,-7 40-228 0 0,1 0 0 0 0,1 0-1 0 0,1-5-123 0 0,-1 5 122 0 0,-1 0-1 0 0,0-1 1 0 0,0-5-122 0 0,0 1 160 0 0,-2-1 0 0 0,0 0 0 0 0,0 1 0 0 0,-3-8-160 0 0,1 8 149 0 0,1 0 1 0 0,1 0 0 0 0,0 0 0 0 0,1 0 0 0 0,1-14-150 0 0,0-8 91 0 0,-1-77-459 0 0,0 111 292 0 0,0 0 112 0 0,0-6 37 0 0,0 6 32 0 0,0 2-13 0 0,0 0-10 0 0,0 0-28 0 0,0 0-106 0 0,0 0-48 0 0,0 0-10 0 0,1 3 6 0 0,16 40-66 0 0,-15-37 155 0 0,0 1 1 0 0,1-1-1 0 0,-1 1 0 0 0,2-1 0 0 0,-1 0 15 0 0,4 11 4 0 0,2 9-4 0 0,-5-15-15 0 0,0-1 0 0 0,-2 1 0 0 0,1-1 0 0 0,-1 4 15 0 0,1 6-7 0 0,1 0 1 0 0,4 9 6 0 0,4 28 1 0 0,2-7-1 0 0,-14-45 0 0 0,7 15 0 0 0,-4-13 0 0 0,5 11 0 0 0,9 25 0 0 0,-14-35 1 0 0,1 0 0 0 0,0 0 0 0 0,0 0 0 0 0,1-1 0 0 0,-1 1 0 0 0,2-1 1 0 0,-1 0-1 0 0,4 2-1 0 0,-2 0-26 0 0,0-1 0 0 0,-1 1 0 0 0,0 1 0 0 0,4 6 26 0 0,8 22-913 0 0,-10-16-2887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3:2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12890 419 10592 0 0,'0'0'818'0'0,"0"0"-558"0"0,1-2-365 0 0,4-5-58 0 0,-3 2 77 0 0,0 1 0 0 0,0 0-1 0 0,1 1 1 0 0,0-1-1 0 0,0 0 1 0 0,2-1 86 0 0,2-1-256 0 0,0-1 1 0 0,0 0 0 0 0,0 0 0 0 0,2-5 255 0 0,-7 9-78 0 0,0 0 0 0 0,0 0 0 0 0,0 0 0 0 0,0-1 0 0 0,-1 1 0 0 0,0-1 0 0 0,1 1 0 0 0,-1-1 0 0 0,-1 1 0 0 0,1-1 0 0 0,0 0 0 0 0,-1 1 0 0 0,0-2 78 0 0,0-32-549 0 0,0 35 647 0 0,0 2 176 0 0,0 0 70 0 0,0 0 9 0 0,-3 0-44 0 0,-15-2-210 0 0,14 0-97 0 0,0 2 1 0 0,-1-1-1 0 0,1 0 0 0 0,0 1 0 0 0,-1 0 0 0 0,1 0 0 0 0,-2 1-2 0 0,-44 8-1039 0 0,-36 12 1039 0 0,13-3-433 0 0,-107 22 225 0 0,141-33 186 0 0,-19 2 22 0 0,-10 2-44 0 0,-58 12-39 0 0,23-5-120 0 0,-76 24 203 0 0,164-36-20 0 0,-1 0 1 0 0,1 1 0 0 0,0 0-1 0 0,-12 9 20 0 0,13-7-26 0 0,-1 0 0 0 0,-1-2-1 0 0,0 1 1 0 0,-2-1 26 0 0,8-4-24 0 0,0 2 0 0 0,0-1 0 0 0,-6 5 24 0 0,-7 3-13 0 0,14-7-18 0 0,7-5 115 0 0,-1-2 69 0 0,2 0-97 0 0,-1 0-1 0 0,0-1 0 0 0,1 1 1 0 0,-1 0-1 0 0,1-1 0 0 0,0 1 1 0 0,0-1-1 0 0,0 1 0 0 0,0-1 1 0 0,0 1-1 0 0,0-1 0 0 0,1 0 1 0 0,-1 1-1 0 0,1-1 0 0 0,0 0 1 0 0,0 0-1 0 0,0 1 0 0 0,0-1 1 0 0,0 0-1 0 0,1 1 0 0 0,-1-1 1 0 0,1 0-1 0 0,-1 1 0 0 0,1-1 1 0 0,0 0-1 0 0,1-1-55 0 0,4-10 176 0 0,1 0-1 0 0,0 0 1 0 0,1 0 0 0 0,0 1-1 0 0,1 0 1 0 0,5-5-176 0 0,19-19-780 0 0,15-12 780 0 0,-14 15-257 0 0,-12 14-654 0 0,22-17 911 0 0,-24 21-521 0 0,-1 0 1 0 0,0-1-1 0 0,3-6 521 0 0,-8 7 80 0 0,1 0 0 0 0,5-2-80 0 0,-10 7 207 0 0,-10 10-178 0 0,0 1-1 0 0,0 0 1 0 0,0-1-1 0 0,0 1 1 0 0,0-1 0 0 0,0 1-1 0 0,0-1 1 0 0,0 1 0 0 0,0-1-1 0 0,0 1 1 0 0,0-1 0 0 0,0 1-1 0 0,0 0 1 0 0,0-1-1 0 0,0 1 1 0 0,0-1 0 0 0,0 1-1 0 0,0-1 1 0 0,-1 1 0 0 0,1 0-1 0 0,0-1 1 0 0,0 1-1 0 0,-1-1-28 0 0,0-1 784 0 0,1 2 31 0 0,-3-1-640 0 0,1 0 1 0 0,-1 0-1 0 0,0 1 0 0 0,0-1 0 0 0,0 1 1 0 0,0-1-1 0 0,0 1 0 0 0,1 0 0 0 0,-1 0 1 0 0,0 0-1 0 0,0 0 0 0 0,0 1 0 0 0,-1 0-175 0 0,-40 11 108 0 0,36-9-151 0 0,-307 107-333 0 0,192-64 356 0 0,-26 8 24 0 0,1-5-18 0 0,-50 16-43 0 0,181-61 42 0 0,-14 4-41 0 0,-1 1 0 0 0,2 2 0 0 0,-27 13 56 0 0,44-18-7 0 0,8-3 7 0 0,0 0 0 0 0,0 0 0 0 0,0-1-1 0 0,0 0 1 0 0,-1 0 0 0 0,1 0-1 0 0,0 0 1 0 0,-1-1 0 0 0,0 0 0 0 0,1 0-1 0 0,-1-1 1 0 0,0 0 0 0 0,1 0 0 0 0,-5 0 0 0 0,-6-1 155 0 0,11 1-31 0 0,0 0 0 0 0,0 0-1 0 0,1-1 1 0 0,-1 1-1 0 0,-2-2-123 0 0,6 2 16 0 0,1 0-1 0 0,-1-1 0 0 0,0 1 0 0 0,0 0 0 0 0,0 0 0 0 0,1-1 0 0 0,-1 1 0 0 0,0-1 0 0 0,1 1 0 0 0,-1-1 0 0 0,0 1 0 0 0,1-1 0 0 0,-1 1 0 0 0,0-1 0 0 0,1 0 0 0 0,-1 1 0 0 0,1-1 0 0 0,0 0 0 0 0,-1 0 0 0 0,1 1 0 0 0,-1-1 0 0 0,1 0 0 0 0,0 0 0 0 0,-1 1 0 0 0,1-1 0 0 0,0 0 0 0 0,0 0 1 0 0,0 0-1 0 0,0 0 0 0 0,0 1 0 0 0,0-1-15 0 0,0-5 47 0 0,0 1 0 0 0,1 0 0 0 0,0-1 0 0 0,0 1 1 0 0,1 0-1 0 0,-1 0 0 0 0,1 0 0 0 0,0 0 0 0 0,1 0 1 0 0,-1 0-1 0 0,2-1-47 0 0,6-9 58 0 0,0 0-1 0 0,10-9-57 0 0,-7 8 54 0 0,12-13-456 0 0,2 0 0 0 0,19-15 402 0 0,-8 8-1113 0 0,0-4 1113 0 0,-37 39-1 0 0,27-23-29 0 0,-22 20 64 0 0,-1 0 0 0 0,0-1 0 0 0,0 0 0 0 0,0 1 0 0 0,1-3-34 0 0,-5 5 222 0 0,-1 2 30 0 0,-17 0 284 0 0,12 1-506 0 0,1-1 1 0 0,0 1 0 0 0,-1 0 0 0 0,1 0 0 0 0,0 1 0 0 0,-1 0-1 0 0,1-1 1 0 0,-2 3-31 0 0,-5 1-16 0 0,-15 7-239 0 0,-21 13 255 0 0,8-3-85 0 0,-28 17 64 0 0,35-20 37 0 0,-29 14-16 0 0,-11 1 31 0 0,-61 27 5 0 0,21-14-124 0 0,-20 16 88 0 0,84-39-43 0 0,0-2 0 0 0,-1-2 0 0 0,-2-2 0 0 0,-38 7 43 0 0,36-11-231 0 0,12-3-71 0 0,-1-1 0 0 0,0-3 1 0 0,-15 1 301 0 0,27-8-172 0 0,1-1 0 0 0,-1-1 1 0 0,-1-1 171 0 0,-4-1-65 0 0,31 4 69 0 0,0-1 0 0 0,0 1 0 0 0,1-1 0 0 0,-1 0 0 0 0,0-1 0 0 0,1 1 1 0 0,-1 0-1 0 0,-2-2-4 0 0,-6-3 35 0 0,10 5 50 0 0,-1-1 10 0 0,2 0-85 0 0,-1 0 1 0 0,1 0-1 0 0,0 0 1 0 0,-1 0-1 0 0,1 0 0 0 0,0 0 1 0 0,0-1-1 0 0,1 1 1 0 0,-1 0-1 0 0,0 0 1 0 0,1-1-1 0 0,-1 1 1 0 0,1-1-1 0 0,0 1 1 0 0,0 0-1 0 0,0-1 0 0 0,0 1 1 0 0,0-1-11 0 0,1-1 18 0 0,-1-1-1 0 0,2 1 1 0 0,-1-1 0 0 0,0 1 0 0 0,1-1-1 0 0,0 1 1 0 0,0 0 0 0 0,0 0 0 0 0,2-2-18 0 0,5-7-20 0 0,1 0 0 0 0,1 0 0 0 0,0 1 0 0 0,1 1 0 0 0,2-2 20 0 0,21-20-338 0 0,-15 14-292 0 0,21-17 630 0 0,-16 16-448 0 0,-22 19 292 0 0,-3 1 285 0 0,0 0 126 0 0,0 0 29 0 0,0 0-31 0 0,0 0-141 0 0,-1 3-56 0 0,-4 5-53 0 0,1 0-1 0 0,-2-1 1 0 0,1 1 0 0 0,-1-1-1 0 0,-6 6-2 0 0,-19 26-2 0 0,-35 53-137 0 0,32-48-170 0 0,-24 45 309 0 0,57-88-29 0 0,0 1 0 0 0,0-1 0 0 0,1 1 1 0 0,-1-1-1 0 0,0 1 0 0 0,1 0 0 0 0,-1-1 1 0 0,1 1-1 0 0,0 0 0 0 0,-1-1 0 0 0,1 1 1 0 0,0 0-1 0 0,0 0 0 0 0,0-1 0 0 0,0 1 1 0 0,1 0-1 0 0,-1 0 0 0 0,0-1 0 0 0,1 1 0 0 0,-1 0 1 0 0,1-1-1 0 0,-1 1 0 0 0,1-1 0 0 0,0 1 1 0 0,0-1-1 0 0,0 1 0 0 0,0-1 0 0 0,0 1 1 0 0,0-1-1 0 0,0 0 0 0 0,0 0 0 0 0,1 1 1 0 0,-1-1-1 0 0,0 0 0 0 0,1 0 0 0 0,-1 0 1 0 0,1 0-1 0 0,-1-1 0 0 0,1 1 0 0 0,-1 0 1 0 0,1-1-1 0 0,1 1 29 0 0,16 1-72 0 0,1-1 0 0 0,-1-1 0 0 0,1 0 0 0 0,1-2 72 0 0,-7 1 61 0 0,23-2 218 0 0,1-3 0 0 0,30-7-279 0 0,74-26 573 0 0,-142 39-572 0 0,172-54 632 0 0,-35 10-211 0 0,289-82-20 0 0,-264 85 665 0 0,64-4-1067 0 0,-189 38 95 0 0,175-29 291 0 0,0 8 0 0 0,27 9-386 0 0,-166 18 26 0 0,-1 3 1 0 0,1 4 0 0 0,67 14-27 0 0,-121-16-31 0 0,0 0 0 0 0,-1 1 1 0 0,1 1-1 0 0,1 2 31 0 0,-13-5-15 0 0,0 0 0 0 0,0 0 0 0 0,0 1 1 0 0,-1 0-1 0 0,0 0 0 0 0,0 0 0 0 0,0 1 0 0 0,0 0 0 0 0,0 0 0 0 0,-1 1 0 0 0,4 5 15 0 0,-6-6-42 0 0,0-1 1 0 0,-1 1 0 0 0,0 0-1 0 0,0 0 1 0 0,0 0-1 0 0,0 1 1 0 0,-1-1-1 0 0,0 0 1 0 0,0 0-1 0 0,0 5 42 0 0,0 10-22 0 0,1-16 23 0 0,1-1 2 0 0,9 12-3 0 0,-10-13-18 0 0,1 0 0 0 0,-1 0 0 0 0,1 0 0 0 0,-1 0 0 0 0,1-1 1 0 0,0 1-1 0 0,-1 0 0 0 0,1-1 0 0 0,0 0 0 0 0,0 0 0 0 0,0 0 1 0 0,0 0-1 0 0,0 0 0 0 0,1-1 0 0 0,-1 1 0 0 0,0-1 0 0 0,0 0 18 0 0,9 0-127 0 0,-1 0-1 0 0,0-1 1 0 0,0-1-1 0 0,2 0 128 0 0,2 0-98 0 0,33-10-129 0 0,-22 5 343 0 0,62-20 402 0 0,-14 3-160 0 0,-13 6-266 0 0,7-2-77 0 0,20-1-15 0 0,-11 6 0 0 0,175-31 0 0 0,-152 32 0 0 0,56 1 0 0 0,-109 12 4 0 0,0 3 1 0 0,0 1-1 0 0,13 4-4 0 0,37 10 104 0 0,1 5-104 0 0,-22 0 113 0 0,-1 3 0 0 0,29 16-113 0 0,-80-32 41 0 0,6 5 21 0 0,-1 1 0 0 0,0 1-62 0 0,-18-10 4 0 0,-3-1-11 0 0,1 1-1 0 0,-1 0 1 0 0,0 0 0 0 0,-1 1 0 0 0,5 4 7 0 0,1 2-18 0 0,10 4 8 0 0</inkml:trace>
  <inkml:trace contextRef="#ctx0" brushRef="#br0" timeOffset="931.406">7527 590 5528 0 0,'0'0'422'0'0,"0"0"-116"0"0,0 0 539 0 0,0 0 267 0 0,-2 0 52 0 0,-24 1-1144 0 0,0 1 1 0 0,0 2-1 0 0,1 0 0 0 0,-20 6-20 0 0,-100 36-3676 0 0,100-31 3299 0 0,-1 4 141 0 0,31-13 211 0 0,-1 1 1 0 0,-6 0 24 0 0,-7 1-66 0 0,-8 2 158 0 0,1 1 1 0 0,-18 10-93 0 0,-128 54 547 0 0,150-63-477 0 0,-5 3-26 0 0,0-2 0 0 0,-18 3-44 0 0,47-16 8 0 0,7 1-3 0 0,-1-1 0 0 0,0 0 1 0 0,0 0-1 0 0,1 1 0 0 0,-1-1 1 0 0,0 1-1 0 0,1 0 0 0 0,-1-1 1 0 0,0 1-1 0 0,1 0 0 0 0,-1 0 1 0 0,1 0-1 0 0,-2 1-5 0 0,1-1 101 0 0,2-1 143 0 0,2-1-90 0 0,1-1-1 0 0,-1 1 1 0 0,0-1-1 0 0,1 1 1 0 0,-1 0-1 0 0,0 0 1 0 0,1 0-1 0 0,0 0-153 0 0,0 0 103 0 0,2-2 20 0 0,0 0 0 0 0,0 1 1 0 0,1 0-1 0 0,-1 0 0 0 0,0 0 0 0 0,2 0-123 0 0,24-8 460 0 0,4-6 597 0 0,1 2 0 0 0,34-7-1057 0 0,11-6 755 0 0,-74 25-678 0 0,1 0 1 0 0,-1 0 0 0 0,0-1-1 0 0,2-1-77 0 0,-6 3 35 0 0,-1-1-1 0 0,1 1 1 0 0,0-1 0 0 0,-1 1 0 0 0,0-1-1 0 0,1 0 1 0 0,-1 0 0 0 0,0 0 0 0 0,0 0-1 0 0,0-1 1 0 0,1-1-35 0 0,-2 2 132 0 0,0 2-109 0 0,-1 0-1 0 0,1 0 1 0 0,-1-1-1 0 0,1 1 1 0 0,-1 0 0 0 0,1 0-1 0 0,-1-1 1 0 0,1 1 0 0 0,-1 0-1 0 0,1-1 1 0 0,-1 1-1 0 0,0 0 1 0 0,1-1 0 0 0,-1 1-1 0 0,0-1 1 0 0,1 1 0 0 0,-1-1-1 0 0,0 1 1 0 0,0-1-1 0 0,1 1 1 0 0,-1-1 0 0 0,0 1-1 0 0,0-1 1 0 0,0 1-1 0 0,1-1 1 0 0,-1 1 0 0 0,0-1-23 0 0,1-15 392 0 0,-2 14-372 0 0,1 1 1 0 0,-1-1 0 0 0,0 1-1 0 0,0 0 1 0 0,0-1 0 0 0,0 1-1 0 0,0 0 1 0 0,0-1 0 0 0,0 1-1 0 0,-1 0 1 0 0,1 0-1 0 0,0 0 1 0 0,-1 0 0 0 0,1 0-1 0 0,-1 0-20 0 0,-23-12 69 0 0,14 10-143 0 0,0 0 0 0 0,0 1 0 0 0,0 0-1 0 0,0 1 1 0 0,-10 0 74 0 0,-57 3-462 0 0,44 2 307 0 0,1 1 1 0 0,-21 7 154 0 0,-10 1-107 0 0,27-6 50 0 0,-41 5-69 0 0,16-4 201 0 0,59-8 29 0 0,3 0 11 0 0,-6-3 77 0 0,6 3-186 0 0,0 0-1 0 0,-1 0 0 0 0,1 0 1 0 0,0 0-1 0 0,0 0 0 0 0,0 0 1 0 0,0 0-1 0 0,0 0 0 0 0,-1 0 1 0 0,1 0-1 0 0,0-1 1 0 0,0 1-1 0 0,0 0 0 0 0,0 0 1 0 0,0 0-1 0 0,0 0 0 0 0,0 0 1 0 0,-1 0-1 0 0,1 0 1 0 0,0 0-1 0 0,0 0 0 0 0,0-1 1 0 0,0 1-1 0 0,0 0 0 0 0,0 0 1 0 0,0 0-1 0 0,0 0 1 0 0,0 0-1 0 0,0 0 0 0 0,0-1 1 0 0,0 1-1 0 0,0 0 0 0 0,0 0 1 0 0,0 0-1 0 0,0 0 1 0 0,0 0-1 0 0,0-1 0 0 0,0 1 1 0 0,0 0-1 0 0,0 0 0 0 0,0 0 1 0 0,0 0-1 0 0,0 0 1 0 0,0-1-1 0 0,0 1 0 0 0,0 0 1 0 0,0 0-1 0 0,0 0 0 0 0,0 0 1 0 0,0 0-1 0 0,0 0 0 0 0,1-1 1 0 0,-1 1-1 0 0,0 0 1 0 0,0 0-6 0 0,28-24 210 0 0,-21 17-224 0 0,0 0 1 0 0,1 1-1 0 0,4-3 14 0 0,7-3-121 0 0,2 2-1 0 0,15-7 122 0 0,-9 5-186 0 0,15-10 186 0 0,12-11-127 0 0,-17 10 5 0 0,1 1-1 0 0,1 2 0 0 0,21-7 123 0 0,26-7-23 0 0,-14 5 25 0 0,10 1-2 0 0,-41 15 21 0 0,54-14 244 0 0,-71 18-26 0 0,-13 4-22 0 0,-19 12-274 0 0,-60 31-619 0 0,40-23 528 0 0,1 1 0 0 0,-5 5 148 0 0,-10 9-194 0 0,-1-1 0 0 0,-1-2 1 0 0,-21 7 193 0 0,-186 80-938 0 0,101-48 417 0 0,70-38 272 0 0</inkml:trace>
  <inkml:trace contextRef="#ctx0" brushRef="#br0" timeOffset="1327.402">4489 727 6736 0 0,'-74'12'296'0'0,"42"-8"64"0"0,3 8-288 0 0,-3-1-72 0 0,6-2 0 0 0,-3 3 0 0 0,4-1 128 0 0,-1-6 0 0 0,8 2 8 0 0,7-3 0 0 0,-8-4-136 0 0,19 0-136 0 0,0 0 24 0 0,0 0 8 0 0,0 0-64 0 0,5-11-16 0 0,2-5 0 0 0</inkml:trace>
  <inkml:trace contextRef="#ctx0" brushRef="#br0" timeOffset="3199.604">4427 611 920 0 0,'95'-40'67'0'0,"-84"35"-67"0"0,0-1 0 0 0,-1 0 1 0 0,0-1-1 0 0,0 0 0 0 0,0-1 1 0 0,1-1-1 0 0,-1 0 51 0 0,1 1-1 0 0,1 0 1 0 0,1 0-51 0 0,50-25 952 0 0,-30 17 836 0 0,15-10-1788 0 0,9-8 1466 0 0,-16 9 1360 0 0,20-16-2826 0 0,-46 29 660 0 0,-13 10-507 0 0,1-1 0 0 0,0 1 0 0 0,0 0 0 0 0,0 0 0 0 0,0 0 0 0 0,0 1 0 0 0,1-1-153 0 0,5-4 807 0 0,-9 6-767 0 0,0 0 1 0 0,0 0-1 0 0,0-1 1 0 0,0 1-1 0 0,-1 0 1 0 0,1 0-1 0 0,0 0 1 0 0,0 0-1 0 0,0-1 1 0 0,0 1-1 0 0,0 0 1 0 0,0 0-1 0 0,0 0 1 0 0,0 0-1 0 0,0-1 1 0 0,0 1-1 0 0,-1 0 1 0 0,1 0-1 0 0,0 0 1 0 0,0 0-1 0 0,0 0 1 0 0,0 0-1 0 0,0 0 0 0 0,-1-1 1 0 0,1 1-1 0 0,0 0 1 0 0,0 0-1 0 0,0 0 1 0 0,0 0-1 0 0,-1 0 1 0 0,1 0-1 0 0,0 0-40 0 0,-2-1 86 0 0,0 1 0 0 0,0 0 0 0 0,0-1-1 0 0,0 1 1 0 0,0 0 0 0 0,0 0-1 0 0,0 0 1 0 0,0 0 0 0 0,0 0 0 0 0,-1 1-86 0 0,-53 13-206 0 0,-33 14 206 0 0,-29 8-394 0 0,28-8-62 0 0,1 3 0 0 0,2 5 0 0 0,-1 4 456 0 0,18-7-219 0 0,0-3 0 0 0,-2-4 1 0 0,-13 1 218 0 0,-25 5-71 0 0,51-13 165 0 0,0-3 0 0 0,-2-2-1 0 0,-17-1-93 0 0,16-12 1406 0 0,71-14-966 0 0,6-4-432 0 0,0 0 1 0 0,1 2 0 0 0,1 0 0 0 0,0 1 0 0 0,1 0-1 0 0,3 1-8 0 0,20-18-222 0 0,-8 9-241 0 0,30-16 463 0 0,-6 4-263 0 0,21-12 91 0 0,60-25 172 0 0,-93 47 650 0 0,36-27-650 0 0,-5 4 514 0 0,-74 46-502 0 0,1 0 26 0 0,0-1 1 0 0,0 1-1 0 0,0-1 0 0 0,-1 0 0 0 0,1 0 0 0 0,0 0 0 0 0,-1 0 1 0 0,0-1-1 0 0,1 1 0 0 0,-1-1 0 0 0,0 1 0 0 0,1-2-38 0 0,-1 1 47 0 0,0 1-1 0 0,0-1 0 0 0,0 1 1 0 0,0 0-1 0 0,1 0 1 0 0,-1 0-1 0 0,1 0 0 0 0,-1 1 1 0 0,3-2-47 0 0,5-3 250 0 0,-9 5 64 0 0,-2-10 730 0 0,-42 6-444 0 0,9 6-686 0 0,0 1 0 0 0,1 2 0 0 0,-1 1 0 0 0,1 1 1 0 0,-1 2-1 0 0,-12 6 86 0 0,-144 40-599 0 0,12-1 457 0 0,-9 4-89 0 0,121-39 106 0 0,27-8 103 0 0,-11 5 22 0 0,48-15 70 0 0,2 0-2 0 0,0 0 0 0 0,0 0 16 0 0,0 0 4 0 0,2-2 0 0 0,17-18-43 0 0,1 0 0 0 0,0 2 0 0 0,1 0 1 0 0,1 2-1 0 0,3-1-45 0 0,123-72 23 0 0,-96 59-24 0 0,10-3 1 0 0,-32 18 0 0 0,-1-1 0 0 0,10-9 0 0 0,54-35 0 0 0,-82 50 10 0 0,-10 8 49 0 0,-1 2 33 0 0,0 0 11 0 0,0 0 1 0 0,-3 0-18 0 0,-2 1-92 0 0,0 0-1 0 0,0-1 1 0 0,0 2-1 0 0,0-1 1 0 0,0 0 6 0 0,-11 4-42 0 0,-22 6-78 0 0,2 1-1 0 0,-1 3 1 0 0,-6 4 120 0 0,-8 3-147 0 0,-282 109-315 0 0,205-78 402 0 0,-276 103 68 0 0,297-126 112 0 0,73-21-102 0 0,15-5-188 0 0,17-5 13 0 0,10-3 4 0 0,26-12-318 0 0,-17 7 239 0 0,0 2 0 0 0,14-5 232 0 0,159-54-495 0 0,-155 50 495 0 0,-32 15 62 0 0,-3 1 39 0 0,0 0-2 0 0,0 0-3 0 0,0 0 37 0 0,0 0 155 0 0,-5-1-147 0 0,0 1 1 0 0,0-1-1 0 0,0 1 1 0 0,0 0-1 0 0,-1 0 1 0 0,0 1-142 0 0,-14 0 172 0 0,-63 4-457 0 0,1 3 0 0 0,-80 18 285 0 0,28-3-730 0 0,131-23 715 0 0,-130 19-672 0 0,-17-5 687 0 0,81-10-52 0 0,-61 3 38 0 0,102-7 14 0 0,1-2 1 0 0,-1 0 0 0 0,-17-5-1 0 0,26 3 1 0 0,7 3 1 0 0,-1-2-1 0 0,1 0 1 0 0,0 0 0 0 0,-1-1-1 0 0,1 0 1 0 0,1-1 0 0 0,-1-1-1 0 0,-1-1-1 0 0,4 1 36 0 0,-2-1 34 0 0,0-1 0 0 0,-7-7-70 0 0,15 12 33 0 0,0 0-1 0 0,0 0 0 0 0,1 0 0 0 0,-1 0 1 0 0,1 0-1 0 0,0 0 0 0 0,0-1 0 0 0,0 1 0 0 0,1-1 1 0 0,-1 0-1 0 0,0-1-32 0 0,-3-12 136 0 0,3 14-69 0 0,0-1 1 0 0,1 0-1 0 0,0 0 0 0 0,0 0 0 0 0,0-1 0 0 0,0 1 1 0 0,1 0-1 0 0,-1 0 0 0 0,1 0 0 0 0,0-1 0 0 0,0 1 1 0 0,1-4-68 0 0,0 8 12 0 0,-1 0 0 0 0,0-1 0 0 0,0 1 0 0 0,0 0 0 0 0,0-1 0 0 0,1 1 0 0 0,-1-1 0 0 0,0 1 0 0 0,0-1 0 0 0,0 1 0 0 0,0 0 1 0 0,0-1-1 0 0,0 1 0 0 0,0-1 0 0 0,0 1 0 0 0,0 0 0 0 0,0-1 0 0 0,-1 1 0 0 0,1-1 0 0 0,0 1 0 0 0,0-1 0 0 0,0 1 0 0 0,0 0 0 0 0,-1-1 1 0 0,1 1-1 0 0,0 0 0 0 0,0-1 0 0 0,-1 1 0 0 0,1 0 0 0 0,0-1 0 0 0,0 1 0 0 0,-1 0 0 0 0,1-1 0 0 0,0 1 0 0 0,-1 0 0 0 0,1 0-12 0 0,-15-1 55 0 0,9 1-200 0 0,-2 1 144 0 0,0 0 1 0 0,0 1 0 0 0,0 0-1 0 0,0 0 1 0 0,0 1-1 0 0,0 0 1 0 0,-1 1 0 0 0,-17 6 65 0 0,-101 35-165 0 0,37-12-81 0 0,-5 2 437 0 0,48-16 73 0 0,-2-2 1 0 0,-26 5-330 0 0,66-20 52 0 0,0-1 0 0 0,0 0 0 0 0,0 0 0 0 0,0-1 0 0 0,-7 0-52 0 0,2 0 172 0 0,14-3-112 0 0,0 0-59 0 0,1 0 0 0 0,0-1 0 0 0,0 1 0 0 0,0 0 0 0 0,1 0 0 0 0,-1 0 0 0 0,1 0 0 0 0,-1 0 1 0 0,1 0-1 0 0,0 0 0 0 0,0 1 0 0 0,1-1 0 0 0,-1 0-1 0 0,35-33-21 0 0,49-36-384 0 0,-61 52 332 0 0,1 1 0 0 0,0 1 0 0 0,1 2 0 0 0,1 0 1 0 0,4 1 72 0 0,-29 13 104 0 0,-3 2 88 0 0,0 0 37 0 0,0 0 10 0 0,-20-11 497 0 0,15 10-684 0 0,0 0 1 0 0,1 0-1 0 0,-1 0 1 0 0,0 1-1 0 0,0-1 1 0 0,0 1-1 0 0,1 0 1 0 0,-1 1-1 0 0,-3 0-52 0 0,-45 10-81 0 0,38-8 31 0 0,-4 2 10 0 0,-126 31-1029 0 0,-48 23 1069 0 0,170-51-79 0 0,-220 73-505 0 0,183-63 471 0 0,0 3 1 0 0,2 3 0 0 0,-4 5 112 0 0,15-8 28 0 0,0-2 1 0 0,-1-1 0 0 0,-1-3-1 0 0,-32 5-28 0 0,52-12 87 0 0,23-6-70 0 0,0 0-1 0 0,0 0 0 0 0,0-1 0 0 0,-1 0 0 0 0,1 0 0 0 0,-2-1-16 0 0,-5 0 54 0 0,11 0 15 0 0,1-2 6 0 0,1-1-73 0 0,-1 0 1 0 0,1 1 0 0 0,0-1 0 0 0,0 0-1 0 0,0 0 1 0 0,0 1 0 0 0,0-1 0 0 0,1 0 0 0 0,-1 0-1 0 0,1 1 1 0 0,-1-1 0 0 0,1 1 0 0 0,0-1-1 0 0,0 0 1 0 0,1 1 0 0 0,-1 0 0 0 0,0-1 0 0 0,1 1-1 0 0,-1 0 1 0 0,1-1 0 0 0,0 1 0 0 0,0 0-1 0 0,0 0 1 0 0,0 1 0 0 0,1-2-3 0 0,8-6-39 0 0,1 0 0 0 0,1 0-1 0 0,0 1 1 0 0,5-2 39 0 0,4-3-19 0 0,0-1-20 0 0,49-32-149 0 0,3 4 0 0 0,31-12 188 0 0,-14 11-90 0 0,26-12-56 0 0,-92 45 121 0 0,0 1 0 0 0,1 1 1 0 0,19-3 24 0 0,-13 5 18 0 0,-2 0 82 0 0,0 1-1 0 0,12 0-99 0 0,-33 4 14 0 0,0 1 0 0 0,1 1 1 0 0,-1-1-1 0 0,0 1 0 0 0,0 1 0 0 0,0-1 1 0 0,0 2-1 0 0,0-1 0 0 0,-1 1 1 0 0,2 1-15 0 0,-7-2-9 0 0,-1-1 1 0 0,1 1 0 0 0,-1-1-1 0 0,0 1 1 0 0,1 0 0 0 0,-1 0-1 0 0,0 0 1 0 0,0 1 0 0 0,0-1 0 0 0,-1 0-1 0 0,1 1 1 0 0,0-1 0 0 0,-1 1-1 0 0,2 2 9 0 0,2 6-82 0 0,-1 1-1 0 0,0 0 0 0 0,0 2 83 0 0,4 14-149 0 0,14 39-582 0 0,-9-25-32 0 0,8 14 763 0 0,-16-43-228 0 0,1-1 0 0 0,1 1 0 0 0,0-1 0 0 0,0-1 0 0 0,1 1 0 0 0,6 5 228 0 0,-8-11-184 0 0,0 0 0 0 0,1 0 0 0 0,-1 0 0 0 0,1 0-1 0 0,1-1 1 0 0,-1-1 0 0 0,1 1 0 0 0,0-1 0 0 0,0 0-1 0 0,8 2 185 0 0,9 2-169 0 0,0-2-1 0 0,1-1 1 0 0,-1-1-1 0 0,1-1 0 0 0,0-1 1 0 0,0-2-1 0 0,-1 0 1 0 0,1-2-1 0 0,0-1 0 0 0,0 0 170 0 0,56-13 533 0 0,-1-4-1 0 0,34-14-532 0 0,-2 1 587 0 0,234-66 1252 0 0,0-1-297 0 0,125-30-424 0 0,-353 97-923 0 0,31-6 21 0 0,-3 12-543 0 0,1 6 1 0 0,1 6 0 0 0,124 6 326 0 0,-232 10-585 0 0,29 6 585 0 0,-1 0-344 0 0,-52-5 212 0 0,1 1-1 0 0,-1 1 1 0 0,1 1 132 0 0,-8-3-62 0 0,-7-1-19 0 0,-3-1 1 0 0,0 0 37 0 0,0 0 158 0 0,0 0 69 0 0,0 0 9 0 0,0 0 2 0 0,0 0-17 0 0,0 0-8 0 0,0 0-2 0 0,0 0-39 0 0,0 0-154 0 0,0 0-39 0 0,0 0-35 0 0,0 0-145 0 0,0 0-63 0 0,1 0 266 0 0,0 0 0 0 0,0 1 0 0 0,0-1-1 0 0,0 1 1 0 0,0-1 0 0 0,0 1 0 0 0,0-1 0 0 0,0 1-1 0 0,0 0 1 0 0,0-1 0 0 0,0 1 0 0 0,0 0 0 0 0,0 0 41 0 0,2 2-99 0 0,-1-2-18 0 0,0 1 0 0 0,-1-1 0 0 0,1 1 0 0 0,0 0 0 0 0,-1-1 0 0 0,1 1 0 0 0,-1 0 0 0 0,0 0-1 0 0,0 0 1 0 0,0 0 0 0 0,1 2 117 0 0,5 8-163 0 0,-6-10 95 0 0,0 0 1 0 0,0 0-1 0 0,0 0 0 0 0,-1 1 1 0 0,1-1-1 0 0,-1 0 1 0 0,1 0-1 0 0,-1 2 68 0 0,1-2-68 0 0,-1 1 0 0 0,1 0 0 0 0,0 0 1 0 0,-1 0-1 0 0,1 0 0 0 0,1-1 0 0 0,0 3 68 0 0,-1-3-19 0 0,0-1 0 0 0,-1 1-1 0 0,1 0 1 0 0,0-1 0 0 0,-1 1 0 0 0,1 0 0 0 0,-1 0-1 0 0,0 0 1 0 0,0-1 0 0 0,1 3 19 0 0,1 5-17 0 0,3-2 17 0 0,-5-6 0 0 0,1 0 0 0 0,0-1 0 0 0,0 1 0 0 0,0 0 0 0 0,-1 0 0 0 0,1 0 0 0 0,0 1 0 0 0,-1-1 0 0 0,1 0 0 0 0,-1 0 0 0 0,1 0 0 0 0,-1 0 0 0 0,0 1 0 0 0,1-1 0 0 0,-1 0 2 0 0,-1 1 1 0 0,1-1-1 0 0,0 0 1 0 0,1 1-1 0 0,-1-1 1 0 0,0 0 0 0 0,0 0-1 0 0,0 1 1 0 0,1-1-1 0 0,-1 0 1 0 0,1 0-1 0 0,-1 1 1 0 0,1-1-1 0 0,0 0 1 0 0,-1 0-1 0 0,1 0 1 0 0,0 0-1 0 0,0 0 1 0 0,-1 0 0 0 0,1 0-1 0 0,0 0 1 0 0,0 0-1 0 0,0 0 1 0 0,0 0-1 0 0,1-1 1 0 0,-1 1-3 0 0,9 8 16 0 0,-9-7-11 0 0,0 1 0 0 0,0-1 0 0 0,0 1 0 0 0,0-1 0 0 0,0 1 0 0 0,-1 0-1 0 0,1 0-4 0 0,-1 0 3 0 0,1-1-1 0 0,-1 0 1 0 0,1 1-1 0 0,0-1 1 0 0,0 0-1 0 0,-1 0 0 0 0,2 0 1 0 0,-1 1-3 0 0,9 8 0 0 0,16 14 0 0 0,-9-10 39 0 0,10 6-14 0 0,-16-13 0 0 0,0 0 0 0 0,1-1 0 0 0,0 0 0 0 0,0-1 0 0 0,10 3-25 0 0,24 11-19 0 0,-40-17-41 0 0,0 0 0 0 0,0-1 0 0 0,1 0-1 0 0,-1 0 1 0 0,2 0 60 0 0,7 1-135 0 0,0 2 86 0 0,1-1 0 0 0,0-1 0 0 0,0 0 0 0 0,0-2 0 0 0,1 1 1 0 0,-1-2-1 0 0,2 0 49 0 0,12-5 278 0 0,13-4-278 0 0,9-1 411 0 0,-34 6-120 0 0,0 0-1 0 0,0-1 0 0 0,0-1 1 0 0,-1-1-1 0 0,0 0 1 0 0,0-2-291 0 0,3 0 333 0 0,0 1 0 0 0,0 1 1 0 0,1 0-1 0 0,-1 2 0 0 0,1 0 1 0 0,0 2-1 0 0,1 0 0 0 0,-1 1 1 0 0,4 1-334 0 0,-24 1 11 0 0,0 0 1 0 0,-1 0-1 0 0,1 0 1 0 0,0 0-1 0 0,0 0 1 0 0,-1 0-1 0 0,1 1 1 0 0,0-1 0 0 0,0 0-1 0 0,-1 0 1 0 0,1 1-1 0 0,0-1 1 0 0,-1 0-1 0 0,1 1 1 0 0,0-1-1 0 0,-1 1 1 0 0,1-1-1 0 0,-1 1 1 0 0,1-1-12 0 0,2 2 13 0 0,-3-1-15 0 0,1-1 0 0 0,0 1 1 0 0,-1-1-1 0 0,1 1 1 0 0,0-1-1 0 0,-1 1 1 0 0,1-1-1 0 0,-1 1 0 0 0,1-1 1 0 0,-1 1-1 0 0,1 0 1 0 0,-1-1-1 0 0,1 1 0 0 0,-1 0 1 0 0,0-1-1 0 0,1 2 2 0 0,2 35-253 0 0,-2-28 215 0 0,1-1 0 0 0,-2 1 0 0 0,1-1 0 0 0,-1 1-1 0 0,0-1 1 0 0,-1 1 0 0 0,0-1 0 0 0,-1 4 38 0 0,0 1-43 0 0,1 1 0 0 0,0-1 1 0 0,1 5 42 0 0,1 4-59 0 0,1 11-3470 0 0,-2 12 3529 0 0,-4 10-3924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6:3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9648 0 0,'0'0'438'0'0,"-2"-1"-8"0"0,-2 0-321 0 0,-1 0 1 0 0,1 0 0 0 0,0 0-1 0 0,-1 1 1 0 0,1 0-1 0 0,0 0 1 0 0,-1 0 0 0 0,1 0-1 0 0,-4 1-109 0 0,7-1 910 0 0,1 0 39 0 0,0 0-44 0 0,0 0-222 0 0,0 0-99 0 0,0 0-21 0 0,0 0-68 0 0,0 0-268 0 0,0 0-119 0 0,0 0-20 0 0,1 1-77 0 0,1-1 0 0 0,-1 0 0 0 0,1 1 0 0 0,-1-1 0 0 0,0 1 0 0 0,1 0-1 0 0,-1-1 1 0 0,1 1 0 0 0,-1 0 0 0 0,0 0 0 0 0,0 0 0 0 0,1 0 0 0 0,-1 0 0 0 0,0 0 0 0 0,0 0-1 0 0,0 0 1 0 0,0 0 0 0 0,0 0 0 0 0,0 1 0 0 0,-1-1 0 0 0,1 1-11 0 0,17 30 103 0 0,-17-31-98 0 0,2 8-83 0 0,0 0-1 0 0,0 0 0 0 0,-1 0 0 0 0,0 0 0 0 0,0 7 79 0 0,0-5-25 0 0,0 0 0 0 0,0 0 0 0 0,4 9 25 0 0,-2-9 68 0 0,0 1 1 0 0,-1-1-1 0 0,0 1 0 0 0,-1 0 0 0 0,0 0 0 0 0,-1 0 0 0 0,0 7-68 0 0,0-12 0 0 0,-1 0 0 0 0,1 1 0 0 0,1-1 0 0 0,0 0 0 0 0,0 2 0 0 0,6 26 0 0 0,-7-8 0 0 0,-1-20 0 0 0,0 0 0 0 0,1 0 0 0 0,0-1 0 0 0,0 1 0 0 0,1 4 0 0 0,0-4 0 0 0,0-1 0 0 0,-1 0 0 0 0,0 0 0 0 0,-1 0 0 0 0,1 1 0 0 0,-1-1 0 0 0,0 0 0 0 0,-1 1 0 0 0,0-1 0 0 0,0 0 0 0 0,0 0 0 0 0,-2 6 0 0 0,2-5 0 0 0,0 0-1 0 0,1-1 0 0 0,0 1 0 0 0,0-1 0 0 0,1 1 0 0 0,0-1 0 0 0,0 1 0 0 0,1 0 1 0 0,0 4 178 0 0,0-1-1 0 0,-1 1 1 0 0,-1 1-178 0 0,1-9 122 0 0,-1 0 0 0 0,0 1 0 0 0,1-1 0 0 0,0-1 1 0 0,0 1-1 0 0,0 0 0 0 0,0 0 0 0 0,0 0 0 0 0,2 2-122 0 0,5 17-61 0 0,-8-21 8 0 0,0 0-1 0 0,0 0 0 0 0,0 0 0 0 0,0 0 0 0 0,0 0 1 0 0,0 0-1 0 0,0 0 0 0 0,-1 0 0 0 0,1 0 1 0 0,0 0-1 0 0,-1 0 0 0 0,1 0 0 0 0,-1 0 0 0 0,1 0 1 0 0,-1 0-1 0 0,1 0 0 0 0,-1 0 54 0 0,-3 11-940 0 0,4-10-499 0 0,0-2-295 0 0</inkml:trace>
  <inkml:trace contextRef="#ctx0" brushRef="#br0" timeOffset="1312.157">329 1 6992 0 0,'11'7'296'0'0,"1"1"0"0"0,0-2 0 0 0,1 1 0 0 0,-1-2 0 0 0,1 0 0 0 0,1 0 0 0 0,-1-1 0 0 0,11 1-296 0 0,66 4 1724 0 0,0-4 1 0 0,70-6-1725 0 0,-50 0 503 0 0,65-1 38 0 0,196 4-554 0 0,-237 1-227 0 0,47 2 237 0 0,-102-3 747 0 0,1-3-744 0 0,42-1 347 0 0,205 4-96 0 0,-177-3-196 0 0,-38 0-4 0 0,197 6-36 0 0,-74 7 189 0 0,149 12-132 0 0,-38-7-72 0 0,-65-9 0 0 0,-83-4 0 0 0,-153-2 0 0 0,239 11 0 0 0,-104-7 0 0 0,-39-3 0 0 0,-93-1-1 0 0,98 6 218 0 0,17 8-217 0 0,-128-10 60 0 0,-26-4-80 0 0,0 0 0 0 0,0 0-1 0 0,0-1 1 0 0,0-1-1 0 0,0 0 1 0 0,0 0-1 0 0,0 0 1 0 0,7-2 20 0 0,39-2-73 0 0,-31 0 231 0 0,1 2 0 0 0,-1 0 1 0 0,20 2-159 0 0,-39 0-14 0 0,-4 0-199 0 0,0 0 301 0 0,0 0 1 0 0,0 0 0 0 0,0 0 0 0 0,-1 0 0 0 0,1 0 0 0 0,0 0 0 0 0,0 0 0 0 0,0 1 0 0 0,0-1 0 0 0,0 0 0 0 0,-1 1 0 0 0,1-1 0 0 0,0 1 0 0 0,0-1 0 0 0,0 1 0 0 0,0 0-89 0 0,0 0 48 0 0,0 1-1 0 0,0-1 1 0 0,0 1 0 0 0,0-1 0 0 0,0 1-1 0 0,-1 0 1 0 0,1-1 0 0 0,0 1 0 0 0,-1 0-48 0 0,11 36-7 0 0,-3 0-1 0 0,4 39 8 0 0,-5-35 1 0 0,1 1-1 0 0,6 17 0 0 0,2-8-17 0 0,1 0-1 0 0,3-1 0 0 0,4 1 18 0 0,162 328-587 0 0,-173-353 480 0 0,0-1-162 0 0,15 22 269 0 0,-27-46-13 0 0,1 0 0 0 0,-1 1-1 0 0,0-1 1 0 0,0 1-1 0 0,0 0 1 0 0,0-1-1 0 0,0 1 14 0 0,1 2-1 0 0,-1 0-1 0 0,1-1 0 0 0,0 1 1 0 0,1-1-1 0 0,1 4 2 0 0,-3-6 208 0 0,-1-2 48 0 0,0 0 6 0 0,-1 1-42 0 0,0 1-188 0 0,0 0 0 0 0,-1 0-1 0 0,1-1 1 0 0,-1 1 0 0 0,1 0-1 0 0,-1-1 1 0 0,1 1 0 0 0,-1-1-1 0 0,0 1 1 0 0,0-1 0 0 0,0 0-1 0 0,0 0 1 0 0,0 0-1 0 0,0 0 1 0 0,0 0 0 0 0,0-1-1 0 0,0 1 1 0 0,-1 0 0 0 0,1-1-1 0 0,0 0 1 0 0,0 1 0 0 0,-1-1-32 0 0,-4 1 317 0 0,-26 6-451 0 0,1-2 1 0 0,-17 1 133 0 0,-19-1-196 0 0,-46 1 1637 0 0,-158 2-429 0 0,-53-1-1248 0 0,80 6 1189 0 0,200-9-912 0 0,-28 2-30 0 0,-1 1-12 0 0,-17-3 1 0 0,-436-13 274 0 0,335 4-241 0 0,-49-1-212 0 0,-6 0 930 0 0,-11 3-162 0 0,-71-13-432 0 0,131 3-267 0 0,78 8 100 0 0,-312-10 9 0 0,50 12 276 0 0,224-6-144 0 0,-3 1-57 0 0,7 5-74 0 0,-93 2 0 0 0,162 2 0 0 0,35-1 0 0 0,-15 3 0 0 0,-25 0 0 0 0,42-2 0 0 0,-1 3 0 0 0,8-1 363 0 0,-34-2-363 0 0,50-1 152 0 0,10-1-69 0 0,13 0-83 0 0,0 1-1 0 0,0 0 1 0 0,1 0-1 0 0,-1 0 0 0 0,0 0 1 0 0,0 0-1 0 0,1 1 1 0 0,-1-1-1 0 0,0 0 0 0 0,0 1 1 0 0,-3 0-41 0 0,0 1-1 0 0,0-2 0 0 0,0 1 0 0 0,0 0 1 0 0,0-1-1 0 0,-5 0 42 0 0,10 0-11 0 0,-2 0-545 0 0,2 0-168 0 0,-2 0-1345 0 0,-5 0-5232 0 0</inkml:trace>
  <inkml:trace contextRef="#ctx0" brushRef="#br0" timeOffset="1832.046">347 704 6272 0 0,'-20'1'480'0'0,"62"15"-304"0"0,-41-16-169 0 0,-1 0 0 0 0,1 0 1 0 0,-1 0-1 0 0,1 0 1 0 0,0 0-1 0 0,-1 0 0 0 0,1 0 1 0 0,0 1-1 0 0,-1-1 0 0 0,1 0 1 0 0,-1 0-1 0 0,1 1 0 0 0,-1-1 1 0 0,1 0-1 0 0,-1 1 0 0 0,1-1 1 0 0,-1 1-1 0 0,1-1 0 0 0,-1 0 1 0 0,1 1-1 0 0,-1-1 1 0 0,1 1-1 0 0,-1-1 0 0 0,0 1 1 0 0,0 0-1 0 0,1-1 0 0 0,-1 1 1 0 0,0-1-1 0 0,0 1 0 0 0,1 0 1 0 0,-1-1-1 0 0,0 1 0 0 0,0-1 1 0 0,0 2-8 0 0,-1 0 58 0 0,1 0 0 0 0,-1 0 0 0 0,0 0 0 0 0,0 1-1 0 0,0-1 1 0 0,0 0 0 0 0,0 0 0 0 0,-1-1 0 0 0,1 1-58 0 0,-1 1 58 0 0,1-1-1 0 0,-1 0 1 0 0,1 1-1 0 0,0-1 1 0 0,0 1 0 0 0,-1-1-1 0 0,2 1 1 0 0,-2 0-58 0 0,2-1 20 0 0,0 0-1 0 0,0 0 1 0 0,0 0 0 0 0,0 0 0 0 0,1 0 0 0 0,-1 0 0 0 0,0 0 0 0 0,1 0 0 0 0,-1 0-1 0 0,1 0 1 0 0,0 0 0 0 0,0 0 0 0 0,-1 0 0 0 0,2 1-20 0 0,19 23 316 0 0,-18-24-295 0 0,0 1 0 0 0,-1-1 0 0 0,1 1 0 0 0,-1-1 0 0 0,0 1-1 0 0,0 0 1 0 0,0 0 0 0 0,-1 0 0 0 0,1 0 0 0 0,0 1 0 0 0,-1-1-1 0 0,0 0 1 0 0,0 1 0 0 0,0-1 0 0 0,0 0 0 0 0,-1 2-21 0 0,-1 15 47 0 0,0-18-38 0 0,1-1 1 0 0,-1 1-1 0 0,1 0 1 0 0,0-1-1 0 0,0 1 1 0 0,0 0-1 0 0,0 0 0 0 0,0-1 1 0 0,0 1-1 0 0,0 0 1 0 0,0-1-1 0 0,1 1 0 0 0,-1 0 1 0 0,1-1-1 0 0,-1 1 1 0 0,1-1-1 0 0,0 1 1 0 0,0 0-1 0 0,0-1 0 0 0,-1 0 1 0 0,1 1-1 0 0,0-1 1 0 0,1 1-10 0 0,0 0 64 0 0,-2-2 0 0 0,0 0 0 0 0,0 0 0 0 0,0 0 26 0 0,10-2 357 0 0,6-3-130 0 0,1-1 321 0 0,0-1-1 0 0,10-5-637 0 0,-22 10 124 0 0,0-1 0 0 0,0 0 0 0 0,-1 0-1 0 0,1-1 1 0 0,-1 1 0 0 0,0-1-1 0 0,0 0 1 0 0,0 0 0 0 0,0-1-1 0 0,1-3-123 0 0,-1 2 69 0 0,1-1 0 0 0,-1 1 0 0 0,1 0 0 0 0,0 0 0 0 0,0 0 0 0 0,1 0 0 0 0,0 1 0 0 0,0 0 0 0 0,0 1 0 0 0,3-3-69 0 0,-6 5 13 0 0,1 0 1 0 0,-1 0 0 0 0,1 1 0 0 0,0-1 0 0 0,-1 1 0 0 0,1-1 0 0 0,0 1 0 0 0,0 0 0 0 0,0 1-1 0 0,0-1 1 0 0,0 1 0 0 0,0 0 0 0 0,0 0 0 0 0,2 0-14 0 0,-1 1 0 0 0,0 0 0 0 0,0 0-1 0 0,0 0 1 0 0,0 1 0 0 0,0 0 0 0 0,0 0-1 0 0,-1 0 1 0 0,1 1 0 0 0,-1-1 0 0 0,0 1 0 0 0,2 2 0 0 0,22 15-18 0 0,-11-9-113 0 0,0 2 0 0 0,-1 0 0 0 0,11 13 131 0 0,-9-9-452 0 0,-17-16 449 0 0,-1 0 1 0 0,0-1-1 0 0,1 1 1 0 0,-1-1-1 0 0,1 1 0 0 0,0 0 1 0 0,-1-1-1 0 0,1 1 1 0 0,-1-1-1 0 0,1 1 0 0 0,0-1 1 0 0,-1 1-1 0 0,1-1 1 0 0,0 0-1 0 0,0 1 0 0 0,-1-1 1 0 0,1 0-1 0 0,0 0 1 0 0,0 0-1 0 0,-1 1 0 0 0,2-1 3 0 0,0 1 24 0 0,4 7 72 0 0,-5-7 448 0 0,-1-1 154 0 0,0 0 26 0 0,0 0 10 0 0,1-1 27 0 0,4-5-319 0 0,0 0 0 0 0,-1-1 0 0 0,0 0 0 0 0,0 1 0 0 0,-1-1 0 0 0,1-1 0 0 0,1-6-442 0 0,5-9 386 0 0,48-118-2064 0 0,-49 117-60 0 0</inkml:trace>
  <inkml:trace contextRef="#ctx0" brushRef="#br0" timeOffset="2230.712">1252 648 2760 0 0,'32'-13'141'0'0,"-19"7"596"0"0,0 1-1 0 0,0 0 1 0 0,14-3-737 0 0,-24 7 98 0 0,1 0 0 0 0,0 1 0 0 0,0-1 0 0 0,0 1 0 0 0,0 0 0 0 0,0 0 0 0 0,0 1 1 0 0,0-1-1 0 0,0 1 0 0 0,-1 0 0 0 0,1 0 0 0 0,0 0 0 0 0,0 0 0 0 0,-1 1 0 0 0,1-1 0 0 0,1 2-98 0 0,0 0 146 0 0,1 1-1 0 0,-1-1 1 0 0,0 1 0 0 0,0 1 0 0 0,0-1 0 0 0,0 1 0 0 0,-1 0 0 0 0,0 0-1 0 0,0 0 1 0 0,0 1 0 0 0,-1-1 0 0 0,1 1 0 0 0,1 6-146 0 0,-1-6 80 0 0,-3-3-32 0 0,1-1 1 0 0,-1 0-1 0 0,0 1 1 0 0,0-1-1 0 0,0 0 1 0 0,0 1-1 0 0,-1-1 1 0 0,1 1-1 0 0,0 0 1 0 0,-1-1-1 0 0,0 1 1 0 0,0-1-1 0 0,0 1 1 0 0,0 0-1 0 0,0-1 1 0 0,0 2-49 0 0,-1-2 25 0 0,1-1 0 0 0,0 1 0 0 0,1 0 0 0 0,-1 0 0 0 0,0 0 0 0 0,0 0 0 0 0,1-1 0 0 0,-1 1 0 0 0,1 0 0 0 0,0 0 0 0 0,0 0-25 0 0,0-1 11 0 0,-1 1 0 0 0,1-1-1 0 0,-1 0 1 0 0,1 1 0 0 0,-1-1 0 0 0,0 0-1 0 0,1 1 1 0 0,-1-1 0 0 0,0 1-1 0 0,0-1 1 0 0,0 1 0 0 0,0-1-1 0 0,0 0 1 0 0,0 1 0 0 0,0-1-1 0 0,-1 1-10 0 0,-16 36 350 0 0,15-35-280 0 0,0 0 1 0 0,-1 0 0 0 0,1 0 0 0 0,-1 0-1 0 0,1 0 1 0 0,-1-1 0 0 0,0 1-1 0 0,0-1 1 0 0,0 0 0 0 0,0 1 0 0 0,0-2-1 0 0,-1 1 1 0 0,1 0 0 0 0,0-1-1 0 0,-3 1-70 0 0,-3 2 306 0 0,-1-1-1 0 0,1 0 1 0 0,-1-1-1 0 0,0 0 1 0 0,-2-1-306 0 0,-9 3 666 0 0,18-3-553 0 0,1 0 0 0 0,-1 0 0 0 0,1-1 0 0 0,-1 0 0 0 0,0 1 0 0 0,1-1 0 0 0,-1 0 0 0 0,0 0 0 0 0,1 0 0 0 0,-1-1 0 0 0,1 1 0 0 0,-1-1 0 0 0,0 1 0 0 0,1-1 0 0 0,-3-1-113 0 0,-7-2 829 0 0,11 4-743 0 0,-1 0 1 0 0,1 0-1 0 0,0-1 1 0 0,0 1-1 0 0,-1-1 1 0 0,1 1 0 0 0,0-1-1 0 0,0 1 1 0 0,-1-1-1 0 0,1 0 1 0 0,0 0-1 0 0,0 1 1 0 0,0-1 0 0 0,0 0-1 0 0,0 0 1 0 0,0 0-1 0 0,0 0 1 0 0,1 0-1 0 0,-1 0 1 0 0,0 0-1 0 0,0-2-86 0 0,-5-9 524 0 0,5 9-511 0 0,0 1 0 0 0,-1-1 0 0 0,1 1 0 0 0,1-1 0 0 0,-1 0 0 0 0,0 1 0 0 0,1-1 0 0 0,-1 0 0 0 0,1 0 0 0 0,0-1-13 0 0,0-5-349 0 0,0 0 0 0 0,1 0 1 0 0,0 0-1 0 0,2-4 349 0 0,2-7-802 0 0</inkml:trace>
  <inkml:trace contextRef="#ctx0" brushRef="#br0" timeOffset="2600.457">1679 758 1376 0 0,'3'4'17'0'0,"0"0"0"0"0,-1 0 0 0 0,1 0 0 0 0,-1 0 0 0 0,0 1 0 0 0,0-1 0 0 0,-1 1 0 0 0,1 1-17 0 0,3 8-5 0 0,-4-11 140 0 0,1 0 1 0 0,-1 0 0 0 0,0 0-1 0 0,-1 0 1 0 0,1 0 0 0 0,0 0-1 0 0,-1 0 1 0 0,0 3-136 0 0,1 2 958 0 0,0 0 1 0 0,0 1-1 0 0,1-1 1 0 0,1 3-959 0 0,2 14 1004 0 0,-4-21-765 0 0,0 0 0 0 0,0 0 0 0 0,1-1 0 0 0,-1 1 0 0 0,1 0 0 0 0,0 0-239 0 0,-1-3 892 0 0,-1-1 41 0 0,0 0 20 0 0,0 0 47 0 0,0 0 22 0 0,0 0 2 0 0,0 0-35 0 0,-9-1 636 0 0,6-2-1344 0 0,-1 1 0 0 0,1-1-1 0 0,0 0 1 0 0,0 0 0 0 0,0-1-1 0 0,1 1 1 0 0,-1-1 0 0 0,1 1 0 0 0,0-1-1 0 0,0 0 1 0 0,0 0 0 0 0,0 0 0 0 0,1 0-1 0 0,-1 0 1 0 0,1 0 0 0 0,0-2-281 0 0,-3-12 332 0 0,1-1 0 0 0,1 1 0 0 0,1-5-332 0 0,1 23 1 0 0,-1-16-119 0 0,2 0 1 0 0,0 0-1 0 0,1 0 0 0 0,0 0 0 0 0,2 0 0 0 0,-1 1 0 0 0,7-15 118 0 0,-4 16-584 0 0,1 0 0 0 0,0 1 1 0 0,1 0-1 0 0,0 1 0 0 0,1 0 0 0 0,0 0 0 0 0,5-3 584 0 0,4-3-1152 0 0</inkml:trace>
  <inkml:trace contextRef="#ctx0" brushRef="#br0" timeOffset="2952.125">2050 404 9528 0 0,'0'0'432'0'0,"0"0"-4"0"0,-2 1-215 0 0,0 0-129 0 0,1 0 1 0 0,-1 0-1 0 0,1 0 0 0 0,-1 0 0 0 0,1 0 1 0 0,-1 0-1 0 0,1 0 0 0 0,0 1 0 0 0,0-1 1 0 0,-1 0-1 0 0,1 1 0 0 0,0-1 0 0 0,0 1 1 0 0,1-1-1 0 0,-1 1 0 0 0,0 0 1 0 0,0-1-1 0 0,1 1 0 0 0,-1 0 0 0 0,1-1 1 0 0,-1 1-1 0 0,1 0 0 0 0,0 0 0 0 0,0-1-84 0 0,0 5 198 0 0,0 0 0 0 0,0-1 0 0 0,1 1-1 0 0,0-1 1 0 0,0 1 0 0 0,1-1 0 0 0,0 2-198 0 0,12 65 596 0 0,30 59-512 0 0,-32-94 443 0 0,7 37-527 0 0,-17-65 122 0 0,6 48 403 0 0,-4-20-523 0 0,-5-18-240 0 0,0-18 133 0 0,1 1 1 0 0,-1 0-1 0 0,1-1 1 0 0,0 1-1 0 0,-1 0 1 0 0,1 0-1 0 0,0-1 1 0 0,0 1-1 0 0,0 0 0 0 0,1 0 1 0 0,-1-1-1 0 0,0 1 1 0 0,1 0-1 0 0,-1-1 1 0 0,1 1-1 0 0,-1 0 1 0 0,1 0 104 0 0,15 20-1820 0 0,-15-21 1443 0 0,-1 0 0 0 0,1 0 0 0 0,-1 0 0 0 0,0 1-1 0 0,1-1 1 0 0,-1 0 0 0 0,0 0 0 0 0,1 0 0 0 0,-1 1 0 0 0,0-1 0 0 0,0 0 0 0 0,0 2 377 0 0</inkml:trace>
  <inkml:trace contextRef="#ctx0" brushRef="#br0" timeOffset="3317.216">2258 559 3224 0 0,'1'2'240'0'0,"11"11"-21"0"0,-10-12-35 0 0,-1 1 0 0 0,1-1 0 0 0,0 1 0 0 0,-1 0 0 0 0,1 0 1 0 0,-1-1-1 0 0,0 1 0 0 0,0 1-184 0 0,9 29 2897 0 0,-11-25-2065 0 0,0-4-705 0 0,1-1-119 0 0,0-1 1 0 0,0 1 0 0 0,0-1 0 0 0,0 1-1 0 0,0-1 1 0 0,-1 1 0 0 0,1-1-1 0 0,0 0 1 0 0,-1 1 0 0 0,1-1 0 0 0,-1 1-1 0 0,1-1 1 0 0,-1 0 0 0 0,0 1-1 0 0,0-1 1 0 0,0 0 0 0 0,1 0 0 0 0,-1 1-1 0 0,0-1 1 0 0,0 0 0 0 0,-1 0-1 0 0,1 0 1 0 0,0 0 0 0 0,0 0 0 0 0,0-1-1 0 0,-1 1 1 0 0,1 0 0 0 0,-1 0-9 0 0,-16 11 726 0 0,16-10-560 0 0,-1 0 1 0 0,1 0-1 0 0,0 0 1 0 0,-1-1 0 0 0,1 1-1 0 0,-1-1 1 0 0,1 0-1 0 0,-1 0 1 0 0,0 1 0 0 0,-2-1-167 0 0,0 4 858 0 0,4-3-692 0 0,-3 0 72 0 0,-1 1 0 0 0,1-1 0 0 0,-1 0 1 0 0,1 0-1 0 0,-1-1 0 0 0,-3 2-238 0 0,-5 1 597 0 0,11-3-443 0 0,2-1-53 0 0,0 0 31 0 0,0 0-3 0 0,0 0-7 0 0,0 0-4 0 0,0 0-4 0 0,0 0-2 0 0,0 0 0 0 0,0 0-39 0 0,0 0-150 0 0,0 0-22 0 0,1 1 90 0 0,0 0 1 0 0,0 0-1 0 0,0 0 1 0 0,0 0-1 0 0,0 0 1 0 0,0 0-1 0 0,0 0 1 0 0,0 0-1 0 0,0 0 1 0 0,0-1-1 0 0,0 1 1 0 0,0 0-1 0 0,1-1 1 0 0,-1 1-1 0 0,0-1 1 0 0,1 1 8 0 0,-1-1-2 0 0,0 0 1 0 0,0 0 0 0 0,0 1-1 0 0,0-1 1 0 0,-1 0 0 0 0,1 1-1 0 0,0-1 1 0 0,0 1 0 0 0,0-1-1 0 0,-1 1 1 0 0,1-1 0 0 0,0 1-1 0 0,0-1 1 0 0,-1 1 0 0 0,1 0-1 0 0,0-1 1 0 0,-1 1 0 0 0,1 0-1 0 0,-1 0 1 0 0,1 0 0 0 0,-1-1-1 0 0,0 1 1 0 0,1 0 0 0 0,-1 0 0 0 0,0 0-1 0 0,1 0 1 0 0,-1 0 0 0 0,0 0-1 0 0,0-1 1 0 0,0 2 1 0 0,2 13-51 0 0,2-11-2 0 0,-2-3 41 0 0,2 4 19 0 0,0 0 0 0 0,0 0 0 0 0,1 0 0 0 0,-1 0 0 0 0,1-1 0 0 0,0 0 0 0 0,0 0 0 0 0,1 0 1 0 0,-1 0-1 0 0,1-1 0 0 0,-1 0 0 0 0,1 0 0 0 0,1-1-7 0 0,14 6-105 0 0</inkml:trace>
  <inkml:trace contextRef="#ctx0" brushRef="#br0" timeOffset="3717.031">2613 595 2304 0 0,'2'0'167'0'0,"4"5"-80"0"0,-5-4-13 0 0,0-1 0 0 0,0 1 0 0 0,0 0 0 0 0,0 0 0 0 0,1-1 0 0 0,-1 1 1 0 0,0 0-1 0 0,0-1 0 0 0,1 0 0 0 0,-1 1 0 0 0,0-1 0 0 0,1 0 0 0 0,-1 1 1 0 0,0-1-1 0 0,1 0 0 0 0,0 0-74 0 0,2 0 136 0 0,0 0 103 0 0,0 0-1 0 0,0 0 0 0 0,1 0 1 0 0,-1 0-1 0 0,0-1 0 0 0,0 0 1 0 0,0 0-1 0 0,0 0 0 0 0,0 0 1 0 0,3-2-239 0 0,-3 1 286 0 0,0 0 0 0 0,0 0 0 0 0,0 0 0 0 0,0 1 1 0 0,2-1-287 0 0,19-8 873 0 0,-14 3-259 0 0,0 0 1 0 0,0-1-1 0 0,0 0 0 0 0,-1-1 1 0 0,8-9-615 0 0,-16 15 133 0 0,0 0 0 0 0,0 0 1 0 0,0 0-1 0 0,-1 0 0 0 0,1 0 0 0 0,-1-1 1 0 0,1-1-134 0 0,6-16 587 0 0,-4 14-420 0 0,-1 0 1 0 0,0 0-1 0 0,0-1 0 0 0,-1 1 1 0 0,0-1-1 0 0,0 1 1 0 0,-1-1-1 0 0,0-2-167 0 0,1-15 888 0 0,-1-23-888 0 0,-1 29 261 0 0,0 18-93 0 0,-3 1-172 0 0,1 1 0 0 0,-1-1 1 0 0,0 1-1 0 0,1 0 1 0 0,-1 0-1 0 0,1 0 1 0 0,0 0-1 0 0,-1 0 1 0 0,1 0-1 0 0,0 1 1 0 0,0-1-1 0 0,-1 1 1 0 0,1-1-1 0 0,1 1 1 0 0,-1 0-1 0 0,0 0 1 0 0,0 0-1 0 0,1 0 1 0 0,-1 0-1 0 0,1 1 1 0 0,-1-1-1 0 0,1 0 4 0 0,-6 11-122 0 0,1-1 0 0 0,0 1 0 0 0,-3 9 122 0 0,7-17 20 0 0,-13 39-42 0 0,1 1 0 0 0,2 0 0 0 0,2 1 0 0 0,2 0 0 0 0,-1 31 22 0 0,9-55 5 0 0,1-1-1 0 0,0 1 0 0 0,3 4-4 0 0,0 17 1 0 0,6 33-4 0 0,-5-46 31 0 0,-1-1 0 0 0,-2 17-28 0 0,-5 31 124 0 0,-8-113-173 0 0,9-3 49 0 0,2 38-1 0 0,0 1 0 0 0,0 0 1 0 0,0 0-1 0 0,0 0 0 0 0,1-1 1 0 0,-1 1-1 0 0,0 0 0 0 0,0 0 1 0 0,0 0-1 0 0,1-1 0 0 0,-1 1 1 0 0,0 0-1 0 0,0 0 0 0 0,1 0 1 0 0,-1 0-1 0 0,0 0 0 0 0,0 0 1 0 0,1 0-1 0 0,-1 0 0 0 0,0 0 1 0 0,0 0-1 0 0,1 0 0 0 0,-1 0 1 0 0,0 0-1 0 0,1 0 0 0 0,-1 0 1 0 0,0 0-1 0 0,0 0 0 0 0,1 0 1 0 0,-1 0-1 0 0,0 0 0 0 0,0 0 1 0 0,1 0-1 0 0,-1 0 0 0 0,0 0 1 0 0,0 1-1 0 0,1-1 0 0 0,-1 0 1 0 0,0 0-1 0 0,0 0 1 0 0,16 7-39 0 0,-12-5 33 0 0,27 11-48 0 0,-26-10 41 0 0,0 0-1 0 0,1-1 1 0 0,-1 0-1 0 0,1 0 1 0 0,0 0-1 0 0,0 0 1 0 0,0-1-1 0 0,0 0 1 0 0,0-1 0 0 0,0 1 13 0 0,-1-1 3 0 0,12 0 21 0 0,0 0 0 0 0,0-1 0 0 0,0-1 0 0 0,0 0 1 0 0,16-5-25 0 0,-17 2-745 0 0,-1 0 1 0 0,1-1-1 0 0,-1-1 1 0 0,0 0-1 0 0,0-1 1 0 0,4-4 744 0 0,5-7-1645 0 0</inkml:trace>
  <inkml:trace contextRef="#ctx0" brushRef="#br0" timeOffset="4136.951">3320 531 11976 0 0,'0'0'266'0'0,"0"0"44"0"0,0 0 15 0 0,0 0-26 0 0,0 1-198 0 0,-1 2-88 0 0,1 1 0 0 0,-1-1 0 0 0,0 1 0 0 0,0-1 0 0 0,0 0 0 0 0,-1 1-1 0 0,0 1-12 0 0,0-1 93 0 0,0 0 0 0 0,1 0 0 0 0,-1 0 0 0 0,1 0 0 0 0,0 2-93 0 0,-3 28 497 0 0,0-7 262 0 0,1 21-759 0 0,3-20 180 0 0,-1-11-171 0 0,1 1 0 0 0,1 0 0 0 0,1 0 0 0 0,1 4-9 0 0,4 27 16 0 0,-6-37-246 0 0,1 1 0 0 0,0-1 0 0 0,0 0 0 0 0,3 3 230 0 0,-1-2-1338 0 0,-3 0-3428 0 0</inkml:trace>
  <inkml:trace contextRef="#ctx0" brushRef="#br0" timeOffset="4137.951">3469 724 6416 0 0,'0'0'297'0'0,"2"1"-9"0"0,6 4-240 0 0,-4-3 35 0 0,-1-1 0 0 0,1 1 1 0 0,-1 0-1 0 0,0 1 0 0 0,0-1 1 0 0,0 1-1 0 0,0-1 1 0 0,0 1-1 0 0,-1 0 0 0 0,1 0 1 0 0,-1 0-1 0 0,2 3-83 0 0,13 28 1371 0 0,11 30-1371 0 0,-18-13 778 0 0,-8-41-682 0 0,-1-1 0 0 0,0 1 0 0 0,0-1-1 0 0,0 1 1 0 0,-2-1 0 0 0,1 1-1 0 0,-1-1 1 0 0,0 0 0 0 0,-3 9-96 0 0,-1 17 140 0 0,4-31-124 0 0,1-1 0 0 0,-1 0 1 0 0,-1 0-1 0 0,1 0 1 0 0,0 0-1 0 0,-1 0 0 0 0,1 0 1 0 0,-1 0-1 0 0,0 0 1 0 0,0-1-1 0 0,-1 1-16 0 0,-10 18 284 0 0,-4 2 1236 0 0,16-22-1408 0 0,0 0 0 0 0,0-1 1 0 0,-1 1-1 0 0,1 0 1 0 0,0 0-1 0 0,-1-1 1 0 0,1 1-1 0 0,-1-1 0 0 0,1 1 1 0 0,-1-1-1 0 0,1 0 1 0 0,-1 1-1 0 0,1-1 1 0 0,-1 0-1 0 0,0 0-112 0 0,-2 1 362 0 0,2-2-242 0 0,0 1 1 0 0,1 0 0 0 0,-1-1 0 0 0,0 1-1 0 0,1-1 1 0 0,-1 0 0 0 0,0 1 0 0 0,1-1 0 0 0,-1 0-1 0 0,1 0 1 0 0,-1 0 0 0 0,1 0 0 0 0,0 0-1 0 0,-1 0 1 0 0,1-1 0 0 0,0 1 0 0 0,-1-1-121 0 0,-2-4 266 0 0,0-1 1 0 0,0 1-1 0 0,1-1 1 0 0,0 0-1 0 0,0 0 0 0 0,1 0 1 0 0,-1 0-1 0 0,0-7-266 0 0,-1-11 533 0 0,-1-25-533 0 0,3 28 18 0 0,1 12-61 0 0,1 0 0 0 0,0 0 0 0 0,1 0-1 0 0,0 0 1 0 0,0 0 0 0 0,1 0-1 0 0,2-3 44 0 0,5-18-3083 0 0,11-22 3083 0 0,-15 42-896 0 0,-1 0 192 0 0,1 1 0 0 0,0 0 0 0 0,4-5 704 0 0,-3 6-711 0 0,1 0 0 0 0,0 1 0 0 0,6-5 711 0 0</inkml:trace>
  <inkml:trace contextRef="#ctx0" brushRef="#br0" timeOffset="4587.246">3929 822 8288 0 0,'0'0'190'0'0,"0"0"28"0"0,0 2 7 0 0,-1 0-131 0 0,0 6 8 0 0,8 11-67 0 0,0-2-35 0 0,-7-15 0 0 0,1-1 0 0 0,0 1 0 0 0,-1-1 0 0 0,1 0 0 0 0,0 1 0 0 0,0-1 0 0 0,0 0 0 0 0,0 1 0 0 0,0-1 0 0 0,0 0 0 0 0,0 0 0 0 0,1 0 0 0 0,-1 0 89 0 0,-1-1 0 0 0,1 1 0 0 0,0 0 0 0 0,0-1 0 0 0,0 1 1 0 0,0 0-1 0 0,0-1 0 0 0,0 1 0 0 0,0-1 0 0 0,1 0 0 0 0,-1 1 0 0 0,0-1 0 0 0,0 0 1 0 0,0 0-1 0 0,0 0 0 0 0,0 0 0 0 0,1 0 0 0 0,-1 0 0 0 0,0 0 0 0 0,0 0 0 0 0,0 0 1 0 0,0 0-1 0 0,0-1 0 0 0,1 1 0 0 0,-1 0 0 0 0,0-1 0 0 0,0 1 0 0 0,0-1 0 0 0,0 1 1 0 0,0-1-90 0 0,3-1 416 0 0,0-1 1 0 0,0 1 0 0 0,0-1 0 0 0,0 0 0 0 0,-1 0 0 0 0,1 0 0 0 0,0-1-417 0 0,12-14 996 0 0,-1-1-1 0 0,6-10-995 0 0,-18 25-123 0 0,1 0 938 0 0,4 10-340 0 0,-2 1-630 0 0,0 1 0 0 0,-1 1 0 0 0,0-1 0 0 0,0 1 0 0 0,2 6 155 0 0,14 24-517 0 0,23 34-596 0 0,-43-72 1464 0 0,-1-1 165 0 0,0 0 41 0 0,0 0 27 0 0,0 0 76 0 0,2-1 38 0 0,11-9 426 0 0,-11 9-1007 0 0,0-1 0 0 0,0 1 0 0 0,0 0 0 0 0,0-1 0 0 0,-1 1 0 0 0,1-1 0 0 0,0 1 0 0 0,-1-1 0 0 0,1 0 0 0 0,-1 0 0 0 0,0 0 0 0 0,1 0-117 0 0,12-25 957 0 0,0 2 126 0 0,8-20-1083 0 0,-9 16 263 0 0,7-10-263 0 0,-3 6 33 0 0,-7 13-477 0 0,-1 0-1 0 0,4-14 445 0 0,-12 31-203 0 0,0 0 0 0 0,0 1 1 0 0,0-1-1 0 0,1 0 0 0 0,0 1 0 0 0,-1 0 0 0 0,1-1 0 0 0,1 0 203 0 0,6-8-1974 0 0,0 2 188 0 0</inkml:trace>
  <inkml:trace contextRef="#ctx0" brushRef="#br0" timeOffset="5017.255">4835 574 3224 0 0,'-1'2'427'0'0,"-1"-1"-147"0"0,0 0 1 0 0,0 0 0 0 0,0-1 0 0 0,0 1-1 0 0,0 0 1 0 0,1-1 0 0 0,-1 1 0 0 0,-1-1-1 0 0,1 1 1 0 0,0-1 0 0 0,0 0 0 0 0,0 0-281 0 0,-22 4 2106 0 0,-4 5-1230 0 0,23-8-759 0 0,0 0 0 0 0,0 1 0 0 0,0-1 0 0 0,0 1 0 0 0,0 0 0 0 0,1 0 0 0 0,-1 1 0 0 0,1 0 0 0 0,-1-1 0 0 0,1 2-117 0 0,-3 1 37 0 0,3 1-34 0 0,0 5-7 0 0,-1-1-2 0 0,4-8-2 0 0,-1 1 1 0 0,1-1 0 0 0,0 1-1 0 0,-1-1 1 0 0,1 1 0 0 0,0 0-1 0 0,1-1 1 0 0,-1 1 0 0 0,0 3 7 0 0,4 1-52 0 0,-2-6 46 0 0,-1 0 0 0 0,1 0-1 0 0,-1 0 1 0 0,1 0 0 0 0,-1 0 0 0 0,1 0 0 0 0,-1 0 0 0 0,0 0-1 0 0,0 0 1 0 0,0 0 0 0 0,1 0 0 0 0,-1 0 0 0 0,0 0 6 0 0,-1 2 8 0 0,1-1 0 0 0,0 0 0 0 0,0 0 0 0 0,0 0 0 0 0,1 1 0 0 0,-1-1 0 0 0,0 0 0 0 0,1 0 0 0 0,-1 0 0 0 0,1 0 0 0 0,0 0 0 0 0,0 0 0 0 0,0 0 0 0 0,0 0 0 0 0,0 0 1 0 0,0 0-1 0 0,1 0 0 0 0,-1 0 0 0 0,0-1 0 0 0,1 1 0 0 0,-1-1 0 0 0,1 1 0 0 0,0-1 0 0 0,0 1-8 0 0,11 10-450 0 0,-1 1-1 0 0,7 9 451 0 0,2 2-136 0 0,-19-22 123 0 0,3 3 149 0 0,0 1 0 0 0,-1-1 1 0 0,1 1-1 0 0,-1-1 0 0 0,0 1 0 0 0,-1 1 1 0 0,0-1-1 0 0,2 4-136 0 0,-3-5 2 0 0,1 0-1 0 0,0 0 1 0 0,0 0 0 0 0,0-1 0 0 0,0 1-2 0 0,0-2 6 0 0,-1-1-1 0 0,0 1 1 0 0,0 0 0 0 0,-1 0 0 0 0,1 0 0 0 0,0 0 0 0 0,-1 0 0 0 0,0 1 0 0 0,0-1 0 0 0,0 0 0 0 0,0 1 0 0 0,0 1-6 0 0,0 4 808 0 0,-1 1-261 0 0,-2 0-37 0 0,-2 7 516 0 0,-2-5-370 0 0,5-9-501 0 0,-1 0 0 0 0,0 0-1 0 0,0 0 1 0 0,0 0-1 0 0,0 0 1 0 0,0 0-1 0 0,0-1 1 0 0,-1 1 0 0 0,-1 0-156 0 0,-6 7 420 0 0,5-5-186 0 0,0-1-1 0 0,0 0 1 0 0,-1 0 0 0 0,1 0 0 0 0,-1 0 0 0 0,0-1-1 0 0,-5 3-232 0 0,-63 20 3168 0 0,-10 0-3168 0 0,65-18-37 0 0,17-7-62 0 0,0 0 0 0 0,0 1 0 0 0,-1-1 0 0 0,1-1 0 0 0,0 1 0 0 0,-1 0 0 0 0,1-1 0 0 0,-2 1 99 0 0,-32-1-1964 0 0,26-3 941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3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233 517 6912 0 0,'15'4'528'0'0,"-12"-3"-254"0"0,-3-1 201 0 0,0 0 124 0 0,0 0 29 0 0,2 3-72 0 0,20 58-221 0 0,-2 5-335 0 0,-13-37 44 0 0,0 0 0 0 0,-2 0 1 0 0,0 18-45 0 0,1 1-61 0 0,1-1 0 0 0,11 34 61 0 0,-6-24-105 0 0,3 29 105 0 0,-11-59-35 0 0,6 18 35 0 0,-4-19-18 0 0,2 20 18 0 0,2 43 0 0 0,14 123 0 0 0,-1-30 53 0 0,-1-37-8 0 0,0 2-15 0 0,1 23-30 0 0,-19-148 0 0 0,8 44-3 0 0,4 22 16 0 0,47 319 101 0 0,-53-353-110 0 0,21 181-51 0 0,-18-116 30 0 0,-4-28 75 0 0,3 21 66 0 0,-10-99-107 0 0,2 15 49 0 0,-1 1-1 0 0,0 15-65 0 0,-2-9 7 0 0,1 0 0 0 0,6 31-7 0 0,-1-3 74 0 0,-6-44-15 0 0,0 0 0 0 0,4 10-59 0 0,-1-8 24 0 0,0 1 1 0 0,0 14-25 0 0,-4-33-123 0 0,0-3-222 0 0,0 8-556 0 0,0-7 437 0 0</inkml:trace>
  <inkml:trace contextRef="#ctx0" brushRef="#br0" timeOffset="1470.562">247 368 6448 0 0,'0'0'498'0'0,"0"0"-164"0"0,0 0 527 0 0,0 0 267 0 0,0 0 51 0 0,1-2-125 0 0,0 1-977 0 0,0-1 1 0 0,1 1-1 0 0,-1-1 0 0 0,1 1 0 0 0,0-1 0 0 0,-1 1 0 0 0,1 0 0 0 0,0 0 0 0 0,0 0 0 0 0,-1 0 1 0 0,1 0-1 0 0,0 0 0 0 0,0 0 0 0 0,0 1 0 0 0,0-1 0 0 0,2 1-77 0 0,3-2-97 0 0,0 0-1 0 0,0 1 1 0 0,0 0-1 0 0,6 0 98 0 0,26 3-98 0 0,1 1-1 0 0,22 7 99 0 0,-10-3-93 0 0,3-1 93 0 0,-13-1-61 0 0,-22-2-65 0 0,21 0 126 0 0,33-2 21 0 0,-18 0 97 0 0,45-4-118 0 0,28-13 64 0 0,62-2-64 0 0,-68 8 145 0 0,67-16-145 0 0,-137 21 137 0 0,-40 5-54 0 0,1-1-1 0 0,0-1 1 0 0,-1 0 0 0 0,1-1 0 0 0,3-1-83 0 0,-14 3 112 0 0,-3 1 0 0 0,0 0 0 0 0,0 0 0 0 0,0 0 0 0 0,0 0 2 0 0,0 0 12 0 0,0 0 2 0 0,0 0 0 0 0,0 0-11 0 0,1 2-53 0 0,6 8-55 0 0,-5-7-10 0 0,0-1 0 0 0,-1 1 1 0 0,1 0-1 0 0,0 0 0 0 0,-1 0 1 0 0,0 0-1 0 0,1 0 0 0 0,-1 0 1 0 0,0 0-1 0 0,-1 0 0 0 0,1 0 1 0 0,-1 0-1 0 0,1 2 1 0 0,-1 4-11 0 0,1 1-1 0 0,1-1 1 0 0,0 6 11 0 0,1-5-6 0 0,-2 0-1 0 0,0 1 1 0 0,0 6 6 0 0,0 4-58 0 0,4 21 58 0 0,-2-20-38 0 0,-1 0 0 0 0,-1 1 38 0 0,0 53-10 0 0,3 2 10 0 0,-1-12 9 0 0,-3-39 66 0 0,1 0 1 0 0,3 18-76 0 0,-2-31 17 0 0,-1 0 1 0 0,-1 1 0 0 0,0-1-1 0 0,-1 2-17 0 0,1 44 67 0 0,4 17 4 0 0,0-7 161 0 0,5 18-232 0 0,0-12 63 0 0,-1-15-142 0 0,6 22 79 0 0,30 137-88 0 0,-2 7 95 0 0,-22-108 218 0 0,24 73-225 0 0,4 17-39 0 0,-26-106-10 0 0,16 42 49 0 0,19 58 0 0 0,-31-100 0 0 0,-4 6 0 0 0,-7-38 0 0 0,33 187 0 0 0,-33-159 32 0 0,-4-13 10 0 0,6 25 32 0 0,-4-27-20 0 0,11 35-54 0 0,-22-113 5 0 0,5 21 19 0 0,-2 0 1 0 0,1 9-25 0 0,2 16 13 0 0,4 7-13 0 0,-1-4 40 0 0,2 1-27 0 0,13 34-13 0 0,3 8-2 0 0,14 44 2 0 0,-7-30 0 0 0,-9-4 0 0 0,8 17 138 0 0,4 42-138 0 0,-2-4 142 0 0,-34-143-91 0 0,2 0 0 0 0,0-1 0 0 0,1 0 0 0 0,1 0 1 0 0,4 6-52 0 0,-8-22 12 0 0,-1 1-10 0 0,0 17 72 0 0,-3-19-12 0 0,1 1 1 0 0,0-1 0 0 0,0 1 0 0 0,-1-1 0 0 0,1 0-1 0 0,-1 1 1 0 0,0-1 0 0 0,0 0 0 0 0,0 0 0 0 0,0 0-1 0 0,0 0 1 0 0,0 0 0 0 0,0 0 0 0 0,-1 0 0 0 0,1 0-1 0 0,-1 0 1 0 0,0 0 0 0 0,1-1 0 0 0,-3 2-63 0 0,-2 1 80 0 0,0-1 0 0 0,0 0 0 0 0,0 0 0 0 0,-1-1 1 0 0,0 0-1 0 0,1 0 0 0 0,-1 0 0 0 0,-5 0-80 0 0,8-2 25 0 0,-18 5 73 0 0,-8 2 47 0 0,-1-1 0 0 0,0-2-1 0 0,-21 0-144 0 0,24-4 54 0 0,0 1-1 0 0,-1 2 0 0 0,-4 2-53 0 0,-29 6-134 0 0,-28 5 235 0 0,-24 10-101 0 0,-90 22 67 0 0,2-1-485 0 0,124-30 580 0 0,49-12 36 0 0,-27 9-198 0 0,40-9-38 0 0,-2-1 0 0 0,1 0 0 0 0,0-2 0 0 0,-1 0 0 0 0,-14 0 38 0 0,11 2-63 0 0,19-4 152 0 0,-12 4 70 0 0,2-3-146 0 0,1-1 6 0 0,9 0 10 0 0,0 0 0 0 0,-1-1 0 0 0,1 1 0 0 0,0 0 0 0 0,-1-1 0 0 0,1 0 0 0 0,0 1-1 0 0,0-1 1 0 0,-1 0-29 0 0,-10-3 116 0 0,12 4-103 0 0,0-1 0 0 0,1 1-1 0 0,-1 0 1 0 0,1-1 0 0 0,-1 1 0 0 0,1 0 0 0 0,-1-1-1 0 0,1 1 1 0 0,-1 0 0 0 0,1-1 0 0 0,-1 1 0 0 0,1-1-1 0 0,0 1 1 0 0,-1-1 0 0 0,1 1 0 0 0,0-1 0 0 0,-1 1-1 0 0,1-1 1 0 0,0 0 0 0 0,0 1-13 0 0,-1-2 47 0 0,-16-14 244 0 0,8 8-122 0 0,1 0 0 0 0,0-1 0 0 0,-4-6-169 0 0,-15-24 641 0 0,-1-10-641 0 0,27 49 2 0 0,-5-11 129 0 0,1-1 0 0 0,-3-10-131 0 0,-3-5 159 0 0,-9-18 153 0 0,4 6 327 0 0,-5-3-639 0 0,17 32 61 0 0,0 0-1 0 0,1-1 1 0 0,0 1 0 0 0,0-1-1 0 0,1 1 1 0 0,0-8-61 0 0,-9-34 197 0 0,-7-22 115 0 0,-2-28-312 0 0,17 86 0 0 0,-2 0 0 0 0,-5-14 0 0 0,-6-17 0 0 0,-7-36 47 0 0,-5-23 61 0 0,17 69 54 0 0,-11-29-162 0 0,0 1 131 0 0,17 53-90 0 0,0-1 0 0 0,-1 1 0 0 0,0-1-1 0 0,-2 0-40 0 0,0-2 62 0 0,0 1 0 0 0,-1-7-62 0 0,-41-116 265 0 0,6 4-47 0 0,3 8-20 0 0,6 20-5 0 0,20 58-156 0 0,11 32-13 0 0,1 0 1 0 0,0 0 0 0 0,2-1 0 0 0,-1-1-25 0 0,-5-37 47 0 0,2 25-44 0 0,-2-28-3 0 0,2 8-16 0 0,4 37-36 0 0,1-1 1 0 0,0 1-1 0 0,1 0 0 0 0,1-4 52 0 0,1-27-2294 0 0,-3 26-5479 0 0</inkml:trace>
  <inkml:trace contextRef="#ctx0" brushRef="#br0" timeOffset="3073.094">0 506 5064 0 0,'0'0'448'0'0,"0"0"-352"0"0,0 0-96 0 0,0 0 0 0 0,18 0 240 0 0,-18 0 32 0 0,0 0 8 0 0,0 0 0 0 0,0 0-280 0 0,12 0-136 0 0,-12 0 8 0 0,0 0-2456 0 0</inkml:trace>
  <inkml:trace contextRef="#ctx0" brushRef="#br0" timeOffset="3437.559">240 670 6448 0 0,'0'0'288'0'0,"0"0"56"0"0,0 0-280 0 0,0 0-64 0 0,0 0 0 0 0,0 0 0 0 0,0 0 312 0 0,0 0 40 0 0,0 0 16 0 0,11 12 0 0 0,10 4-368 0 0,-3-5-144 0 0,-18-11 8 0 0,5 16-2088 0 0,15 2-416 0 0</inkml:trace>
  <inkml:trace contextRef="#ctx0" brushRef="#br0" timeOffset="3438.559">649 1155 4920 0 0,'0'0'216'0'0,"0"0"48"0"0,0 0-264 0 0,12 11 0 0 0,-12-11 0 0 0,7 16 0 0 0,-3 0 168 0 0,10-4-16 0 0,-3-1-8 0 0,3 1 0 0 0,-9-1-144 0 0,8 5 0 0 0,-1-5 64 0 0,1 5-2488 0 0</inkml:trace>
  <inkml:trace contextRef="#ctx0" brushRef="#br0" timeOffset="3771.854">988 1585 4664 0 0,'0'0'200'0'0,"0"0"56"0"0,6 16-256 0 0,1-5 0 0 0,-7-11 0 0 0,7 16 0 0 0,11 0 192 0 0,-6 0-16 0 0,-5-5 0 0 0,4 5-2424 0 0</inkml:trace>
  <inkml:trace contextRef="#ctx0" brushRef="#br0" timeOffset="3772.854">1385 2282 1376 0 0,'0'0'128'0'0,"0"0"-128"0"0,5 16 0 0 0,-5-5 0 0 0,7 5 1248 0 0,0 3 232 0 0,-3 8 48 0 0,3-6 8 0 0,0-5-1328 0 0,0 2-208 0 0,-3-2-152 0 0,3 7-2808 0 0</inkml:trace>
  <inkml:trace contextRef="#ctx0" brushRef="#br0" timeOffset="4129.858">1818 2842 5064 0 0,'0'0'448'0'0,"0"18"-352"0"0,0-6-96 0 0,6 4 0 0 0,-6-5 368 0 0,7 5 56 0 0,-7 5 16 0 0,0-3 0 0 0,5-9-312 0 0,-5 9-56 0 0,7-2-8 0 0,0 0-3080 0 0</inkml:trace>
  <inkml:trace contextRef="#ctx0" brushRef="#br0" timeOffset="4130.858">1916 3580 4144 0 0,'0'0'184'0'0,"0"16"40"0"0,-5 7-224 0 0,5-7 0 0 0,-7 5 0 0 0,7 9 0 0 0,0-10 896 0 0,-6 3 128 0 0,6-2 32 0 0,0 1 8 0 0,0 1-936 0 0,6-2-128 0 0,1 2-136 0 0,-7-3 24 0 0</inkml:trace>
  <inkml:trace contextRef="#ctx0" brushRef="#br0" timeOffset="4131.858">1898 4351 4144 0 0,'0'0'184'0'0,"-5"16"40"0"0,5 4-224 0 0,-7 3 0 0 0,0 0 0 0 0,0 5 0 0 0,7-8 880 0 0,7-4 136 0 0,-7 14 24 0 0,0-10 8 0 0,0 3-920 0 0,0-7-128 0 0,7 7-144 0 0</inkml:trace>
  <inkml:trace contextRef="#ctx0" brushRef="#br0" timeOffset="4472.864">1724 5119 2760 0 0,'0'0'248'0'0,"0"0"-248"0"0,0 18 0 0 0,-12-2 0 0 0,1 5 1112 0 0,-3 6 168 0 0,14-8 40 0 0,0 1 8 0 0,-11 3-1008 0 0,4-2-208 0 0,0 1-40 0 0,2 1-3488 0 0</inkml:trace>
  <inkml:trace contextRef="#ctx0" brushRef="#br0" timeOffset="4473.864">1557 5681 4608 0 0,'0'0'408'0'0,"0"0"-328"0"0,0 0-80 0 0,0 0 0 0 0,0 0 1136 0 0,0 0 208 0 0,-5 16 48 0 0,5-4 8 0 0,-7 4-1136 0 0,7-16-264 0 0,0 16 0 0 0,0-5-4240 0 0</inkml:trace>
  <inkml:trace contextRef="#ctx0" brushRef="#br0" timeOffset="6622.362">1353 380 3224 0 0,'0'0'143'0'0,"0"0"202"0"0,0 0 746 0 0,0 0 322 0 0,0 0 68 0 0,0 0-158 0 0,0 0-722 0 0,0 0-316 0 0,0 0-58 0 0,-1-2-35 0 0,-3-5-853 0 0,7 11-1748 0 0,-3-2 2335 0 0,1-1 0 0 0,-1 0 1 0 0,1 1-1 0 0,-1-1 0 0 0,0 0 1 0 0,0 1-1 0 0,1-1 0 0 0,-1 1 0 0 0,0-1 1 0 0,0 0-1 0 0,0 1 0 0 0,-1-1 1 0 0,1 1-1 0 0,0-1 0 0 0,-1 1 74 0 0,-12 25 520 0 0,-10 15-520 0 0,-13 24 531 0 0,18-29-340 0 0,-2-2 0 0 0,-2 0 0 0 0,-18 23-191 0 0,36-52 8 0 0,0 1 0 0 0,1 0 0 0 0,0-1-1 0 0,-1 5-7 0 0,1-4 16 0 0,0-1 0 0 0,0 1 0 0 0,-1-1 0 0 0,-2 3-16 0 0,-11 15 148 0 0,1 1 0 0 0,1 0 0 0 0,-4 10-148 0 0,17-31 15 0 0,1 0 1 0 0,0 0-1 0 0,0 0 1 0 0,0 0 0 0 0,0 4-16 0 0,-5 14 14 0 0,-1-7 27 0 0,5-12-34 0 0,1-1-1 0 0,-1 1 1 0 0,1 0-1 0 0,0 0 1 0 0,0 0-1 0 0,0 0 1 0 0,0 0-1 0 0,1 0 1 0 0,-1 0 0 0 0,1 1-1 0 0,0-1-6 0 0,0 0 6 0 0,-1-1-1 0 0,1 1 0 0 0,-1 0 1 0 0,1-1-1 0 0,-1 1 1 0 0,0-1-1 0 0,0 1 1 0 0,-1 1-6 0 0,1-1 4 0 0,0 0-1 0 0,0 0 1 0 0,0 0 0 0 0,0 0 0 0 0,0 0 0 0 0,1 0 0 0 0,-1 0 0 0 0,1 3-4 0 0,-1 19 46 0 0,-2 1 0 0 0,-3 17-46 0 0,-3 15 44 0 0,-10 31-44 0 0,12-54-13 0 0,4-25 1 0 0,1 1 0 0 0,0-1 1 0 0,1 1-1 0 0,-1 8 12 0 0,0 9-5 0 0,-1 1 1 0 0,-1-1 0 0 0,-5 11 4 0 0,2-4 1 0 0,-23 85-1 0 0,25-99 0 0 0,-1 1 0 0 0,-1-1 0 0 0,-1 2 0 0 0,0 0 0 0 0,0 0 0 0 0,0 8 0 0 0,-10 33 0 0 0,7-29 0 0 0,10-29-1 0 0,0-1 1 0 0,0 1-1 0 0,0 0 1 0 0,1 0-1 0 0,0 0 1 0 0,0-1-1 0 0,1 1 1 0 0,0 0 0 0 0,-1 2 5 0 0,1 0 0 0 0,-1 0 0 0 0,0 0 0 0 0,-1 2-5 0 0,-2 9 108 0 0,2 0 0 0 0,0 1 0 0 0,0-1 1 0 0,2 1-1 0 0,1-1 0 0 0,2 13-108 0 0,-1-12 227 0 0,0 1 0 0 0,-2 6-227 0 0,3 16 225 0 0,-2-11-74 0 0,-1 0 1 0 0,-2 7-152 0 0,0 4 65 0 0,-1-14-7 0 0,0-1 1 0 0,-2 0-1 0 0,-7 23-58 0 0,4-18 71 0 0,2 1 0 0 0,0 6-71 0 0,-2 29-15 0 0,3-23-47 0 0,0 20 62 0 0,3-38 14 0 0,2 16 90 0 0,0-10 100 0 0,-1-22-107 0 0,1 0 0 0 0,-1-1 0 0 0,2 1 0 0 0,1 6-97 0 0,3 15 179 0 0,-6-28-152 0 0,0-1-1 0 0,1 1 0 0 0,0 0 0 0 0,0-1 0 0 0,0 1 0 0 0,1-1 0 0 0,-1 1 0 0 0,1-1 0 0 0,0 0 0 0 0,1 1-26 0 0,5 10 82 0 0,0 0-1 0 0,-1 1 1 0 0,2 6-82 0 0,-4-7 54 0 0,2 0 1 0 0,-1-1-1 0 0,2 0 1 0 0,1 1-55 0 0,-2-4 4 0 0,-1 1-1 0 0,0-1 1 0 0,3 11-4 0 0,6 11 0 0 0,15 34-42 0 0,-20-41-4 0 0,12 19 46 0 0,-18-37 0 0 0,2 2 0 0 0,-1-1 0 0 0,0 1 0 0 0,-1 0 0 0 0,2 9 0 0 0,-2-10 7 0 0,-1 0 1 0 0,1 0-1 0 0,0 0 1 0 0,1 0-1 0 0,0-1 1 0 0,5 7-8 0 0,13 21 19 0 0,26 48 250 0 0,-32-57-213 0 0,-12-20-30 0 0,-1-1 0 0 0,1 1 0 0 0,-2 0 1 0 0,1 0-1 0 0,0 3-26 0 0,4 10 55 0 0,2 0 1 0 0,2 4-56 0 0,-4-10 7 0 0,-1-1-1 0 0,-1 2 1 0 0,0-1-1 0 0,-1 0 1 0 0,0 5-7 0 0,-3-12 1 0 0,0-1-1 0 0,1 1 1 0 0,-1-1 0 0 0,1 0 0 0 0,1 0 0 0 0,1 2-1 0 0,8 17 48 0 0,1 0-29 0 0,1-1 0 0 0,1 0 0 0 0,2-1 1 0 0,13 15-20 0 0,-27-34 14 0 0,27 42 146 0 0,-23-36-114 0 0,0 1 1 0 0,5 11-47 0 0,0-1 35 0 0,-10-17-6 0 0,0 0 1 0 0,1 0 0 0 0,-1-1-1 0 0,1 1 1 0 0,3 2-30 0 0,13 14 164 0 0,10 23 73 0 0,-24-32-236 0 0,1-1 1 0 0,-1-1 0 0 0,2 1-1 0 0,0-1 1 0 0,0-1 0 0 0,0 1 0 0 0,1-1-1 0 0,2 0-1 0 0,-3-2 25 0 0,0 0-18 0 0,0 0 0 0 0,0 0 0 0 0,-1 0 1 0 0,1 2-8 0 0,-1-1 3 0 0,1 0 1 0 0,0-1-1 0 0,0 0 1 0 0,0 0-1 0 0,1-1 1 0 0,-1 0-1 0 0,6 1-3 0 0,21 13 136 0 0,-28-15-116 0 0,0 0 1 0 0,1-1-1 0 0,-1 0 0 0 0,1-1 1 0 0,5 2-21 0 0,-5-2 17 0 0,0 0 1 0 0,-1 1-1 0 0,1 0 1 0 0,-1 0-1 0 0,6 3-17 0 0,15 12 5 0 0,0 1 1 0 0,1 3-6 0 0,20 11 0 0 0,-9 8 0 0 0,-31-31 0 0 0,1 0 0 0 0,0-1 0 0 0,0 0 0 0 0,11 7 0 0 0,-6-5 0 0 0,-1 1 0 0 0,0 0 0 0 0,7 8 0 0 0,20 19 0 0 0,-15-15 31 0 0,-1 1 0 0 0,14 21-31 0 0,-17-21 2 0 0,-8-11-2 0 0,0 0 0 0 0,2 0 0 0 0,1 1 0 0 0,-1 0 0 0 0,0 2 0 0 0,17 24 0 0 0,-19-23 0 0 0,1-1 0 0 0,0 0 0 0 0,14 11 0 0 0,-8-8 17 0 0,11 13-17 0 0,12 12 57 0 0,-17-20-13 0 0,-9-7-34 0 0,1-1 0 0 0,4 1-10 0 0,-18-14-61 0 0,-1 0 0 0 0,1 0 0 0 0,-1 1 1 0 0,0-1-1 0 0,0 1 0 0 0,-1 0 0 0 0,1 0 0 0 0,-1 0 0 0 0,0 0 0 0 0,1 4 61 0 0,15 29-753 0 0</inkml:trace>
  <inkml:trace contextRef="#ctx0" brushRef="#br0" timeOffset="8741">2195 259 12264 0 0,'0'0'273'0'0,"0"0"40"0"0,0 0 23 0 0,0 0-33 0 0,0 0-180 0 0,0 0-31 0 0,0 0 4 0 0,0 0 0 0 0,0 0-30 0 0,2 2-103 0 0,1 1-16 0 0,0 0 1 0 0,0 0-1 0 0,-1 0 1 0 0,1 1-1 0 0,-1-1 1 0 0,0 1 52 0 0,16 21-629 0 0,-10-15 423 0 0,0 1 0 0 0,-1 0 1 0 0,-1 0-1 0 0,1 1 0 0 0,-2 0 0 0 0,0 0 1 0 0,2 5 205 0 0,0 2-91 0 0,13 34-417 0 0,-2 6 508 0 0,-6-23-82 0 0,-6-12-34 0 0,3 19 116 0 0,-5-23-48 0 0,0-1 1 0 0,2 0-1 0 0,1 4 48 0 0,-2-9-69 0 0,-1 1 0 0 0,0 0 1 0 0,0 9 68 0 0,6 24-163 0 0,-6-35 114 0 0,-1-4-44 0 0,0 1 0 0 0,-1 0 0 0 0,0 0-1 0 0,0 0 1 0 0,-1 0 0 0 0,-1 6 93 0 0,1-1-174 0 0,-1-10 55 0 0,1-1 0 0 0,-1 1 1 0 0,0 0-1 0 0,-1-1 0 0 0,1 1 0 0 0,-1 0 1 0 0,0-1-1 0 0,0 1 0 0 0,0 0 0 0 0,-1-1 119 0 0,-4 8-446 0 0</inkml:trace>
  <inkml:trace contextRef="#ctx0" brushRef="#br0" timeOffset="9108.088">2060 336 12384 0 0,'0'0'564'0'0,"0"0"-10"0"0,1-1-358 0 0,1-4-173 0 0,1 1 0 0 0,1-1 0 0 0,-1 1 0 0 0,0 0-1 0 0,1 0 1 0 0,0 0 0 0 0,0 0 0 0 0,0 0 0 0 0,1 1 0 0 0,-1 0-1 0 0,1 0 1 0 0,0 0 0 0 0,4-1-23 0 0,-9 3 1 0 0,14-8-70 0 0,4-2-58 0 0,-4 6 22 0 0,0 2 1 0 0,0-1 0 0 0,0 2 0 0 0,0 0 0 0 0,1 1-1 0 0,12 0 105 0 0,20 2-599 0 0,21 5 599 0 0,-29-2-175 0 0,0 1 2 0 0,-1 2 1 0 0,17 5 172 0 0,36 7-135 0 0,21 0-245 0 0,0 5 0 0 0,41 17 380 0 0,-137-36-5 0 0,1 1 1 0 0,-1 1 0 0 0,0 1 0 0 0,-1 0 0 0 0,0 1 0 0 0,0 0-1 0 0,10 10 5 0 0,-22-16-3 0 0,0 0 0 0 0,0-1-1 0 0,-1 1 1 0 0,1 0 0 0 0,-1 0-1 0 0,0 1 1 0 0,0-1-1 0 0,0 0 1 0 0,0 1 0 0 0,-1-1-1 0 0,1 1 1 0 0,-1-1 0 0 0,0 1-1 0 0,0 0 1 0 0,0 1 3 0 0,0 1-15 0 0,-1 0-1 0 0,0 0 1 0 0,0 0 0 0 0,0 0 0 0 0,-1-1 0 0 0,1 1-1 0 0,-2 0 1 0 0,1 0 0 0 0,-2 3 15 0 0,-2 4-30 0 0,0 1 1 0 0,-1-1-1 0 0,-1-1 1 0 0,0 1-1 0 0,-1-1 0 0 0,0-1 1 0 0,-9 10 29 0 0,9-12-9 0 0,-1-1 0 0 0,0 0 0 0 0,0 0 0 0 0,-1-1 0 0 0,-5 3 9 0 0,-21 16-19 0 0,-11 14 103 0 0,-2-2 1 0 0,-1-3-1 0 0,-48 25-84 0 0,72-46 118 0 0,-1-2 0 0 0,-1-1-1 0 0,-5 1-117 0 0,15-7 155 0 0,1 0 0 0 0,-2-2 0 0 0,1 1 0 0 0,0-2 0 0 0,-18 0-155 0 0,33-2-154 0 0,0 0 198 0 0,1 0-1 0 0,-1 0 1 0 0,1 0 0 0 0,-1-1 0 0 0,1 1 0 0 0,-1-1 0 0 0,-1 0-44 0 0,3 1-279 0 0,0-1 0 0 0,0 1 0 0 0,0-1 0 0 0,0 1 0 0 0,0-1 0 0 0,1 1-1 0 0,-1-1 1 0 0,0 0 0 0 0,0 0 0 0 0,0 0 0 0 0,1 1 0 0 0,-2-2 279 0 0,-4-7-3801 0 0</inkml:trace>
  <inkml:trace contextRef="#ctx0" brushRef="#br0" timeOffset="9438.711">3964 0 6448 0 0,'0'0'297'0'0,"0"0"-9"0"0,0 0-107 0 0,0 0 251 0 0,0 0 131 0 0,0 0 21 0 0,-2 0-28 0 0,-5 1-326 0 0,0 0 1 0 0,-1 0-1 0 0,1 0 0 0 0,-1 1-230 0 0,-27 5 387 0 0,-51 7-1436 0 0,49-9 503 0 0,1 1 0 0 0,-1 2 0 0 0,-4 3 546 0 0,30-9-108 0 0,-26 6-365 0 0,-13 3-699 0 0,27-2-1141 0 0</inkml:trace>
  <inkml:trace contextRef="#ctx0" brushRef="#br0" timeOffset="9759.016">3457 236 3392 0 0,'3'6'56'0'0,"1"1"0"0"0,1-1 0 0 0,-1 0 0 0 0,1 0 0 0 0,0 0 0 0 0,3 2-56 0 0,-4-4 12 0 0,-1 0 1 0 0,1 0 0 0 0,-1 1-1 0 0,0-1 1 0 0,0 1-1 0 0,-1 0 1 0 0,0-1-1 0 0,0 1 1 0 0,0 0 0 0 0,0 2-13 0 0,2 1 91 0 0,2 14 109 0 0,0 0-1 0 0,-1 0 1 0 0,-1 0-1 0 0,-2 1 1 0 0,0 1-200 0 0,3 21 185 0 0,-3-22 11 0 0,0 1 1 0 0,-2-1 0 0 0,-2 12-197 0 0,0 21 418 0 0,2-23-218 0 0,-1 17 113 0 0,2 0-1 0 0,3 0 1 0 0,1 0-1 0 0,6 18-312 0 0,-7-52 132 0 0,0 0 0 0 0,1 1-1 0 0,1-2 1 0 0,0 1-1 0 0,2-1 1 0 0,2 5-132 0 0,12 18 328 0 0,-20-35-236 0 0,-2-3 82 0 0,23 1 445 0 0,-16-1-354 0 0,1 1 0 0 0,-1-1-1 0 0,0 0 1 0 0,1-1-1 0 0,-1 0 1 0 0,7-1-265 0 0,24-13 780 0 0,-27 10-688 0 0,1 0 0 0 0,-1-1 1 0 0,0 0-1 0 0,4-3-92 0 0,24-13 138 0 0,7 2-206 0 0,-27 12-18 0 0,0 0 1 0 0,0-1-1 0 0,-1-1 0 0 0,3-3 86 0 0,17-12-1228 0 0,5 0 1228 0 0,-20 9-777 0 0</inkml:trace>
  <inkml:trace contextRef="#ctx0" brushRef="#br0" timeOffset="10091.133">3555 709 4144 0 0,'0'0'191'0'0,"2"0"-11"0"0,47-5 3419 0 0,-44 5-3061 0 0,0-1-1 0 0,-1 0 0 0 0,1 0 0 0 0,0 0 1 0 0,-1 0-1 0 0,0-1 0 0 0,1 0 0 0 0,1-1-537 0 0,0 0 118 0 0,-1 1-1 0 0,0 0 1 0 0,1 0-1 0 0,0 0 0 0 0,-1 1 1 0 0,6-1-118 0 0,6-1 137 0 0,-1 0 0 0 0,15-5-137 0 0,-15 4 28 0 0,1 0 1 0 0,14-2-29 0 0,14 2-136 0 0,-1-3 1 0 0,24-6 135 0 0,-49 7-205 0 0,1-1 0 0 0,-1-1 0 0 0,-1-1 0 0 0,11-7 205 0 0,18-7-815 0 0,-9 6-95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3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1512 5064 0 0,'0'0'389'0'0,"-1"-7"1227"0"0,-5-6 524 0 0,4 8-1463 0 0,-1 0 0 0 0,1-1 1 0 0,0 1-1 0 0,1-1 1 0 0,-1-3-678 0 0,-3-12 250 0 0,3 13-184 0 0,1 1-1 0 0,0-1 1 0 0,0 0 0 0 0,0-4-66 0 0,1 5 10 0 0,0-18 12 0 0,-1 1 1 0 0,-1 0-1 0 0,-1-1-22 0 0,2 15-78 0 0,1-1 0 0 0,-1 1-1 0 0,2-6 79 0 0,0 5 8 0 0,-1-1 0 0 0,-1 0 1 0 0,0 0-9 0 0,-3-22 247 0 0,1 0 1 0 0,2 1 0 0 0,1-1 0 0 0,2 0-1 0 0,5-27-247 0 0,3-19 33 0 0,-8 50 9 0 0,2 1 1 0 0,6-25-43 0 0,0 11 52 0 0,-3 14 49 0 0,0 2 0 0 0,2-1 1 0 0,7-16-102 0 0,-2 13 111 0 0,-10 19-98 0 0,2-1 0 0 0,-1 2 0 0 0,2-1 0 0 0,0 1 0 0 0,5-8-13 0 0,1 3-47 0 0,29-39-134 0 0,-34 44 147 0 0,1 1 0 0 0,0 0 0 0 0,0 1 1 0 0,0 0-1 0 0,1 0 0 0 0,1 1 0 0 0,0 1 1 0 0,0-1-1 0 0,0 2 0 0 0,1 0 0 0 0,-1 0 1 0 0,2 1-1 0 0,2-1 34 0 0,50-22-70 0 0,-38 16 14 0 0,1 1 1 0 0,15-4 55 0 0,53-17 38 0 0,11-3 174 0 0,-69 25-110 0 0,5-2 134 0 0,6 1-236 0 0,8 0 20 0 0,22-10-20 0 0,-45 12 39 0 0,17 0-39 0 0,18-5 39 0 0,-13 3-4 0 0,0 2 0 0 0,52 0-35 0 0,-37 3 4 0 0,69-1-4 0 0,-38 4 0 0 0,-1-3-1 0 0,83-5 12 0 0,-38 3 42 0 0,-57 5-35 0 0,139-3 421 0 0,1 10-439 0 0,-57-5 46 0 0,-77-1 120 0 0,41 6-166 0 0,41 5 304 0 0,10 0-343 0 0,-167-8 12 0 0,153 18-122 0 0,-79-5 317 0 0,127 22-199 0 0,-173-27-162 0 0,26 0 193 0 0,7 2-29 0 0,342 46 328 0 0,-197-28-206 0 0,-39-11-232 0 0,-1-1-29 0 0,-101-9 328 0 0,0-4-1 0 0,16-5-159 0 0,-46 1-12 0 0,140-8 12 0 0,-125 4 0 0 0,145-13 106 0 0,66-19-106 0 0,-181 21 130 0 0,55-9-42 0 0,-90 13-66 0 0,-11 2 42 0 0,49-15-64 0 0,9-4 66 0 0,-96 25-29 0 0,2-3-25 0 0,26-18 132 0 0,-42 23-199 0 0,-2 1-15 0 0,0 0-2 0 0,12 11-80 0 0,57 44-88 0 0,-48-36 208 0 0,14 12 0 0 0,-8-8 32 0 0,-21-18 0 0 0,0-1 0 0 0,0 1 0 0 0,-1 0 0 0 0,1 2 0 0 0,0-1 0 0 0,0-1 0 0 0,1 0 0 0 0,-1 0 0 0 0,1 0 0 0 0,0-1 0 0 0,5 3 0 0 0,-3-2 0 0 0,-1 0 0 0 0,0 0 0 0 0,0 1 0 0 0,-1 0 0 0 0,6 5 0 0 0,13 18-33 0 0,-13-14-17 0 0,0-1 1 0 0,1 0 0 0 0,1 0 0 0 0,0-2 0 0 0,0 0 0 0 0,11 6 49 0 0,15 5 53 0 0,-1 1 72 0 0,1-2 1 0 0,25 8-126 0 0,-18-13-227 0 0,50 9 227 0 0,-43-13 103 0 0,-5-2 25 0 0,0-3 0 0 0,35 0-128 0 0,-31-2 70 0 0,37 3 6 0 0,-1-3 0 0 0,1-5-1 0 0,0-4 1 0 0,12-4-76 0 0,297-55 526 0 0,-309 49-457 0 0,-45 7 1 0 0,27-8-70 0 0,-43 7 27 0 0,0 1-1 0 0,0 1 1 0 0,2 2-27 0 0,219-25 189 0 0,-52 3-172 0 0,-68 6-18 0 0,-24 1-3 0 0,19-8 4 0 0,-15 2 58 0 0,8 4-58 0 0,77-10 225 0 0,103-10 32 0 0,320-32-214 0 0,-463 55-21 0 0,-58 7-23 0 0,130-6 1 0 0,-111 9 0 0 0,-14 2 0 0 0,35-2 0 0 0,112-11-38 0 0,-109 9-124 0 0,118-2 190 0 0,284-9 176 0 0,-316 30-204 0 0,377-2 0 0 0,81-17-92 0 0,-411-2-56 0 0,19-4 148 0 0,-112 10 36 0 0,143-2 46 0 0,-205 7-38 0 0,251 5 2 0 0,-44 3-128 0 0,-150-6 151 0 0,-16 0-54 0 0,92 2-17 0 0,-107 4 2 0 0,277 22 0 0 0,-340-20 0 0 0,0 5 0 0 0,-1 2 0 0 0,-1 5 0 0 0,5 5 0 0 0,5 6 0 0 0,-1 4 0 0 0,1 5 0 0 0,-13-3 1 0 0,62 33-104 0 0,-44-24-93 0 0,66 23 196 0 0,-28-14 2 0 0,54 22-2 0 0,-55-25 0 0 0,0 7 0 0 0,-114-52 0 0 0,41 21 0 0 0,44 30 0 0 0,-73-40-10 0 0,83 59 31 0 0,-93-63-64 0 0,-1 1 1 0 0,-1 0-1 0 0,-1 2 0 0 0,9 11 43 0 0,-8-7-482 0 0,-1 1-1 0 0,-1 1 1 0 0,11 24 482 0 0,4 22-5768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9:13:4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1591 1475 10856 0 0,'0'0'496'0'0,"0"0"-12"0"0,0 0-322 0 0,0 0-206 0 0,2 2-22 0 0,4 4 38 0 0,-2-2-38 0 0,0-1 1 0 0,0 1 0 0 0,0 0 0 0 0,-1 0-1 0 0,1 0 1 0 0,-1 1 0 0 0,0-1 0 0 0,0 1-1 0 0,-1 0 1 0 0,1 0 0 0 0,-1 0 0 0 0,0 0-1 0 0,-1 0 1 0 0,1 0 0 0 0,-1 0 0 0 0,0 3 65 0 0,1 50-434 0 0,-2-38 348 0 0,1 0 1 0 0,0 0-1 0 0,3 6 86 0 0,12 55-16 0 0,23 139-61 0 0,-25-107 149 0 0,5-2 0 0 0,10 24-72 0 0,-16-80-420 0 0,-13-55-184 0 0</inkml:trace>
  <inkml:trace contextRef="#ctx0" brushRef="#br0" timeOffset="1336.965">1987 1789 7544 0 0,'0'0'341'0'0,"0"0"-1"0"0,0 0-203 0 0,0 0-42 0 0,0 0 8 0 0,0 0 1 0 0,0 0 16 0 0,0 0 68 0 0,0 0 32 0 0,0 0 4 0 0,0 1-38 0 0,0 7-131 0 0,0-6 37 0 0,0-2 40 0 0,0 0 11 0 0,0 0-2 0 0,0 0-10 0 0,0 0-3 0 0,0 0 0 0 0,0 0-8 0 0,0 0-35 0 0,0 0 12 0 0,0 0 126 0 0,0 0 53 0 0,0 0 11 0 0,0 0-21 0 0,0 0-90 0 0,0 0-42 0 0,0 0-6 0 0,0 0 6 0 0,0 0 29 0 0,0 0 12 0 0,0 0 1 0 0,0 0 6 0 0,0 0 29 0 0,0 0 12 0 0,0 0 1 0 0,0 0-27 0 0,0 0-106 0 0,0 0-22 0 0,0 0 16 0 0,0 0-15 0 0,0 0-6 0 0,0 0 6 0 0,0 0 29 0 0,0 0 12 0 0,0 0 1 0 0,0 0-7 0 0,0 0-28 0 0,0 0-11 0 0,0 0-2 0 0,0 0 4 0 0,0 0 16 0 0,0 0 4 0 0,0 0 0 0 0,0 0 1 0 0,0 0 7 0 0,0 0 7 0 0,0 0 1 0 0,0 0 1 0 0,0 0 6 0 0,0 0 1 0 0,0 0 0 0 0,0 0 1 0 0,0 0 5 0 0,0 0 2 0 0,0 0 0 0 0,0 0 2 0 0,0 0 4 0 0,0 0 2 0 0,0 0 0 0 0,0 0-10 0 0,0 0-78 0 0,0 0-158 0 0,1-2-68 0 0,1 0 107 0 0,5-19-970 0 0,-2 10 971 0 0,-2-3 335 0 0,-3 13-253 0 0,0 1 0 0 0,0 0 1 0 0,0 0-1 0 0,0-1 1 0 0,0 1-1 0 0,0 0 1 0 0,0 0-1 0 0,0-1 1 0 0,0 1-1 0 0,0 0 1 0 0,0 0-1 0 0,0-1 1 0 0,0 1-1 0 0,0 0 1 0 0,0 0-1 0 0,0-1 1 0 0,0 1-1 0 0,0 0 1 0 0,1 0-1 0 0,-1 0 0 0 0,0-1 1 0 0,0 1-1 0 0,0 0 1 0 0,0 0-1 0 0,1 0 1 0 0,-1-1-1 0 0,0 1 1 0 0,0 0-1 0 0,0 0-4 0 0,3-4 12 0 0,-1-13 23 0 0,-2 12-70 0 0,1-1 0 0 0,0 0 0 0 0,0 1 0 0 0,1-1 0 0 0,-1 1 0 0 0,1-1 0 0 0,0 1 0 0 0,1 0 0 0 0,-1 0 0 0 0,1 0 0 0 0,0 0 0 0 0,2-2 35 0 0,29-34-1259 0 0,-32 39 1067 0 0,-2 2 7 0 0,1-2 31 0 0,3-6 140 0 0,-3 7 94 0 0,-1 1 16 0 0,0 0 0 0 0,2-10 87 0 0,-2 8-150 0 0,0 0-1 0 0,0 0 0 0 0,0 1 1 0 0,1-1-1 0 0,-1 0 1 0 0,0 1-1 0 0,1-1 1 0 0,-1 0-1 0 0,1 1 1 0 0,0-1-1 0 0,-1 1 1 0 0,1-1-1 0 0,0 1 1 0 0,0-1-1 0 0,1 0-32 0 0,-1 0 40 0 0,-1 2-77 0 0,0 0 54 0 0,0 0-61 0 0,0 0-26 0 0,0 0-2 0 0,0 0 0 0 0,0 0-7 0 0,0 0-28 0 0,0 0-11 0 0,0 0-2 0 0,-7 11 0 0 0,-24 40 7 0 0,2-4 34 0 0,24-39 79 0 0,0 1 1 0 0,-1-1-1 0 0,-2 3 0 0 0,3-4-6 0 0,0 0 0 0 0,1 0-1 0 0,-4 7 7 0 0,-46 88-25 0 0,47-89 21 0 0,-1 0 1 0 0,0-1 0 0 0,-1 0-1 0 0,0 0 1 0 0,-3 1 3 0 0,2-1-17 0 0,0-1 0 0 0,1 2 0 0 0,1-1 0 0 0,-6 13 17 0 0,-18 28 0 0 0,25-41 0 0 0,-3-7 14 0 0,8-5 56 0 0,2 0-2 0 0,0 0-4 0 0,0 0 0 0 0,0 0 0 0 0,0 0-22 0 0,0 0-84 0 0,2 2-12 0 0,34 26-41 0 0,28 14 95 0 0,15 12 5 0 0,-7-10-165 0 0,-49-29 101 0 0,0-1 0 0 0,1-2 1 0 0,7 3 58 0 0,-18-8 0 0 0,0 0 0 0 0,0 1 0 0 0,3 3 0 0 0,-3-3 0 0 0,0 0 0 0 0,1 0 0 0 0,1-1 0 0 0,7 4 48 0 0,-1 1 0 0 0,0 1 0 0 0,3 4-48 0 0,7 3 64 0 0,25 20 144 0 0,-50-38-198 0 0,7 7 33 0 0,-2 0-32 0 0,-1 1-1 0 0,-8-8 44 0 0,-2-2 10 0 0,0 0 0 0 0,0 0 0 0 0,0 0 0 0 0,0 0 0 0 0,0 0 0 0 0,0 0-28 0 0,0 0-118 0 0,0 0-50 0 0,0 0-630 0 0,0 0-2606 0 0,0 0-1116 0 0</inkml:trace>
  <inkml:trace contextRef="#ctx0" brushRef="#br0" timeOffset="2135.437">3002 1432 12640 0 0,'0'0'289'0'0,"0"0"40"0"0,0 0 21 0 0,0 0-46 0 0,0 0-180 0 0,0 0 2 0 0,0 0 24 0 0,0 0 2 0 0,0 0-42 0 0,-2-1-171 0 0,-4-2-22 0 0,0 1-1 0 0,0 0 1 0 0,0 1 0 0 0,-1 0 0 0 0,1-1-1 0 0,0 2 1 0 0,0-1 0 0 0,-1 1 0 0 0,1 0-1 0 0,0 0 1 0 0,-1 1 0 0 0,-3 1 83 0 0,-14 2-390 0 0,1 1-1 0 0,-15 7 391 0 0,37-12-4 0 0,-22 8-250 0 0,1 1 1 0 0,-4 3 253 0 0,4-3-162 0 0,-12 10-67 0 0,23-13 109 0 0,-1 0 0 0 0,0 0 1 0 0,-6 1 119 0 0,-1 0-103 0 0,-31 10-688 0 0,-16 8 791 0 0,62-23 23 0 0,-10 3 241 0 0,12-5-153 0 0,2 0 1 0 0,-3 1 57 0 0,3-1-162 0 0,0 0 1 0 0,0 0-1 0 0,-1 0 1 0 0,1 0-1 0 0,0 0 0 0 0,0 0 1 0 0,-1 0-1 0 0,1 0 1 0 0,0 0-1 0 0,0 0 1 0 0,-1 0-1 0 0,1 0 1 0 0,0 1-1 0 0,0-1 1 0 0,-1 0-1 0 0,1 0 1 0 0,0 0-1 0 0,0 0 0 0 0,0 0 1 0 0,-1 1-1 0 0,1-1 1 0 0,0 0-1 0 0,0 0 1 0 0,0 0-1 0 0,0 1 1 0 0,-1-1-1 0 0,1 0 1 0 0,0 0-1 0 0,0 1 0 0 0,0-1 1 0 0,0 0-1 0 0,0 0 1 0 0,0 1-1 0 0,0-1-7 0 0,3 3-167 0 0,5 4 11 0 0,-1 1 0 0 0,0 0 0 0 0,0 0-1 0 0,-1 0 1 0 0,0 1 0 0 0,0 0 0 0 0,3 8 156 0 0,-6-12-21 0 0,0 1 0 0 0,1 0 0 0 0,-1-1 0 0 0,4 4 21 0 0,-3-4-12 0 0,0 1 0 0 0,0-1 1 0 0,-1 0-1 0 0,0 1 0 0 0,0 0 1 0 0,0 0 11 0 0,3 10 21 0 0,2 0 0 0 0,7 12-21 0 0,5 10 22 0 0,-14-25-19 0 0,6 11 50 0 0,-1 1 1 0 0,-1 0-1 0 0,-1 1 0 0 0,0 6-53 0 0,9 46 59 0 0,25 129 226 0 0,-35-145-107 0 0,7 45 68 0 0,-13-92-144 0 0,0 0 0 0 0,-1 11-102 0 0,-1-14 91 0 0,1-1 1 0 0,0 1-1 0 0,0 0 1 0 0,1-1-1 0 0,1 3-91 0 0,-1-8 16 0 0,0 1 0 0 0,-1-1 0 0 0,-1 1 0 0 0,1 4-16 0 0,-1-4 6 0 0,1-1-1 0 0,0 1 0 0 0,0-1 0 0 0,1 0 1 0 0,-1 1-6 0 0,2-2 7 0 0,-2-4-2 0 0,-1 0-1 0 0,1 0 1 0 0,-1 1 0 0 0,1-1-1 0 0,-1 0 1 0 0,1 1 0 0 0,-1-1-1 0 0,0 1 1 0 0,0-1 0 0 0,0 0-1 0 0,0 1 1 0 0,0-1 0 0 0,0 1-1 0 0,0-1 1 0 0,0 1-5 0 0,0-1 2 0 0,0-1 1 0 0,0 0 0 0 0,0 1-1 0 0,0-1 1 0 0,0 1-1 0 0,0-1 1 0 0,1 0-1 0 0,-1 1 1 0 0,0-1-1 0 0,0 1 1 0 0,0-1-1 0 0,1 0 1 0 0,-1 0-1 0 0,0 1 1 0 0,1-1-1 0 0,-1 0 1 0 0,0 1-1 0 0,0-1 1 0 0,1 0-1 0 0,-1 0 1 0 0,1 1-1 0 0,-1-1 1 0 0,0 0 0 0 0,1 0-1 0 0,-1 0 1 0 0,0 0-3 0 0,6 4 65 0 0,-5-3-13 0 0,0 0 1 0 0,1-1 0 0 0,-1 1-1 0 0,0-1 1 0 0,0 1-1 0 0,0-1 1 0 0,0 1 0 0 0,0-1-1 0 0,1 0 1 0 0,-1 0 0 0 0,0 0-1 0 0,0 0 1 0 0,1 0 0 0 0,-1 0-1 0 0,0 0 1 0 0,0 0-1 0 0,0 0 1 0 0,1 0 0 0 0,-1-1-1 0 0,0 1 1 0 0,0 0 0 0 0,0-1-1 0 0,1 1 1 0 0,-1-1-53 0 0,35-17 461 0 0,-26 13-301 0 0,59-33 548 0 0,20-17-708 0 0,62-34-124 0 0,-65 40-136 0 0,-24 19 48 0 0,-9 5-60 0 0,0-3-358 0 0,0 3 1 0 0,9 0 629 0 0,13-7-1676 0 0,-38 14-2313 0 0</inkml:trace>
  <inkml:trace contextRef="#ctx0" brushRef="#br0" timeOffset="2481.545">2705 2168 8840 0 0,'0'0'400'0'0,"0"0"0"0"0,2-1-256 0 0,18-10-140 0 0,-14 8 92 0 0,-1 0-1 0 0,1 0 0 0 0,0 1 0 0 0,5-2-95 0 0,87-30 1765 0 0,-83 29-1644 0 0,0-1-1 0 0,0-1 1 0 0,-1 0 0 0 0,4-3-121 0 0,30-15 31 0 0,-30 17-31 0 0,5-3 0 0 0,1 2 0 0 0,19-6 0 0 0,-25 11 0 0 0,4-1 0 0 0,-1-2 0 0 0,14-5 0 0 0,-1 1-185 0 0,1 2 0 0 0,0 1-1 0 0,24-2 186 0 0,-57 9-39 0 0,24-5-294 0 0,-1-4-3 0 0</inkml:trace>
  <inkml:trace contextRef="#ctx0" brushRef="#br0" timeOffset="4938.713">4257 1 2760 0 0,'0'0'125'0'0,"0"0"82"0"0,0 0 256 0 0,0 0 106 0 0,0 0 27 0 0,0 0-55 0 0,0 0-246 0 0,3 1-110 0 0,9 4-22 0 0,-9-4-18 0 0,0-1-70 0 0,81 21 419 0 0,-66-18-332 0 0,0-2 0 0 0,0-1 0 0 0,-1 0-1 0 0,1-1 1 0 0,13-2-162 0 0,41-2 406 0 0,-54 4-269 0 0,-1-1 0 0 0,0 0 0 0 0,1-1-137 0 0,0 0 105 0 0,0 0 0 0 0,0 2 1 0 0,1 0-106 0 0,33-3 184 0 0,-35 3-53 0 0,2-1-1 0 0,-1 2 1 0 0,4 1-131 0 0,64 3 411 0 0,-43-2-222 0 0,14 3-189 0 0,-18-2 21 0 0,0-2 0 0 0,1-1 1 0 0,22-4-22 0 0,0 2 0 0 0,3 3 0 0 0,-12-1 0 0 0,3 4 0 0 0,-35-3 0 0 0,0 0 0 0 0,16-1 0 0 0,-15-2 0 0 0,-12 0 0 0 0,1 1 0 0 0,0 1 0 0 0,10 0 0 0 0,76 6 549 0 0,28-6-549 0 0,-65 0 88 0 0,-55 1-61 0 0,1-1-1 0 0,-1 1 1 0 0,1 0 0 0 0,-1 1-1 0 0,6 2-26 0 0,-11-4 6 0 0,1 0-1 0 0,-1 0 0 0 0,1 0 1 0 0,-1 1-1 0 0,1-1 0 0 0,-1 0 0 0 0,1 0 1 0 0,-1 0-1 0 0,1 0 0 0 0,-1 0 1 0 0,1 0-1 0 0,-1 0 0 0 0,1 0 1 0 0,-1 0-1 0 0,1 0 0 0 0,-1 0 1 0 0,1 0-1 0 0,-1 0 0 0 0,0 0 0 0 0,1-1 1 0 0,-1 1-1 0 0,1 0-5 0 0,-1 0 5 0 0,1 0 0 0 0,-1-1 0 0 0,1 1-1 0 0,-1 0 1 0 0,1 0 0 0 0,-1 0 0 0 0,1 0 0 0 0,-1 0-1 0 0,1 0 1 0 0,-1 0 0 0 0,0 0 0 0 0,1 0 0 0 0,-1 0 0 0 0,1 0-1 0 0,-1 0 1 0 0,1 0 0 0 0,-1 1 0 0 0,1-1 0 0 0,-1 0 0 0 0,0 0-1 0 0,1 0 1 0 0,-1 1 0 0 0,1-1 0 0 0,-1 0 0 0 0,1 0-5 0 0,2 3-2 0 0,-2-2-20 0 0,1 0 0 0 0,-1 0 0 0 0,1 0 0 0 0,-1-1 0 0 0,1 1 0 0 0,-1 0 0 0 0,1-1 0 0 0,-1 1 0 0 0,1-1 0 0 0,0 1 0 0 0,0-1-1 0 0,-1 0 1 0 0,1 0 0 0 0,0 0 0 0 0,-1 0 0 0 0,1 0 0 0 0,0 0 0 0 0,0 0 22 0 0,11 0-2497 0 0,-1 0-895 0 0</inkml:trace>
  <inkml:trace contextRef="#ctx0" brushRef="#br0" timeOffset="5675.705">3973 2344 8032 0 0,'0'0'365'0'0,"0"0"-4"0"0,2 0-230 0 0,14 1-115 0 0,-12 0-19 0 0,1-1-1 0 0,0 0 1 0 0,-1 0 0 0 0,1 0 0 0 0,3-1 3 0 0,4-1 50 0 0,0 1-1 0 0,0 1 1 0 0,0 0 0 0 0,3 1-50 0 0,16 0 72 0 0,31 4-72 0 0,-42-2 10 0 0,-17-2-17 0 0,0-1 0 0 0,0 1 1 0 0,0-1-1 0 0,1 1 1 0 0,-1-1-1 0 0,0 0 1 0 0,0 0-1 0 0,1-1 7 0 0,5-1-83 0 0,-8 1 50 0 0,1 1 0 0 0,-1-1 0 0 0,1 1 0 0 0,-1 0 0 0 0,1-1 0 0 0,0 1 0 0 0,-1 0 0 0 0,1 0 0 0 0,0 0 0 0 0,-1 0 0 0 0,1 0 0 0 0,1 1 33 0 0,14 5-270 0 0</inkml:trace>
  <inkml:trace contextRef="#ctx0" brushRef="#br0" timeOffset="6024.71">5043 2431 3680 0 0,'0'0'328'0'0,"0"0"-264"0"0,0 0-64 0 0,0 0 0 0 0,0 0 496 0 0,0 0 80 0 0,12 7 24 0 0,-12-7 0 0 0,18 11-400 0 0,3-11-72 0 0,-21 0-24 0 0,0 0 0 0 0,11 5-432 0 0,-11-5-88 0 0</inkml:trace>
  <inkml:trace contextRef="#ctx0" brushRef="#br0" timeOffset="6356.712">5290 2449 5960 0 0,'0'0'256'0'0,"0"0"64"0"0,0 0-256 0 0,0 0-64 0 0,0 0 0 0 0,19 5 0 0 0,-1 2 120 0 0,7 2 8 0 0,-25-9 0 0 0,18 7 0 0 0,1-3-128 0 0,-6 3-128 0 0</inkml:trace>
  <inkml:trace contextRef="#ctx0" brushRef="#br0" timeOffset="7119.761">4380 2685 10160 0 0,'0'0'464'0'0,"0"0"-8"0"0,0 0-238 0 0,0 0 73 0 0,0 0 58 0 0,0 0 17 0 0,0 0 20 0 0,-3-6 573 0 0,-11-21-260 0 0,5-26-2185 0 0,6 40 944 0 0</inkml:trace>
  <inkml:trace contextRef="#ctx0" brushRef="#br0" timeOffset="7454.786">4449 2422 5584 0 0,'0'0'256'0'0,"3"0"-7"0"0,5 0-233 0 0,-1 1 0 0 0,1 0 0 0 0,0 1 0 0 0,4 1-16 0 0,-3 0 603 0 0,0-1 1 0 0,0-1-1 0 0,0 1 0 0 0,8-1-603 0 0,189-1 4282 0 0,-134-7-3381 0 0,-63 6-756 0 0,-8 1-139 0 0,0-1 1 0 0,0 1-1 0 0,0 0 0 0 0,0 0 0 0 0,0 0 1 0 0,0 0-1 0 0,0 0 0 0 0,0 0 1 0 0,0 0-1 0 0,0 0 0 0 0,0 0 0 0 0,0 1 1 0 0,0-1-7 0 0,1 1-80 0 0,1 0-15 0 0,17 7-10 0 0,-6-2-372 0 0,0 0 1 0 0,1-2-1 0 0,0 1 0 0 0,2-1 477 0 0,-3-4-589 0 0</inkml:trace>
  <inkml:trace contextRef="#ctx0" brushRef="#br0" timeOffset="7805.76">5427 2465 12728 0 0,'0'0'580'0'0,"0"0"-11"0"0,2 1-365 0 0,5 2-185 0 0,-5-2-18 0 0,1 0-1 0 0,0 1 1 0 0,0-1-1 0 0,0-1 0 0 0,0 1 1 0 0,0 0-1 0 0,0-1 1 0 0,2 1-1 0 0,6-1 0 0 0,1 1 0 0 0,-1 1 0 0 0,3 1 0 0 0,28 2 0 0 0,89 0-832 0 0,55-1 456 0 0,-106-4-250 0 0,-78 0-2356 0 0,-2 0-1010 0 0</inkml:trace>
  <inkml:trace contextRef="#ctx0" brushRef="#br0" timeOffset="7806.76">6045 2525 9216 0 0,'0'0'816'0'0,"0"0"-656"0"0,0 0-160 0 0,0 0 0 0 0,0 0 608 0 0,0 0 80 0 0,13 7 16 0 0,6-3-3864 0 0,6 3-776 0 0</inkml:trace>
  <inkml:trace contextRef="#ctx0" brushRef="#br0" timeOffset="-66455.676">0 5529 4920 0 0,'0'0'440'0'0,"0"0"-352"0"0,0-19-88 0 0,7 10 0 0 0,0-9 208 0 0,0 9 24 0 0,-7-9 8 0 0,4 8 0 0 0,3-1-128 0 0,0 0-24 0 0,-2-1-8 0 0,8 1-2736 0 0</inkml:trace>
  <inkml:trace contextRef="#ctx0" brushRef="#br0" timeOffset="-65650.642">210 5330 3224 0 0,'0'0'417'0'0,"0"0"545"0"0,0 0 240 0 0,0 0 50 0 0,0 0-91 0 0,0 0-423 0 0,0 0-186 0 0,0 0-38 0 0,0 0-39 0 0,3 0-130 0 0,8-2-143 0 0,0 0 0 0 0,0 0 0 0 0,0-2 0 0 0,0 1 0 0 0,0-1 0 0 0,-1-1-1 0 0,4-1-201 0 0,-6 2 113 0 0,94-44 1337 0 0,-50 22-455 0 0,2 2 0 0 0,40-11-995 0 0,55-10 914 0 0,130-20-914 0 0,-142 49 113 0 0,-114 12-94 0 0,101-19 126 0 0,-49 10-37 0 0,-41 7 14 0 0,10-3-122 0 0,82-21 728 0 0,73-6-728 0 0,-101 17 477 0 0,58-19-477 0 0,-139 34 28 0 0,0 0 34 0 0,1 1 0 0 0,7 0-62 0 0,-9 1 42 0 0,-1 0 1 0 0,1-1-1 0 0,7-3-42 0 0,216-55 302 0 0,-124 29-170 0 0,-63 16-136 0 0,-19 6 4 0 0,26-7 0 0 0,-32 8 0 0 0,-17 7-14 0 0,-8 2-56 0 0,-2 0 2 0 0,-1 0 52 0 0,0 0 0 0 0,0-1 0 0 0,0 1 0 0 0,0-1 0 0 0,0 1 0 0 0,-1-1-1 0 0,1 1 1 0 0,0-1 0 0 0,1 0 0 0 0,-1 0 0 0 0,0 1 0 0 0,0-1 0 0 0,0-1 16 0 0,-2 0-52 0 0,-17-16-265 0 0,16 14 220 0 0,0 0 0 0 0,-1 0 0 0 0,0 0 0 0 0,-3-2 97 0 0,-32-22-1560 0 0,2-2 0 0 0,-29-28 1560 0 0,64 55-49 0 0,-36-26-398 0 0,27 20 410 0 0,0 0 1 0 0,1 0 0 0 0,-2-2 36 0 0,-54-55 704 0 0,64 63-638 0 0,-1 0 0 0 0,1 0 0 0 0,-1 0 0 0 0,0 0 0 0 0,0 1 0 0 0,-2-1-66 0 0,5 2 6 0 0,1 1-1 0 0,0 0 1 0 0,0 0 0 0 0,-1-1 0 0 0,1 1 0 0 0,0 0 0 0 0,0-1 0 0 0,0 1 0 0 0,0 0 0 0 0,0 0 0 0 0,-1-1 0 0 0,1 1 0 0 0,0 0 0 0 0,0-1 0 0 0,0 1 0 0 0,0 0 0 0 0,0-1 0 0 0,0 1 0 0 0,0 0 0 0 0,0-1 0 0 0,0 1 0 0 0,0 0 0 0 0,0-1 0 0 0,0 1 0 0 0,0 0 0 0 0,1-1 0 0 0,-1 1 0 0 0,0 0 0 0 0,0-1 0 0 0,0 1 0 0 0,0 0 0 0 0,0 0 0 0 0,1-1 0 0 0,-1 1 0 0 0,0 0 0 0 0,0-1 0 0 0,1 1 0 0 0,-1 0 0 0 0,0 0 0 0 0,0 0 0 0 0,1-1-6 0 0,13 3-116 0 0,0 0 0 0 0,-1 1 0 0 0,1 0 0 0 0,-1 1 0 0 0,1 0 0 0 0,-1 1 1 0 0,3 2 115 0 0,38 13-98 0 0,21 6 20 0 0,30 8-4 0 0,-57-19 62 0 0,21 12 20 0 0,-29-11-60 0 0,0-2 1 0 0,20 4 59 0 0,-45-14-11 0 0,1 2 0 0 0,-1 0-1 0 0,-1 0 1 0 0,2 2 11 0 0,19 8-8 0 0,3 0 8 0 0,-22-12 20 0 0,-15-3-12 0 0,0 0 1 0 0,0 0 0 0 0,0 0 0 0 0,-1 0 0 0 0,1 0 0 0 0,0 0-1 0 0,-1 0 1 0 0,1 0 0 0 0,-1 0 0 0 0,1 0 0 0 0,-1 0-9 0 0,0-1 0 0 0,1 4 107 0 0,-1-3-3 0 0,0 12 20 0 0,-1 0 0 0 0,-1 0 1 0 0,0-1-1 0 0,-1 1 1 0 0,-1-1-1 0 0,0 1 1 0 0,0-1-1 0 0,-1 0 1 0 0,-3 3-125 0 0,5-8 62 0 0,-1-1 1 0 0,-1 1 0 0 0,1-1 0 0 0,-2 0-63 0 0,-7 12 90 0 0,-12 20 19 0 0,-2-1 1 0 0,-7 5-110 0 0,-9 11 64 0 0,34-43-61 0 0,1 1 1 0 0,0-1 0 0 0,0 1 0 0 0,1 1 0 0 0,-2 4-4 0 0,3-4-389 0 0,0-1 0 0 0,-2 0-1 0 0,1 0 1 0 0,-4 2 389 0 0,0 0-3680 0 0,9 2-1158 0 0</inkml:trace>
  <inkml:trace contextRef="#ctx0" brushRef="#br0" timeOffset="-64672.767">2970 5225 6912 0 0,'0'0'314'0'0,"0"0"-6"0"0,2 0-198 0 0,18-2-19 0 0,0 0 1 0 0,14-3-92 0 0,20-3 429 0 0,-40 6-234 0 0,0-1 0 0 0,-1-1 0 0 0,1 0 0 0 0,-1 0 0 0 0,0-1 0 0 0,10-6-195 0 0,10-4 115 0 0,-12 6-9 0 0,-1-1 0 0 0,0-1 0 0 0,0-1 1 0 0,-1-1-1 0 0,15-14-106 0 0,-31 25 33 0 0,-1 0 0 0 0,0 1 0 0 0,0-1 0 0 0,0 0 0 0 0,-1 0 0 0 0,1 0 0 0 0,0 0 0 0 0,-1 0 0 0 0,1-1 0 0 0,-1 1 0 0 0,0 0 0 0 0,1-1 0 0 0,-1 1 0 0 0,0-1 0 0 0,-1 1 0 0 0,1-2-33 0 0,-1 4 9 0 0,0 0 1 0 0,0-1-1 0 0,0 1 1 0 0,0 0-1 0 0,0-1 0 0 0,0 1 1 0 0,0 0-1 0 0,0-1 1 0 0,0 1-1 0 0,0 0 1 0 0,0-1-1 0 0,0 1 1 0 0,0 0-1 0 0,0-1 1 0 0,-1 1-1 0 0,1 0 1 0 0,0-1-1 0 0,0 1 1 0 0,0 0-1 0 0,-1 0 1 0 0,1-1-1 0 0,0 1 0 0 0,0 0-9 0 0,-8-11 1211 0 0,7 10-1382 0 0,1 1-104 0 0,0 3-21 0 0,0 10 167 0 0,0-1-1 0 0,1 0 1 0 0,1 0 0 0 0,0 0-1 0 0,1 1 1 0 0,0-2-1 0 0,0 1 1 0 0,2 0-1 0 0,-1-1 1 0 0,1 0-1 0 0,3 4 130 0 0,4 6-30 0 0,-7-11 13 0 0,0-1 0 0 0,1 1-1 0 0,0-1 1 0 0,1 0 0 0 0,0-1 0 0 0,0 1 0 0 0,2 0 17 0 0,23 18 0 0 0,1-2 0 0 0,2 0 0 0 0,30 15 0 0 0,-45-27 13 0 0,0 1 1 0 0,15 15-14 0 0,-14-12 57 0 0,18 12-57 0 0,-38-29 7 0 0,0 1-1 0 0,0 0 1 0 0,-1 0 0 0 0,1-1 0 0 0,0 1 0 0 0,0 0-1 0 0,0 0 1 0 0,-1 0 0 0 0,1 0 0 0 0,0 0 0 0 0,-1 0-1 0 0,1 0 1 0 0,-1 1 0 0 0,1-1 0 0 0,-1 1-7 0 0,3 5 19 0 0,0-1-42 0 0,0 0 1 0 0,0 1-1 0 0,-1 0 0 0 0,0-1 1 0 0,0 4 22 0 0,0-3-28 0 0,-2-4 24 0 0,0-1-1 0 0,0 0 1 0 0,0 0 0 0 0,0 0 0 0 0,0 0 0 0 0,-1 1 0 0 0,1-1 0 0 0,-1 0 0 0 0,1 0 0 0 0,-1 0-1 0 0,0 0 1 0 0,0 0 0 0 0,0 0 0 0 0,-1 1 4 0 0,0 1 10 0 0,0-1-1 0 0,0 0 1 0 0,0 0-1 0 0,0 0 1 0 0,-1 0-1 0 0,1-1 1 0 0,-1 1-1 0 0,0 0-9 0 0,-1-1 61 0 0,0 0 0 0 0,0 1 0 0 0,-1-2 0 0 0,1 1 0 0 0,-1 0 0 0 0,1-1 0 0 0,-1 0 0 0 0,1 0 0 0 0,-1 0 0 0 0,0-1 0 0 0,1 1 0 0 0,-4-1-61 0 0,5 0 380 0 0,0-1 18 0 0,-1-1-151 0 0,1 1-87 0 0,1 0 0 0 0,-1 0 1 0 0,1 0-1 0 0,-1 0 0 0 0,0 1 1 0 0,0-1-1 0 0,1 1 0 0 0,-1-1 1 0 0,0 1-1 0 0,0 0 0 0 0,-1 0-160 0 0,3-3 382 0 0,-4-9 2 0 0,4 9-6 0 0,1 3-20 0 0,0-1-6 0 0,0-1-316 0 0,1 0 1 0 0,-1 1-1 0 0,0-1 1 0 0,1 1-1 0 0,-1-1 1 0 0,1 0-1 0 0,-1 1 1 0 0,1-1 0 0 0,0 1-1 0 0,0 0 1 0 0,0-1-1 0 0,0 1 1 0 0,0 0-1 0 0,0-1 1 0 0,0 1-1 0 0,0 0 1 0 0,1 0-37 0 0,26-21-204 0 0,-7 6-37 0 0,82-66-671 0 0,-39 27-210 0 0,-46 39 726 0 0,19-17-309 0 0,-26 20 647 0 0,-3 6 15 0 0,0-1 1 0 0,-1 0-1 0 0,-1-1 1 0 0,1 0-1 0 0,-1 0 1 0 0,3-7 42 0 0,7-14 112 0 0,-15 29 134 0 0,-1 0 159 0 0,0 2-376 0 0,0-1-1 0 0,0 0 0 0 0,0 0 1 0 0,0 0-1 0 0,0 0 0 0 0,0 0 1 0 0,0 0-1 0 0,1 0 0 0 0,-1 0 1 0 0,0 0-1 0 0,0 0 0 0 0,0 0 1 0 0,0 0-1 0 0,0 0 0 0 0,0 0 1 0 0,0 0-1 0 0,0 0 0 0 0,0 0 1 0 0,1 0-1 0 0,-1 0 0 0 0,0 0 1 0 0,0 0-1 0 0,0 0 0 0 0,0-1 1 0 0,0 1-1 0 0,0 0 0 0 0,0 0 1 0 0,0 0-1 0 0,0 0 0 0 0,0 0 0 0 0,0 0 1 0 0,1 0-1 0 0,-1 0 0 0 0,0 0 1 0 0,0 0-1 0 0,0 0 0 0 0,0 0 1 0 0,0-1-1 0 0,0 1 0 0 0,0 0 1 0 0,0 0-1 0 0,0 0 0 0 0,0 0 1 0 0,0 0-1 0 0,0 0 0 0 0,0 0 1 0 0,0 0-1 0 0,0 0 0 0 0,0-1 1 0 0,0 1-1 0 0,0 0 0 0 0,0 0 1 0 0,0 0-1 0 0,0 0 0 0 0,0 0 1 0 0,0 0-1 0 0,0 0 0 0 0,0 0 1 0 0,0 0-1 0 0,0-1 0 0 0,0 1 1 0 0,0 0-1 0 0,0 0 0 0 0,0 0 1 0 0,-1 0-1 0 0,1 0 0 0 0,0 0 1 0 0,0 0-1 0 0,0 0 0 0 0,0 0-28 0 0,14 15-22 0 0,-7-7-47 0 0,1 0 0 0 0,-1 1 1 0 0,0 0-1 0 0,-1 0 0 0 0,0 1 1 0 0,0 1 68 0 0,6 6-44 0 0,-10-15 31 0 0,-1 0 0 0 0,1 1 1 0 0,0-1-1 0 0,-1 0 0 0 0,1 1 0 0 0,-1-1 0 0 0,1 2 13 0 0,2 7-24 0 0,-3-8-42 0 0,-1-3-37 0 0,0 0-94 0 0,0 0-41 0 0,0 0-8 0 0,0 0 20 0 0,0 0 96 0 0,2-3 39 0 0,3-4 124 0 0,0-1 1 0 0,-1 0-1 0 0,-1 0 1 0 0,1 0-1 0 0,-1 0 1 0 0,-1-1-1 0 0,1 1 1 0 0,-1-1-1 0 0,-1 0 0 0 0,0 1 1 0 0,0-5-34 0 0,9-36 411 0 0,-7 38-234 0 0,-1-1-1 0 0,0 1 1 0 0,-1-1-1 0 0,0 0-176 0 0,-1 10 226 0 0,0-1 81 0 0,0 3-299 0 0,0 0 0 0 0,0-1 0 0 0,0 1 1 0 0,0 0-1 0 0,0 0 0 0 0,0-1 0 0 0,0 1 0 0 0,0 0 1 0 0,0 0-1 0 0,0-1 0 0 0,0 1 0 0 0,0 0 0 0 0,0 0 0 0 0,0-1 1 0 0,0 1-1 0 0,0 0 0 0 0,0 0 0 0 0,0-1 0 0 0,0 1 1 0 0,0 0-1 0 0,0 0 0 0 0,0-1 0 0 0,0 1 0 0 0,0 0 0 0 0,1 0 1 0 0,-1-1-1 0 0,0 1 0 0 0,0 0 0 0 0,0 0 0 0 0,0 0 1 0 0,1 0-1 0 0,-1-1 0 0 0,0 1 0 0 0,0 0 0 0 0,0 0 0 0 0,1 0 1 0 0,-1 0-1 0 0,0 0 0 0 0,0-1 0 0 0,1 1-8 0 0,10 2-17 0 0,0 0 0 0 0,0 0 0 0 0,0 1-1 0 0,0 1 1 0 0,-1 0 0 0 0,0 0 0 0 0,5 3 17 0 0,28 11-154 0 0,-27-12 123 0 0,0 1 1 0 0,-1 1 0 0 0,8 5 30 0 0,22 12 3 0 0,-31-19-28 0 0,-1 0 1 0 0,1-1 0 0 0,1-1-1 0 0,13 3 25 0 0,7 4-81 0 0,-29-9 2 0 0,-1 0-1 0 0,1 0 0 0 0,-1 0 1 0 0,1-1-1 0 0,0 0 0 0 0,0 0 1 0 0,4 0 79 0 0,-6-1-105 0 0,0 0 0 0 0,0 0 1 0 0,0 0-1 0 0,-1 1 0 0 0,1 0 1 0 0,3 1 104 0 0,-5-2-634 0 0,10-12-912 0 0,1-3 754 0 0</inkml:trace>
  <inkml:trace contextRef="#ctx0" brushRef="#br0" timeOffset="-64319.772">4714 4895 4608 0 0,'0'0'353'0'0,"1"2"-231"0"0,9 16 1155 0 0,21 30 1041 0 0,-28-43-2227 0 0,1-1 0 0 0,0 1 0 0 0,1-1 1 0 0,-1 1-1 0 0,1-1 0 0 0,-1-1 0 0 0,1 1 1 0 0,2 0-92 0 0,19 13 155 0 0,-17-11-96 0 0,1 1 0 0 0,1-1 0 0 0,1 0-59 0 0,-8-5 12 0 0,-1 1 0 0 0,0-1-1 0 0,1 0 1 0 0,-1 0-1 0 0,0 0 1 0 0,1-1 0 0 0,-1 0-1 0 0,1 1 1 0 0,-1-1-1 0 0,1 0 1 0 0,-1 0 0 0 0,4-1-12 0 0,25-3 17 0 0,-25 3-5 0 0,0 1 1 0 0,0-1 0 0 0,0 0 0 0 0,0-1 0 0 0,0 0 0 0 0,0 0-1 0 0,6-3-12 0 0,6-5 34 0 0,-11 8 67 0 0,-1-2-1 0 0,0 1 1 0 0,0-1 0 0 0,0 0 0 0 0,-1 0-1 0 0,1-1 1 0 0,-1 0 0 0 0,0 0-1 0 0,-1 0 1 0 0,1-1 0 0 0,0-1-101 0 0,-4 4 804 0 0,-1 1 1 0 0,1-1-1 0 0,-1 1 1 0 0,0-1 0 0 0,0 0-1 0 0,0 0 1 0 0,0-1-805 0 0,0-18 1772 0 0,-2 15-1776 0 0,-1 1-1 0 0,0-1 0 0 0,0 0 1 0 0,-1 1-1 0 0,0-3 5 0 0,0 2 425 0 0,-2-13-727 0 0,2 7 88 0 0,-8-10-165 0 0</inkml:trace>
  <inkml:trace contextRef="#ctx0" brushRef="#br0" timeOffset="-63956.043">5551 4669 9128 0 0,'0'0'414'0'0,"0"0"-6"0"0,0 0-236 0 0,0 0-20 0 0,0 0 22 0 0,0 0 2 0 0,0 0 36 0 0,0 0 152 0 0,0 0 69 0 0,1-1 14 0 0,4-9-74 0 0,10-11-320 0 0,-11 19-80 0 0,0-1-6 0 0,-2 1-28 0 0,0 0 1 0 0,0 0-1 0 0,0 0 0 0 0,0 0 0 0 0,0 1 0 0 0,1-1 0 0 0,-1 1 0 0 0,0-1 1 0 0,1 1-1 0 0,-1 0 0 0 0,1 0 0 0 0,0 0 0 0 0,-1 0 0 0 0,2 0 61 0 0,-1 1-114 0 0,1 0 2 0 0,0 2 72 0 0,1-1 0 0 0,0 1 0 0 0,0 0 0 0 0,-1 1 0 0 0,1-1 0 0 0,-1 1 0 0 0,0-1 0 0 0,0 1 0 0 0,0 1 0 0 0,0-1 0 0 0,0 0 0 0 0,-1 1 0 0 0,1 0 0 0 0,-1 0 0 0 0,0 0 0 0 0,0 0 0 0 0,-1 1 40 0 0,1-1 0 0 0,-1-1 0 0 0,0 0 0 0 0,-1 0 0 0 0,1 0 0 0 0,-1 0 0 0 0,1 1 0 0 0,-1-1 0 0 0,0 0 0 0 0,0 1 0 0 0,0-1 0 0 0,-1 1 0 0 0,1 0 0 0 0,-1 3 0 0 0,0 3-2 0 0,0-5-2 0 0,1 0-1 0 0,-1 0 1 0 0,-1 0 0 0 0,1 0-1 0 0,-1 0 1 0 0,0 0 0 0 0,0 0 0 0 0,0 0-1 0 0,-1 0 1 0 0,1-1 0 0 0,-1 1-1 0 0,-1 1 5 0 0,-4 6-1 0 0,-1 0-1 0 0,0 0 1 0 0,0 0-1 0 0,-2-1 1 0 0,1 0-1 0 0,-1-1 1 0 0,-5 3 1 0 0,0 1 37 0 0,-1-2 0 0 0,0 0 1 0 0,0-1-1 0 0,-1 0 0 0 0,-1-1 1 0 0,-6 2-38 0 0,7-6 48 0 0,7-1-17 0 0,0 0 0 0 0,-1-1 0 0 0,1-1 0 0 0,-1 0 0 0 0,0 0 0 0 0,0-1 0 0 0,-1 0 0 0 0,-10 0-31 0 0,13-2 88 0 0,-1 0 0 0 0,0-1-1 0 0,1 0 1 0 0,0 0 0 0 0,-1-1 0 0 0,1 0 0 0 0,0-1 0 0 0,0 0 0 0 0,0 0 0 0 0,0-1 0 0 0,0 0 0 0 0,1-1 0 0 0,0 0 0 0 0,0 0 0 0 0,0-1-1 0 0,1 0 1 0 0,-1 0 0 0 0,-2-4-88 0 0,7 7 21 0 0,-5-4-75 0 0,1-1 0 0 0,0 0-1 0 0,1 0 1 0 0,-1 0 0 0 0,2 0 0 0 0,-1-1 0 0 0,1 0 0 0 0,0 0 0 0 0,-2-9 54 0 0,-5-22-866 0 0,2 0 0 0 0,-3-28 866 0 0,7 27-896 0 0,2-4 896 0 0</inkml:trace>
  <inkml:trace contextRef="#ctx0" brushRef="#br0" timeOffset="-63620.046">5203 4104 1840 0 0,'2'2'133'0'0,"8"12"653"0"0,1 0 0 0 0,0-2 0 0 0,1 1 0 0 0,1-1 0 0 0,0-1 0 0 0,7 4-786 0 0,19 18 1687 0 0,-28-22-1496 0 0,55 48 1154 0 0,37 24-1345 0 0,-33-26 158 0 0,-41-33-69 0 0,0-1 0 0 0,23 12-89 0 0,-8-2 125 0 0,-31-23-213 0 0,0 0-1 0 0,0-1 1 0 0,1 0 88 0 0,9 3-384 0 0,-7-3-28 0 0</inkml:trace>
  <inkml:trace contextRef="#ctx0" brushRef="#br0" timeOffset="-63619.046">5853 4203 5528 0 0,'0'0'422'0'0,"2"2"-124"0"0,38 42 1048 0 0,2-3 1 0 0,2-1 0 0 0,9 4-1347 0 0,-23-23 27 0 0,24 14-27 0 0,-5-5 26 0 0,-44-25-19 0 0,2 0-5 0 0,18 1 10 0 0,-20-5 31 0 0,3-1 48 0 0,-7 0 319 0 0,-1 0 126 0 0,0 0 22 0 0,2-3 104 0 0,-1-1-279 0 0,1-1-1 0 0,-1 0 0 0 0,0 0 1 0 0,0 1-1 0 0,-1-1 1 0 0,1 0-1 0 0,-1 0 0 0 0,0 0 1 0 0,0 0-1 0 0,-1 0 1 0 0,1 0-1 0 0,-1 0-382 0 0,-4-15 973 0 0,0 1 0 0 0,-4-9-973 0 0,-4-15 637 0 0,-42-154-1156 0 0,49 171-4202 0 0,-1 2-1553 0 0</inkml:trace>
  <inkml:trace contextRef="#ctx0" brushRef="#br0" timeOffset="-62587.272">6287 4011 11600 0 0,'3'1'-23'0'0,"-1"1"163"0"0,1-1 1 0 0,-1 1 0 0 0,1 0-1 0 0,-1 0 1 0 0,0 0-1 0 0,0 0 1 0 0,0 0 0 0 0,0 0-1 0 0,1 2-140 0 0,2 2 6 0 0,0 0-1 0 0,1 0 1 0 0,0 0 0 0 0,0 0-1 0 0,3 1-5 0 0,-1-1-28 0 0,-1 0 0 0 0,0 1 0 0 0,6 7 28 0 0,-6-8-34 0 0,-6-4 28 0 0,0-1 1 0 0,0 0-1 0 0,0 0 0 0 0,0 1 1 0 0,0-1-1 0 0,0 1 0 0 0,0-1 1 0 0,0 1-1 0 0,0-1 0 0 0,-1 1 1 0 0,1-1-1 0 0,-1 1 0 0 0,1 0 1 0 0,-1-1-1 0 0,0 1 0 0 0,1 0 1 0 0,-1 0 5 0 0,2 10-31 0 0,-1-9-55 0 0,-1 1-1 0 0,1-1 1 0 0,-1 0-1 0 0,1 0 1 0 0,0 0-1 0 0,1 0 1 0 0,-1 0-1 0 0,1 1 87 0 0,-1-2-423 0 0,-1-2-46 0 0,0 0-163 0 0,0 0-68 0 0,0 0-17 0 0,0 0 137 0 0,0 0 588 0 0,0 0 257 0 0,-2-1 50 0 0,0 0-230 0 0,-1 0 0 0 0,1 0 1 0 0,0 0-1 0 0,0 0 1 0 0,-1-1-1 0 0,1 1 0 0 0,0-1 1 0 0,0 1-1 0 0,0-1 0 0 0,1 0 1 0 0,-1 0-1 0 0,0 0 1 0 0,0-1-86 0 0,-16-31 1381 0 0,5 9-531 0 0,8 17-597 0 0,4 6-177 0 0,-1 0 0 0 0,1 0 0 0 0,-1-1-1 0 0,1 1 1 0 0,0 0 0 0 0,0-1 0 0 0,0 1 0 0 0,1-1-1 0 0,-1 1 1 0 0,0-1 0 0 0,1 1 0 0 0,-1-3-76 0 0,4-6 260 0 0,-3 9-202 0 0,1 1-1 0 0,-1-1 1 0 0,1 0 0 0 0,-1 1-1 0 0,0-1 1 0 0,0 1 0 0 0,0-1-1 0 0,0 0 1 0 0,0 1 0 0 0,0-1 0 0 0,0 0-1 0 0,0 1 1 0 0,-1-1 0 0 0,1 0-58 0 0,-5-12 473 0 0,4 11-22 0 0,1 3-3 0 0,0 0-39 0 0,0 0-164 0 0,0 0-76 0 0,0 0-10 0 0,2 0-160 0 0,0 1-1 0 0,0-1 1 0 0,-1 1-1 0 0,1-1 1 0 0,0 1 0 0 0,0 0-1 0 0,-1 0 1 0 0,1 0-1 0 0,0 0 2 0 0,7 4-282 0 0,-2-1 208 0 0,-1 0 0 0 0,0 1 0 0 0,0 0 0 0 0,-1 0 0 0 0,0 0 0 0 0,0 0 0 0 0,2 2 74 0 0,-6-5-9 0 0,12 9-98 0 0,1-4-9 0 0,-11-6-121 0 0,-3-1-47 0 0,0 0-4 0 0,0 0 76 0 0,0 0 318 0 0,0 0 140 0 0,0-3 30 0 0,0-9 65 0 0,0-16 756 0 0,1-1 0 0 0,4-21-1097 0 0,-3 24 263 0 0,-3 21-216 0 0,2 0 0 0 0,-1 1-1 0 0,0-1 1 0 0,1 0 0 0 0,0 1-1 0 0,0-1 1 0 0,0 1-1 0 0,2-3-46 0 0,3-5 34 0 0,4-11-32 0 0,-9 10-16 0 0,-1 13 7 0 0,1-1 1 0 0,-1 1-1 0 0,0-1 1 0 0,0 1-1 0 0,1-1 1 0 0,-1 1-1 0 0,0-1 1 0 0,1 1-1 0 0,-1 0 1 0 0,0-1-1 0 0,1 1 1 0 0,-1-1-1 0 0,1 1 0 0 0,-1 0 1 0 0,1-1-1 0 0,-1 1 1 0 0,1 0-1 0 0,-1 0 1 0 0,1-1-1 0 0,-1 1 1 0 0,1 0-1 0 0,-1 0 1 0 0,1 0-1 0 0,-1 0 1 0 0,1 0-1 0 0,0 0 7 0 0,0-1-25 0 0,2 0-8 0 0,1 0-1 0 0,-1 1 1 0 0,0-1-1 0 0,1 1 1 0 0,-1 0 0 0 0,0 0-1 0 0,1 0 1 0 0,-1 0-1 0 0,0 0 1 0 0,1 1-1 0 0,-1-1 1 0 0,0 1 0 0 0,0 0-1 0 0,1 0 1 0 0,-1 1 33 0 0,10 3-145 0 0,-1 1 1 0 0,0 0-1 0 0,3 3 145 0 0,26 13-272 0 0,-8-4 74 0 0,-27-15 177 0 0,0 1 1 0 0,0-1-1 0 0,0 0 0 0 0,0-1 1 0 0,0 1-1 0 0,2-1 21 0 0,3 1 1 0 0,-5-1-41 0 0,1 0 0 0 0,0-1 0 0 0,0 0 0 0 0,0 0 0 0 0,1-1 40 0 0,-6 0-10 0 0,0 0-1 0 0,0 0 0 0 0,-1 0 0 0 0,1 0 0 0 0,0-1 1 0 0,0 1-1 0 0,0-1 0 0 0,0 1 0 0 0,0-1 0 0 0,-1 0 1 0 0,1 0-1 0 0,0 0 0 0 0,-1 0 0 0 0,1 0 0 0 0,0 0 0 0 0,-1 0 1 0 0,0-1-1 0 0,1 1 0 0 0,-1 0 0 0 0,1-2 11 0 0,3-4-2 0 0,0-1-1 0 0,0 0 1 0 0,-1 0-1 0 0,0 0 1 0 0,-1 0-1 0 0,0-1 1 0 0,0 1-1 0 0,-1-1 1 0 0,0 0-1 0 0,-1 0 1 0 0,1-9 2 0 0,-1-1 95 0 0,0-1 0 0 0,-2 0 0 0 0,0 1 0 0 0,-2-1 0 0 0,0-1-95 0 0,0 7 224 0 0,0 0 0 0 0,0 1 0 0 0,-4-8-224 0 0,5 17 61 0 0,0 0 1 0 0,1 0-1 0 0,-1 0 1 0 0,-1 0-1 0 0,1 0 1 0 0,0 0-1 0 0,-1 1 1 0 0,0 0-1 0 0,0-1 0 0 0,0 1 1 0 0,0 0-1 0 0,-1 0 1 0 0,0 0-62 0 0,4 2 1 0 0,-1 1 1 0 0,1 0 0 0 0,-1-1-1 0 0,1 1 1 0 0,-1-1-1 0 0,1 1 1 0 0,-1 0 0 0 0,0 0-1 0 0,1-1 1 0 0,-1 1 0 0 0,1 0-1 0 0,-1 0 1 0 0,0 0-1 0 0,1 0 1 0 0,-1-1 0 0 0,1 1-1 0 0,-1 0 1 0 0,0 0-1 0 0,1 0 1 0 0,-1 0 0 0 0,1 1-1 0 0,-1-1 1 0 0,0 0 0 0 0,1 0-1 0 0,-1 0 1 0 0,0 0-1 0 0,1 1 1 0 0,-1-1 0 0 0,1 0-1 0 0,-1 0 1 0 0,1 1-1 0 0,-1-1 1 0 0,1 0 0 0 0,-1 1-2 0 0,-1 1-2 0 0,-4 2-37 0 0,-1 1 0 0 0,1 0-1 0 0,1 0 1 0 0,-1 1 0 0 0,1 0 0 0 0,0 0 0 0 0,-2 3 39 0 0,-6 6-150 0 0,7-6 32 0 0,0 0 0 0 0,0 1 0 0 0,0 0 0 0 0,1 0-1 0 0,1 0 119 0 0,1-3-66 0 0,-1 1-17 0 0,1 1 0 0 0,0-1 0 0 0,0 0 0 0 0,1 1 1 0 0,0 0-1 0 0,1 0 0 0 0,0-1 0 0 0,0 6 83 0 0,1-9-78 0 0,1 0 0 0 0,0 0 1 0 0,0 0-1 0 0,0-1 0 0 0,1 1 0 0 0,-1 0 0 0 0,1-1 0 0 0,0 1 0 0 0,0-1 1 0 0,2 3 77 0 0,-3-6-30 0 0,-1 0 1 0 0,1-1-1 0 0,0 1 1 0 0,-1 0 0 0 0,1 0-1 0 0,0-1 1 0 0,0 1 0 0 0,0 0-1 0 0,0-1 1 0 0,-1 1 0 0 0,1-1-1 0 0,0 1 1 0 0,0-1 0 0 0,0 1-1 0 0,0-1 1 0 0,0 0 0 0 0,0 1 29 0 0,3 0-93 0 0,-2 0 55 0 0,-1 0 1 0 0,1-1 0 0 0,0 1 0 0 0,0-1 0 0 0,0 1 0 0 0,-1-1 0 0 0,1 1-1 0 0,0-1 1 0 0,0 0 0 0 0,0 0 0 0 0,0 0 0 0 0,0 0 0 0 0,0 0-1 0 0,0-1 1 0 0,-1 1 0 0 0,1 0 0 0 0,1-1 37 0 0,2-1 0 0 0,0 0 0 0 0,-1-1 1 0 0,1 1-1 0 0,0-1 0 0 0,1-1 0 0 0,18-10-9 0 0,-13 8 27 0 0,1 0 0 0 0,-1-1 0 0 0,0 0 0 0 0,0-1 0 0 0,-1-1 0 0 0,0 1 0 0 0,-1-2 0 0 0,8-9-18 0 0,4-2 34 0 0,-4 2-271 0 0,-1-1-1 0 0,-1-1 1 0 0,-1-1-1 0 0,-1 0 1 0 0,-1-1-1 0 0,2-6 238 0 0,4-5-377 0 0,-14 24 449 0 0,0-1 0 0 0,0 0 0 0 0,0-1 0 0 0,-2 1 0 0 0,1 0 0 0 0,-2-1 0 0 0,1-8-72 0 0,3-14 701 0 0,-4 26-227 0 0,0 3 812 0 0,1 9-468 0 0,2 5-1265 0 0,5 10 259 0 0,-6-11 64 0 0,0-1-1 0 0,0 0 1 0 0,1 1-1 0 0,0-1 1 0 0,0 0-1 0 0,1-1 1 0 0,0 1-1 0 0,0-1 1 0 0,1 0 0 0 0,4 4 124 0 0,4 1-248 0 0,-9-7 111 0 0,0 0-1 0 0,0 0 0 0 0,0 0 0 0 0,0-1 0 0 0,1 0 0 0 0,-1 0 1 0 0,1 0-1 0 0,0-1 0 0 0,0 0 0 0 0,0 0 0 0 0,0 0 0 0 0,1-1 138 0 0,-3 0-51 0 0,0-1-1 0 0,-1 0 1 0 0,1 0-1 0 0,0-1 1 0 0,0 1-1 0 0,0-1 1 0 0,-1 0-1 0 0,1 0 1 0 0,0 0-1 0 0,-1 0 1 0 0,1 0-1 0 0,-1-1 1 0 0,0 0-1 0 0,1 0 1 0 0,-1 0-1 0 0,0 0 1 0 0,0 0-1 0 0,0 0 1 0 0,1-2 51 0 0,-1 1 67 0 0,-1 0-1 0 0,0 0 1 0 0,0 0 0 0 0,0 0 0 0 0,-1 0 0 0 0,1 0 0 0 0,-1 0 0 0 0,0-1-67 0 0,3-4 282 0 0,-2 3-63 0 0,0-1 0 0 0,0 0 0 0 0,0 0-1 0 0,-1 0 1 0 0,0 0 0 0 0,0 0 0 0 0,0 0 0 0 0,-1 0 0 0 0,0 0 0 0 0,0 0-1 0 0,-1 0 1 0 0,0-1 0 0 0,0-2-219 0 0,-2-35 1281 0 0,2 33-947 0 0,1 1 0 0 0,-1 0 0 0 0,-1-5-334 0 0,1 11 63 0 0,1 3-50 0 0,-1 0-1 0 0,1 1 1 0 0,0-1-1 0 0,0 0 0 0 0,0 0 1 0 0,0 0-1 0 0,0 1 1 0 0,0-1-1 0 0,0 0 1 0 0,0 0-1 0 0,0 0 1 0 0,0 0-1 0 0,0 1 1 0 0,1-2-13 0 0,13-23 286 0 0,-13 24-294 0 0,8-13 10 0 0,-8 13-8 0 0,-1 1-1 0 0,1-1 0 0 0,-1 1 0 0 0,1-1 0 0 0,-1 1 0 0 0,0 0 0 0 0,1-1 0 0 0,0 1 0 0 0,-1 0 0 0 0,1-1 0 0 0,-1 1 0 0 0,1 0 1 0 0,-1-1-1 0 0,1 1 0 0 0,0 0 0 0 0,-1 0 0 0 0,1 0 0 0 0,-1 0 0 0 0,1 0 0 0 0,0 0 0 0 0,-1 0 0 0 0,1 0 0 0 0,0 0 1 0 0,-1 0-1 0 0,1 0 0 0 0,0 0 0 0 0,-1 0 7 0 0,48 15-411 0 0,-40-13 302 0 0,0 1 0 0 0,1-1 0 0 0,-1 0 0 0 0,4 0 109 0 0,24 6-375 0 0,-23-4 260 0 0,0-1 0 0 0,0 0 0 0 0,1 0 0 0 0,-1-2-1 0 0,5 1 116 0 0,-9-2-174 0 0,0 0 0 0 0,1-1 0 0 0,-1 0 0 0 0,1 0 0 0 0,-1-1 0 0 0,0 0 0 0 0,0-1 0 0 0,0 0 0 0 0,0 0 0 0 0,0-1 0 0 0,-1 0 0 0 0,1-1 0 0 0,-1 0 0 0 0,0 0 0 0 0,2-3 174 0 0,-4 3-368 0 0,-1 0 0 0 0,1-1 1 0 0,-1 0-1 0 0,0 0 0 0 0,-1 0 1 0 0,0 0-1 0 0,0-1 0 0 0,0 0 0 0 0,0 0 1 0 0,-1 0-1 0 0,-1 0 0 0 0,1-1 0 0 0,-1 1 1 0 0,0-1-1 0 0,0-2 368 0 0,1-13-454 0 0,-1 0 0 0 0,-1 0 0 0 0,-1 1 0 0 0,-1-12 454 0 0,-2 9 154 0 0,0 0 0 0 0,-2 1 0 0 0,-1-1 0 0 0,-1 1 0 0 0,-1 0-154 0 0,-14-53 1277 0 0,2 12 1808 0 0,-2 1 1 0 0,-25-46-3086 0 0,24 55 479 0 0,-21-42 440 0 0,41 92-913 0 0,0 0 0 0 0,0 0 0 0 0,0 0-1 0 0,0 0 1 0 0,-1 1 0 0 0,0 0 0 0 0,-1-2-6 0 0,4 5 135 0 0,1 1 33 0 0,0 0 6 0 0,0 21-313 0 0,2 0-1 0 0,0 1 0 0 0,2-1 1 0 0,0 0-1 0 0,2 0 0 0 0,2 7 140 0 0,13 28-253 0 0,20 35 253 0 0,-30-69-175 0 0,2-1 0 0 0,0-1 0 0 0,12 14 175 0 0,4 6-174 0 0,4 3 97 0 0,1 0-1 0 0,3-3 1 0 0,1-1 0 0 0,42 33 77 0 0,-67-61-1416 0 0,2 0 1 0 0,-1-1-1 0 0,7 3 1416 0 0,15 9-4517 0 0</inkml:trace>
  <inkml:trace contextRef="#ctx0" brushRef="#br0" timeOffset="-62253.803">7096 3071 17335 0 0,'0'0'768'0'0,"14"-7"160"0"0,-3-4-744 0 0,15-5-184 0 0,10-7 0 0 0,8-4 0 0 0,-1-1 184 0 0,12-9 0 0 0,7 3 0 0 0,2-9 0 0 0,2-1-184 0 0,14-1 72 0 0,-11 1-72 0 0,11-4-5311 0 0,2-2-1105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1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4 695 13360 0 0,'-2'-11'850'0'0,"1"1"0"0"0,0-1 0 0 0,1 1-1 0 0,1-9-849 0 0,-1 19 1 0 0,0 1 0 0 0,0-1-1 0 0,0 0 1 0 0,0 0 0 0 0,0 0-1 0 0,0 0 1 0 0,0 0 0 0 0,1 0-1 0 0,-1 0 1 0 0,0 0 0 0 0,0 0-1 0 0,0 1 1 0 0,0-1 0 0 0,0 0-1 0 0,0 0 1 0 0,1 0 0 0 0,-1 0-1 0 0,0 0 1 0 0,0 0 0 0 0,0 0-1 0 0,0 0 1 0 0,0 0 0 0 0,1 0-1 0 0,-1 0 1 0 0,0 0 0 0 0,0 0-1 0 0,0 0 1 0 0,0 0-1 0 0,0 0 1 0 0,1 0 0 0 0,-1 0-1 0 0,0 0 1 0 0,0 0 0 0 0,0 0-1 0 0,0-1 1 0 0,0 1 0 0 0,0 0-1 0 0,1 0 1 0 0,-1 0 0 0 0,0 0-1 0 0,0 0 1 0 0,0 0 0 0 0,0 0-1 0 0,0 0 1 0 0,0 0 0 0 0,0-1-1 0 0,0 1 1 0 0,0 0 0 0 0,1 0-1 0 0,-1 0 1 0 0,0 0 0 0 0,0 0-1 0 0,0 0 1 0 0,0-1-1 0 0,0 1 1 0 0,0 0 0 0 0,0 0-1 0 0,0 0 1 0 0,0 0 0 0 0,0 0-1 0 0,0-1 0 0 0,7 13-591 0 0,2 7 264 0 0,0 1 0 0 0,-1 1 0 0 0,-1 0 0 0 0,-1 0 327 0 0,18 88-474 0 0,-4-13 306 0 0,59 195 22 0 0,-36-136 98 0 0,-14-42 48 0 0,6 60 0 0 0,9 42-4 0 0,-3-21 24 0 0,78 590 436 0 0,27 104-247 0 0,-34-289-282 0 0,-15-47 214 0 0,-52-233 78 0 0,-8-47 173 0 0,-7-58-200 0 0,26 159-144 0 0,3-98 141 0 0,15 8-189 0 0,22 85 333 0 0,-78-294-327 0 0,41 218-9 0 0,-27-119 31 0 0,63 477 467 0 0,-77-499-461 0 0,15 137 13 0 0,40 287 519 0 0,17-49-254 0 0,-63-352-184 0 0,2 119-128 0 0,-13-102 75 0 0,12 238 306 0 0,7 164-34 0 0,-32-562-299 0 0,79 741 1425 0 0,-45-549-1229 0 0,-16-105-185 0 0,56 298 162 0 0,-50-300-1077 0 0,-22-95 451 0 0,4 13-342 0 0</inkml:trace>
  <inkml:trace contextRef="#ctx0" brushRef="#br0" timeOffset="1695.597">174 518 13824 0 0,'10'0'510'0'0,"46"0"572"0"0,30-5-1684 0 0,91-1 76 0 0,-74 5 750 0 0,348-7 609 0 0,-343 6-583 0 0,39 0 53 0 0,336-8 29 0 0,271-26 655 0 0,-434 11-429 0 0,534-42 226 0 0,-702 54-682 0 0,101-10 60 0 0,179-26-98 0 0,-258 32-64 0 0,52-6 0 0 0,-185 18 0 0 0,0 1 0 0 0,0 2 0 0 0,0 2 0 0 0,1 2 0 0 0,-1 1 0 0 0,24 7 0 0 0,8 10-60 0 0,-67-18 50 0 0,-1 0-1 0 0,1 1 1 0 0,-1 0-1 0 0,0 0 0 0 0,0 0 1 0 0,0 0-1 0 0,0 1 1 0 0,-1 0-1 0 0,1 0 0 0 0,-1 0 1 0 0,0 0-1 0 0,0 1 0 0 0,0 1 11 0 0,3 3-24 0 0,0 1-1 0 0,-1-1 0 0 0,-1 1 0 0 0,0 0 1 0 0,0 1-1 0 0,2 5 25 0 0,-5-5-41 0 0,1 0 1 0 0,-2 0 0 0 0,1 0-1 0 0,-2 0 1 0 0,1 0 0 0 0,-1 0-1 0 0,-1 1 1 0 0,-1 6 40 0 0,0 14-59 0 0,-2-3 16 0 0,0 1 0 0 0,-2 0 0 0 0,-1-1 43 0 0,-4 22 1 0 0,-13 67-1 0 0,1-9 0 0 0,-2 49 0 0 0,2 169 0 0 0,19-156-597 0 0,13 116 597 0 0,31 578 79 0 0,-41-620 276 0 0,-2-74-237 0 0,15 343 275 0 0,36 141-393 0 0,2-209 479 0 0,27 347-330 0 0,14 98-149 0 0,-32-456 64 0 0,20 75 72 0 0,-23-168 152 0 0,-35-141-191 0 0,-10-76-98 0 0,-8-104 1 0 0,77 571 0 0 0,-39-374-2 0 0,27 136 179 0 0,-27-149 19 0 0,10 45 281 0 0,30 113-141 0 0,-50-209-206 0 0,11 41 196 0 0,21 72-72 0 0,2 4-212 0 0,12-8 17 0 0,-22-77 114 0 0,-5-28 77 0 0,-28-87-278 0 0,-6-18-135 0 0,0 8 163 0 0,1 2 169 0 0,18 46-169 0 0,-11-42 90 0 0,1 19-90 0 0,7 60 10 0 0,-29-119-10 0 0,0 0 0 0 0,-1 27 0 0 0,-2-48 3 0 0,-1-1 0 0 0,0 1 0 0 0,0 0 0 0 0,0-1 0 0 0,-1 1 0 0 0,0-1 0 0 0,0 1 1 0 0,0-1-1 0 0,0 0 0 0 0,-1 1 0 0 0,0-2 0 0 0,0 1 0 0 0,-1 0 0 0 0,1 0 0 0 0,-1-1 0 0 0,0 0 0 0 0,0 0 0 0 0,-2 1-3 0 0,-8 7 38 0 0,-1-1 0 0 0,0-1 0 0 0,0 0 0 0 0,-1-1 1 0 0,-2 1-39 0 0,-11 7 37 0 0,22-12-11 0 0,-1 0-1 0 0,0 0 0 0 0,0-1 0 0 0,0 0-25 0 0,-61 21 166 0 0,0-3 0 0 0,-18 1-166 0 0,-145 25 300 0 0,119-25-284 0 0,-117 18 100 0 0,-40 0-9 0 0,104-14 552 0 0,-64-1-659 0 0,46-13 71 0 0,-170 9-48 0 0,-459 28-221 0 0,682-40 160 0 0,-162 19 442 0 0,-79 10-268 0 0,302-33-90 0 0,-81 0 153 0 0,-7 0 114 0 0,-1 6-143 0 0,132-11-169 0 0,-30 3 14 0 0,-73 7 253 0 0,32 2-2352 0 0,68-10 1412 0 0</inkml:trace>
  <inkml:trace contextRef="#ctx0" brushRef="#br0" timeOffset="3487.921">246 858 12896 0 0,'0'0'997'0'0,"0"0"-585"0"0,0 0-15 0 0,0 0 62 0 0,0 0 12 0 0,0 0-121 0 0,11 5-1302 0 0,4 3 402 0 0,0-1-1 0 0,1 0 1 0 0,5 1 550 0 0,15 6-571 0 0,-10-3 159 0 0,108 49-1683 0 0,-98-44 1338 0 0</inkml:trace>
  <inkml:trace contextRef="#ctx0" brushRef="#br0" timeOffset="3864.252">1165 1691 5064 0 0,'10'5'448'0'0,"-2"7"-352"0"0,11-4-96 0 0,-6-1 0 0 0,1 6 416 0 0,4-1 64 0 0,6 3 8 0 0,-2 5 8 0 0,-4-3-288 0 0,1 0-56 0 0,-6 3-16 0 0,11 4 0 0 0,-2 1-136 0 0,1 2-72 0 0</inkml:trace>
  <inkml:trace contextRef="#ctx0" brushRef="#br0" timeOffset="4255.485">2117 2747 9216 0 0,'1'2'706'0'0,"161"149"60"0"0,-150-140-723 0 0,0 2 1 0 0,9 11-44 0 0,-10-10 56 0 0,1-1 1 0 0,7 6-57 0 0,22 19-192 0 0,-10-9-1255 0 0,21 14 1447 0 0,-1-3-2489 0 0,-2 2 1 0 0,15 17 2488 0 0,-45-40-318 0 0,-1 0 1 0 0,-1 1-1 0 0,-1 1 1 0 0,-1 1-1 0 0,0 2 318 0 0,9 17 378 0 0,2-1 0 0 0,9 8-378 0 0,1 5 800 0 0,-26-37-554 0 0,0-1 0 0 0,1 0 1 0 0,13 12-247 0 0,-5-6 69 0 0,-1 2-5 0 0</inkml:trace>
  <inkml:trace contextRef="#ctx0" brushRef="#br0" timeOffset="4256.485">3560 4520 4144 0 0,'0'0'184'0'0,"6"12"40"0"0,2 3-224 0 0,0 2 0 0 0,2 0 0 0 0,-1 3 0 0 0,1 0 64 0 0,-2-5-64 0 0,6 6 64 0 0</inkml:trace>
  <inkml:trace contextRef="#ctx0" brushRef="#br0" timeOffset="4257.485">4065 5186 11144 0 0,'0'0'240'0'0,"0"0"48"0"0,0 0 16 0 0,14 9 16 0 0,-4-1-256 0 0,-2 4-64 0 0,6-4 0 0 0,-4 4 0 0 0,-2-3-152 0 0,2 2-40 0 0,-1-2-16 0 0,4 3-4536 0 0</inkml:trace>
  <inkml:trace contextRef="#ctx0" brushRef="#br0" timeOffset="4620.825">4343 5546 5064 0 0,'5'12'569'0'0,"1"-1"1"0"0,-2 0-1 0 0,1 1 1 0 0,-2 0-570 0 0,1 1 563 0 0,1 0 0 0 0,0-1 1 0 0,4 7-564 0 0,-2-7 84 0 0,6 11-543 0 0,0-1 0 0 0,17 19 459 0 0,-20-27-512 0 0,-1-2-6 0 0</inkml:trace>
  <inkml:trace contextRef="#ctx0" brushRef="#br0" timeOffset="4621.825">4831 6214 2304 0 0,'13'20'96'0'0,"-5"-11"32"0"0,-3-1-128 0 0,1 9 0 0 0,2-10 0 0 0,2 10 0 0 0,-7 0 1184 0 0,8 3 224 0 0,-8-5 32 0 0,7 5 16 0 0,-2 0-1008 0 0,-3 0-192 0 0,4 1-48 0 0,-4-1-8 0 0,3-3-200 0 0,2 8 64 0 0,-5-5-64 0 0,-1 0-3664 0 0</inkml:trace>
  <inkml:trace contextRef="#ctx0" brushRef="#br0" timeOffset="5027.206">5263 7121 10912 0 0,'0'0'480'0'0,"0"0"104"0"0,5 12-464 0 0,-2 1-120 0 0,-3-1 0 0 0,5 3 0 0 0,4 2-104 0 0,-4 0-48 0 0,8-2-8 0 0,-3 2 0 0 0,-1 6 16 0 0,1-2 0 0 0,-2-1 0 0 0,6 0-2832 0 0,-6 0-576 0 0</inkml:trace>
  <inkml:trace contextRef="#ctx0" brushRef="#br0" timeOffset="5028.206">5423 7801 6048 0 0,'0'0'264'0'0,"3"16"56"0"0,2 0-256 0 0,-5 5-64 0 0,5 0 0 0 0,-1-1 0 0 0,1 3 432 0 0,0 6 72 0 0,0 3 8 0 0,-2-3 8 0 0,2 3-184 0 0,4-4-40 0 0,-4 4-8 0 0,0 0 0 0 0,8-3-288 0 0,-8-1-144 0 0,-2 4 16 0 0,8-3-3728 0 0</inkml:trace>
  <inkml:trace contextRef="#ctx0" brushRef="#br0" timeOffset="5029.206">5732 8650 3224 0 0,'4'9'288'0'0,"1"7"-288"0"0,0 0 0 0 0,3 4 0 0 0,-3 0 776 0 0,4-3 104 0 0,-9 0 16 0 0,5-2 8 0 0,0 5-432 0 0,-2 5-88 0 0,2-5-24 0 0,0 4 0 0 0,0 4-296 0 0,-1 4-64 0 0,-4-6 0 0 0,5-3 0 0 0</inkml:trace>
  <inkml:trace contextRef="#ctx0" brushRef="#br0" timeOffset="5427.776">5837 9586 6448 0 0,'5'11'576'0'0,"-2"9"-464"0"0,-3-3-112 0 0,0 7 0 0 0,-3 4 760 0 0,-2 4 128 0 0,5-3 24 0 0,-5 3 8 0 0,-1 5-536 0 0,3 0-96 0 0,3-2-32 0 0,0 2 0 0 0,0 4-256 0 0,0-1 0 0 0,0 0 0 0 0,0 1 0 0 0,0 8-640 0 0,-5-9-72 0 0</inkml:trace>
  <inkml:trace contextRef="#ctx0" brushRef="#br0" timeOffset="5428.776">5700 10800 2304 0 0,'5'73'2335'0'0,"-1"0"3454"0"0,-4-34-4626 0 0,-1 1 1 0 0,-2 0-1 0 0,-6 26-1163 0 0,2-27 149 0 0,5-24-102 0 0,0 0 0 0 0,-2 0 0 0 0,-1 4-47 0 0,-39 104-327 0 0,12-41-3866 0 0,18-41 17 0 0</inkml:trace>
  <inkml:trace contextRef="#ctx0" brushRef="#br0" timeOffset="5429.776">5349 11981 5064 0 0,'-7'18'124'0'0,"0"-1"0"0"0,-2 0 0 0 0,1 0 0 0 0,-7 7-124 0 0,-30 53 6034 0 0,41-70-5481 0 0,1-1-1 0 0,0 1 1 0 0,0 0-1 0 0,0 1 1 0 0,1-1-1 0 0,-1 4-552 0 0,-8 25 880 0 0,4-18-520 0 0,1 1 1 0 0,-3 16-361 0 0,-2 7 1 0 0,9-34-127 0 0,1 1 0 0 0,-1 0 0 0 0,1 0 0 0 0,0 7 126 0 0,0 11-1365 0 0,-4 3-3933 0 0</inkml:trace>
  <inkml:trace contextRef="#ctx0" brushRef="#br0" timeOffset="5791.992">4980 12908 17191 0 0,'0'0'376'0'0,"0"0"72"0"0,0 0 24 0 0,0 0 16 0 0,0 0-392 0 0,0 0-96 0 0,0 0 0 0 0,-5 12 0 0 0,2 5-96 0 0,-2-2-32 0 0,0-4-16 0 0,5 6 0 0 0,-4 3-1232 0 0,-1 1-255 0 0</inkml:trace>
  <inkml:trace contextRef="#ctx0" brushRef="#br0" timeOffset="8225.449">6346 12649 10592 0 0,'0'0'818'0'0,"0"0"-440"0"0,0 0 127 0 0,0 0 115 0 0,-6-9 1059 0 0,-5-5-1054 0 0,8 12-486 0 0,0-1 1 0 0,0 0-1 0 0,1-1 1 0 0,0 1 0 0 0,-1 0-1 0 0,0-4-139 0 0,-4-7 251 0 0,0 0-1 0 0,0 1 0 0 0,-1 1 1 0 0,-9-12-251 0 0,-40-43 447 0 0,54 65-433 0 0,-25-27 63 0 0,-2 1 0 0 0,-15-9-77 0 0,3 5 74 0 0,-1 2 0 0 0,-2 2 0 0 0,-1 2 0 0 0,-47-20-74 0 0,23 14 287 0 0,-46-20 1436 0 0,-54-14-1723 0 0,-77-28 907 0 0,153 56-558 0 0,-106-48 92 0 0,40 5-334 0 0,27 11 36 0 0,60 30 372 0 0,-26-8-515 0 0,34 19 158 0 0,-43-18 116 0 0,-80-33-42 0 0,32 14-104 0 0,-49-24-181 0 0,108 46 24 0 0,-5-1-225 0 0,-91-27 254 0 0,79 33 17 0 0,-33-20-17 0 0,79 31 98 0 0,-168-80 323 0 0,172 78-341 0 0,-40-21 42 0 0,-1-2 244 0 0,88 44-314 0 0,-1-1 1 0 0,1-1-53 0 0,-23-13 23 0 0,-71-39-23 0 0,-27-14 0 0 0,113 63 27 0 0,1-1-1 0 0,1-1 1 0 0,-3-4-27 0 0,-17-13 38 0 0,19 15 5 0 0,1-1 0 0 0,0-2-43 0 0,-7-6 20 0 0,-32-32 112 0 0,-33-41-132 0 0,78 81 4 0 0,12 14 2 0 0,1 0 0 0 0,0 0 0 0 0,0-1 0 0 0,0 1 0 0 0,0-1 0 0 0,1 0 0 0 0,0 0 0 0 0,0 0 0 0 0,0-4-6 0 0,-2-3 51 0 0,-1 1 1 0 0,0 1-1 0 0,0-1 0 0 0,-8-9-51 0 0,6 9 68 0 0,1 0 0 0 0,0-1 0 0 0,0 0 0 0 0,1-2-68 0 0,-26-57 15 0 0,18 45-16 0 0,2-1 0 0 0,0-2 1 0 0,9 20-4 0 0,-4-10 38 0 0,0-1 0 0 0,2 0-1 0 0,1 1 1 0 0,-2-15-34 0 0,3 7 101 0 0,-6-20-101 0 0,4 27-3 0 0,1-1 1 0 0,1 1-1 0 0,1-15 3 0 0,-7-41 0 0 0,4 24 0 0 0,0-42 54 0 0,5 88-56 0 0,0-30 190 0 0,5-31-188 0 0,-4 36 93 0 0,-1 23-66 0 0,1-1 1 0 0,0 0 0 0 0,1-7-28 0 0,1 5 20 0 0,-2-1-1 0 0,0 0 1 0 0,0-2-20 0 0,-1 4 19 0 0,1 1 1 0 0,0-1-1 0 0,0 0 0 0 0,4-10-19 0 0,-2 9 8 0 0,0-1 1 0 0,-1 0-1 0 0,-1 0 0 0 0,0-7-8 0 0,2-11 21 0 0,-2 5-10 0 0,3-20-12 0 0,-2 32 1 0 0,-1 0 0 0 0,0-15 0 0 0,-1 15 0 0 0,1 0 0 0 0,0 0 0 0 0,2-4 0 0 0,6-36 51 0 0,-2-9-51 0 0,4-21 67 0 0,3 29-56 0 0,-10 41 15 0 0,0-1 1 0 0,2-15-27 0 0,-2 6-3 0 0,2 0 1 0 0,6-19 2 0 0,7-29-49 0 0,-6 27 49 0 0,-9 30 0 0 0,0 1 0 0 0,-1-1 0 0 0,0 0 0 0 0,3-34 0 0 0,3 1 0 0 0,2 0 0 0 0,8-22 0 0 0,5-7 0 0 0,-14 40 4 0 0,1 1-1 0 0,3 0 1 0 0,15-29-4 0 0,-4 16 49 0 0,-2 4-55 0 0,14-19 6 0 0,-9 22-10 0 0,291-430-282 0 0,-242 362 279 0 0,28-39 290 0 0,-15 31-177 0 0,36-47-382 0 0,81-77 282 0 0,-73 94-147 0 0,24-24 156 0 0,-85 98-20 0 0,26-27-42 0 0,1-11 53 0 0,25-23 0 0 0,-61 69 0 0 0,12-21 0 0 0,-33 34 16 0 0,45-57 248 0 0,22-42-264 0 0,124-247 244 0 0,-218 369-232 0 0,45-97-16 0 0,-3 4 75 0 0,-10 26 70 0 0,12-40-141 0 0,-60 135 0 0 0,18-47 19 0 0,-2-1 0 0 0,3-27-19 0 0,16-50 37 0 0,-2 27 19 0 0,33-103 69 0 0,-54 156 5 0 0,1-16-130 0 0,-2 11 62 0 0,34-193 194 0 0,3-17-202 0 0,-18 86-44 0 0,-5 3-10 0 0,1 5 0 0 0,17-100 0 0 0,-4 24 0 0 0,5-25-316 0 0,-33 197-1302 0 0,11-66-7407 0 0</inkml:trace>
  <inkml:trace contextRef="#ctx0" brushRef="#br0" timeOffset="10085.893">4684 2031 5064 0 0,'0'0'389'0'0,"0"-2"-250"0"0,-7-15 2205 0 0,0 1 0 0 0,-1 0 0 0 0,-5-6-2344 0 0,10 16 580 0 0,0 0 0 0 0,1 0 1 0 0,-1 0-1 0 0,1 0 0 0 0,-1-6-580 0 0,-5-11 1274 0 0,6 14-1038 0 0,0 0 0 0 0,0 0-1 0 0,1 0 1 0 0,0 0 0 0 0,1 0-1 0 0,0 0 1 0 0,0 0 0 0 0,1 0-1 0 0,0 0-235 0 0,0-27 383 0 0,3 3-109 0 0,-3 25-206 0 0,0 0-1 0 0,-1 0 1 0 0,1 0-1 0 0,-2-6-67 0 0,1 8 22 0 0,0-1 0 0 0,0 1 0 0 0,0-1 0 0 0,1 1 0 0 0,0 0-1 0 0,1 0 1 0 0,1-6-22 0 0,4-23 31 0 0,4-20-6 0 0,0 5 14 0 0,7-83 339 0 0,-17 106-7 0 0,-1 0 1 0 0,-2-14-372 0 0,-1-22 657 0 0,2 42-207 0 0,-1-1 1 0 0,-4-17-451 0 0,2 17 437 0 0,1 0 1 0 0,0-19-438 0 0,2 20 259 0 0,-1 0 1 0 0,-4-18-260 0 0,2 18 194 0 0,2 0 1 0 0,-1-20-195 0 0,-1-23 212 0 0,1 41-101 0 0,2 1 0 0 0,1-10-111 0 0,0-22 144 0 0,-3 0-1 0 0,-1 1 1 0 0,-4-3-144 0 0,-5-68 180 0 0,12 119-176 0 0,-8-188 221 0 0,8 156-225 0 0,0 24 0 0 0,0 0 0 0 0,1 0 0 0 0,1 1 0 0 0,1-13 0 0 0,-1 19-15 0 0,0 0-1 0 0,-1 0 1 0 0,1-1 0 0 0,-2-3 15 0 0,1 5-16 0 0,0 0 0 0 0,0 0 0 0 0,1 0 0 0 0,-1 0 0 0 0,2-3 16 0 0,-2 0-21 0 0,0 7-46 0 0,0 1-61 0 0,0 0-3 0 0,0 0 3 0 0,0 0-21 0 0,0 0-91 0 0,0 0-43 0 0,0 0-5 0 0,0 0-8 0 0,2 1-34 0 0,5 8 167 0 0,0-1 1 0 0,0 1-1 0 0,-1 0 1 0 0,0 0-1 0 0,-1 0 1 0 0,0 1-1 0 0,-1 0 1 0 0,1 0 162 0 0,66 182-608 0 0,-33-89 482 0 0,-16-38 76 0 0,-4 0-1 0 0,5 29 51 0 0,17 133-36 0 0,-28-150 33 0 0,19 128 3 0 0,-22-120 0 0 0,-5-44 0 0 0,6 27 0 0 0,2 1 1 0 0,-3 9-1 0 0,1 1-11 0 0,-3-2-42 0 0,-3-24 52 0 0,0 5 1 0 0,-3 1 0 0 0,-3 23 0 0 0,-15 85 20 0 0,12-127 43 0 0,1-29-37 0 0,3-9-22 0 0,0 0-1 0 0,0 1 1 0 0,0-1 0 0 0,1 1 0 0 0,-1-1 0 0 0,1 1 0 0 0,-1-1 0 0 0,1 1 0 0 0,0 0 0 0 0,0-1 0 0 0,0 1-4 0 0,0-1 75 0 0,0-2-6 0 0,0 0 26 0 0,0 0 121 0 0,0 0 25 0 0,0 0-1 0 0,0 0 19 0 0,0 0 77 0 0,0 0 31 0 0,0 0 7 0 0,0 0-14 0 0,0-2-68 0 0,-10-33 182 0 0,1-2 0 0 0,-2-31-474 0 0,1 5 20 0 0,4 33-24 0 0,0-23 4 0 0,-1-83-60 0 0,-11-280-83 0 0,14 229 146 0 0,-6-38-3 0 0,6 144 64 0 0,-13-65-64 0 0,13 113 84 0 0,2-14-84 0 0,1 24 65 0 0,-1-1 1 0 0,-1 1-1 0 0,-4-15-65 0 0,5 16 1 0 0,2 19-3 0 0,0-1 1 0 0,-1 1-1 0 0,1-1 0 0 0,-1 1 1 0 0,0-1-1 0 0,1 1 1 0 0,-1-1-1 0 0,-2-2 2 0 0,-1 0-65 0 0,4 4-39 0 0,0 2-28 0 0,0 0-11 0 0,0 0-1 0 0,0 0-12 0 0,0 0-49 0 0,-5 51-747 0 0,1 19 431 0 0,-3 0-1 0 0,-10 38 522 0 0,5-26-100 0 0,-21 132-14 0 0,-29 252-8 0 0,56-399-87 0 0,-8 97-5747 0 0,0-39-970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13360 0 0,'0'0'612'0'0,"0"0"-15"0"0,2 2-382 0 0,6 11-73 0 0,1 0-1 0 0,-1 0 1 0 0,-1 1 0 0 0,-1 0 0 0 0,5 11-142 0 0,8 18 341 0 0,59 106-86 0 0,10 23-246 0 0,-40-61 86 0 0,-25-53 61 0 0,30 51-156 0 0,-33-70 171 0 0,4 14-171 0 0,-7-14-3639 0 0,-15-33 2630 0 0,7 15-4087 0 0</inkml:trace>
  <inkml:trace contextRef="#ctx0" brushRef="#br0" timeOffset="422.89">243 130 17047 0 0,'-4'-15'683'0'0,"3"12"-499"0"0,0 0 1 0 0,0-1 0 0 0,1 1-1 0 0,-1 0 1 0 0,1-1 0 0 0,-1-1-185 0 0,1 4 73 0 0,1-1 0 0 0,-1 1 0 0 0,0-1 0 0 0,1 1 0 0 0,-1-1 0 0 0,0 1 0 0 0,1 0 0 0 0,0-1 0 0 0,-1 1 0 0 0,1 0-1 0 0,0 0 1 0 0,0-1 0 0 0,-1 1 0 0 0,1 0 0 0 0,0 0 0 0 0,0 0 0 0 0,0 0 0 0 0,1 0-73 0 0,11-15 504 0 0,-11 14-489 0 0,-1 0 1 0 0,1-1-1 0 0,0 1 0 0 0,0 0 1 0 0,0 0-1 0 0,0 0 1 0 0,0 1-1 0 0,0-1 1 0 0,1 0-1 0 0,-1 1 0 0 0,1-1 1 0 0,-1 1-1 0 0,1 0-15 0 0,20-6-62 0 0,1 2-1 0 0,-1 1 1 0 0,1 1 0 0 0,0 0-1 0 0,14 2 63 0 0,-17 0-32 0 0,27 1-115 0 0,1 2 0 0 0,9 3 147 0 0,13 0-154 0 0,136 12-771 0 0,67 19 925 0 0,-182-19-134 0 0,-1 3 1 0 0,-1 5-1 0 0,-1 3 0 0 0,-1 4 0 0 0,-2 4 0 0 0,39 24 134 0 0,-96-43 0 0 0,-1 0 0 0 0,0 2 0 0 0,-1 1 0 0 0,-1 1 0 0 0,5 7 0 0 0,-24-21-23 0 0,-1-1 0 0 0,1 1 0 0 0,-2 1 0 0 0,1-1-1 0 0,-1 1 1 0 0,0 0 0 0 0,-1 0 0 0 0,1 1 0 0 0,-2-1-1 0 0,1 1 1 0 0,-1 0 0 0 0,-1 0 0 0 0,1 0 0 0 0,-2 0-1 0 0,1 0 1 0 0,-1 1 0 0 0,0-1 0 0 0,-1 0 0 0 0,0 1-1 0 0,-2 8 24 0 0,-1-1-13 0 0,-1 0-1 0 0,0 0 0 0 0,-1-1 0 0 0,-1 1 1 0 0,-1-1-1 0 0,0 0 0 0 0,-1-1 0 0 0,-1 0 1 0 0,0 0-1 0 0,-1-1 0 0 0,-1 0 0 0 0,0-1 1 0 0,-1 0-1 0 0,0 0 0 0 0,-1-1 0 0 0,0-1 1 0 0,-1-1-1 0 0,0 0 0 0 0,-5 2 14 0 0,-68 36 280 0 0,-9 0-280 0 0,50-28 167 0 0,-1-2-1 0 0,0-2 1 0 0,-7 0-167 0 0,-20 2 311 0 0,-2-3 1 0 0,-59 4-312 0 0,-18-7 210 0 0,133-12-237 0 0,0 0-1 0 0,0-1 1 0 0,0-2 27 0 0,1-2-303 0 0,5-2-16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11520 0 0,'0'0'528'0'0,"0"0"-16"0"0,0 0-115 0 0,0 0 716 0 0,0 0 351 0 0,0 0 68 0 0,0 0-116 0 0,1 0-557 0 0,26-2 248 0 0,-1 0 1 0 0,17-4-1108 0 0,-16 1 11 0 0,0 2 0 0 0,17 0-11 0 0,64-2 83 0 0,-20-1-157 0 0,65 1-57 0 0,228-4-60 0 0,-44 2 490 0 0,2-1 408 0 0,-63 2-361 0 0,-91 1-28 0 0,-172 5-299 0 0,783-1 1133 0 0,-558 2-917 0 0,-134-2-89 0 0,-42 0-35 0 0,-17 0 77 0 0,26 3-188 0 0,23 2 309 0 0,-92-4-213 0 0,-2 0 16 0 0,0 0 70 0 0,0 0 36 0 0,0 0 6 0 0,0 0-77 0 0,0 0-324 0 0,0 0-141 0 0,0 0-1659 0 0,0 0-6521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29 15200 0 0,'0'0'1172'0'0,"0"0"-643"0"0,0 0 145 0 0,0 0 146 0 0,0 0 32 0 0,0 0-110 0 0,-2 1-488 0 0,-9 0-250 0 0,0 1-1 0 0,0-2 0 0 0,0 1 0 0 0,-1-1 0 0 0,1-1-3 0 0,-29 1-150 0 0,-23 1-443 0 0,1-2 0 0 0,-10-4 593 0 0,-124-17-663 0 0,184 20 666 0 0,-20-1-1583 0 0,-27 2 1580 0 0,52 1-148 0 0,5 0-10 0 0,2 0 18 0 0,0 1 131 0 0,0-1 0 0 0,0 1 0 0 0,0-1 0 0 0,0 1 1 0 0,-1-1-1 0 0,1 1 0 0 0,0-1 0 0 0,0 1 0 0 0,-1-1 0 0 0,1 1 1 0 0,0-1-1 0 0,-1 1 0 0 0,1-1 0 0 0,-1 0 0 0 0,1 1 0 0 0,0-1 1 0 0,-1 0-1 0 0,1 1 0 0 0,-1-1 9 0 0,1 0-3 0 0,-1 0 0 0 0,1 1 1 0 0,-1-1-1 0 0,1 0 0 0 0,0 1 0 0 0,-1-1 0 0 0,1 0 1 0 0,-1 1-1 0 0,1-1 0 0 0,0 1 0 0 0,0-1 1 0 0,-1 0-1 0 0,1 1 0 0 0,0-1 0 0 0,0 1 1 0 0,-1-1-1 0 0,1 1 0 0 0,0-1 0 0 0,0 1 1 0 0,0-1-1 0 0,0 1 0 0 0,0-1 0 0 0,0 1 0 0 0,0-1 1 0 0,0 1-1 0 0,0-1 0 0 0,0 1 3 0 0,3 7-10 0 0,-3-7 10 0 0,1 0 0 0 0,-1 0 0 0 0,1 0 0 0 0,-1 0 0 0 0,0-1 0 0 0,1 1 0 0 0,-1 0 0 0 0,0 0 0 0 0,0 0 0 0 0,0 1 0 0 0,0-1 0 0 0,1 0 0 0 0,-2 0 0 0 0,1 0 0 0 0,0 0 0 0 0,0 0 0 0 0,0 0 0 0 0,0 0 0 0 0,-4 9 3 0 0,3-7-23 0 0,-1 1-1 0 0,1 1 1 0 0,0-1-1 0 0,0 0 1 0 0,0 0-1 0 0,0 0 1 0 0,1 0 0 0 0,0 3 20 0 0,-1 4-92 0 0,0 0 1 0 0,-1-1 0 0 0,0 1-1 0 0,-1 4 92 0 0,0-6 23 0 0,1 0 0 0 0,1 0-1 0 0,-1 1 1 0 0,1-1 0 0 0,1 1-1 0 0,0 5-22 0 0,1-1 60 0 0,0 0 1 0 0,-1 1-1 0 0,-1-1 0 0 0,0 0 1 0 0,-4 13-61 0 0,3-11 0 0 0,1 0 1 0 0,0 0-1 0 0,1 12 0 0 0,1-14-6 0 0,-1 1 1 0 0,-1-1-1 0 0,0 0 0 0 0,-3 13 6 0 0,0-8-42 0 0,1-1-1 0 0,1 0 0 0 0,0 1 1 0 0,2 0-1 0 0,0-1 0 0 0,1 1 1 0 0,4 16 42 0 0,-4-14-2 0 0,0 21 2 0 0,-1-22 11 0 0,0-1 0 0 0,3 15-11 0 0,1-13 53 0 0,-2 0 1 0 0,0 1-1 0 0,-2 0 1 0 0,0-1 0 0 0,-2 6-54 0 0,1 6 16 0 0,1-1 0 0 0,1 8-16 0 0,1 19-104 0 0,-2-35 131 0 0,1 1 1 0 0,1-1 0 0 0,1 0-1 0 0,4 14-27 0 0,-5-29 54 0 0,-1 0 0 0 0,0 0-1 0 0,-1 5-53 0 0,0-8 55 0 0,1 1 0 0 0,-1-1 0 0 0,1 0 0 0 0,0 1 0 0 0,1-1 0 0 0,-1 0 0 0 0,1 0 1 0 0,0 1-56 0 0,10 32 474 0 0,-12-37-442 0 0,1-1 0 0 0,0 1 1 0 0,0 0-1 0 0,0 0 0 0 0,1-1 0 0 0,-1 1 0 0 0,0-1 0 0 0,0 1 1 0 0,1-1-1 0 0,-1 0 0 0 0,1 1 0 0 0,0-1 0 0 0,-1 0 0 0 0,1 0 0 0 0,0 0 1 0 0,-1 0-1 0 0,3 0-32 0 0,1 2 66 0 0,7 4 32 0 0,1 0-1 0 0,0-1 0 0 0,1 0 1 0 0,-1-1-1 0 0,1 0 0 0 0,3-1-97 0 0,14 2 226 0 0,1-1-1 0 0,0-2 0 0 0,0-2 0 0 0,0 0 0 0 0,1-3 0 0 0,-1 0 0 0 0,15-4-225 0 0,34-8 337 0 0,-37 8-233 0 0,0-3-1 0 0,7-3-103 0 0,96-28-1953 0 0,-121 31-4653 0 0</inkml:trace>
  <inkml:trace contextRef="#ctx0" brushRef="#br0" timeOffset="366.148">0 867 16439 0 0,'0'0'754'0'0,"3"0"-17"0"0,23 6-549 0 0,1-1 0 0 0,0-2 0 0 0,20 0-188 0 0,83-4 819 0 0,-49 0-213 0 0,258-17 372 0 0,-100 3-1537 0 0,-140 7-811 0 0,-74 5 176 0 0,34-2-5300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18255 0 0,'0'0'836'0'0,"0"0"-18"0"0,0 2-528 0 0,20 45-1279 0 0,-12-30 497 0 0,-6-14 401 0 0,24 57-985 0 0,-1 3 1076 0 0,20 63-8 0 0,64 176 712 0 0,-83-234-564 0 0,36 90 152 0 0,42 100 133 0 0,5 11-322 0 0,-96-241-158 0 0,10 22-42 0 0,1 9 97 0 0,-12-29 11 0 0,-5-11-253 0 0,0-1 0 0 0,3 15 242 0 0,-6-17-962 0 0,0-3-3406 0 0,-3 0-1332 0 0</inkml:trace>
  <inkml:trace contextRef="#ctx0" brushRef="#br0" timeOffset="415.644">988 636 9672 0 0,'-1'2'748'0'0,"-4"11"-758"0"0,-2 4 692 0 0,0-1 1 0 0,-1-1-1 0 0,0 1 0 0 0,-1-1 0 0 0,-11 13-682 0 0,0-5 72 0 0,-1 0 1 0 0,-1-1-1 0 0,-19 14-72 0 0,21-20 58 0 0,7-5 22 0 0,-1 0 0 0 0,-1-1 1 0 0,-13 7-81 0 0,-20 9 119 0 0,28-15-53 0 0,0 0 0 0 0,-1-1 0 0 0,0-1 0 0 0,-15 3-66 0 0,33-11-1 0 0,-5 0 0 0 0,-7-1 15 0 0,3 1 544 0 0,9 3 1120 0 0,4-2-1483 0 0,0 0 1 0 0,0-1-1 0 0,0 1 1 0 0,0-1-1 0 0,0 1 1 0 0,0-1 0 0 0,1 1-1 0 0,-1-1 1 0 0,1 1-196 0 0,1 1-515 0 0,28 36 391 0 0,-23-28 105 0 0,0 0 0 0 0,1-1-1 0 0,8 8 20 0 0,30 25-28 0 0,90 78 411 0 0,-97-89 4 0 0,1-1-1 0 0,26 13-386 0 0,4-2 352 0 0,137 78 478 0 0,-91-65-653 0 0,-82-35-261 0 0,2-2 0 0 0,0-2 0 0 0,36 11 84 0 0,-67-25-495 0 0,0-1-1 0 0,0 0 1 0 0,0-1-1 0 0,0 1 1 0 0,0-1-1 0 0,0 0 1 0 0,0 0-1 0 0,0-1 1 0 0,0 0-1 0 0,-1 0 1 0 0,6-2 495 0 0,19-10-5640 0 0</inkml:trace>
  <inkml:trace contextRef="#ctx0" brushRef="#br0" timeOffset="1038.256">2435 0 11056 0 0,'0'0'505'0'0,"0"0"-9"0"0,0 0-120 0 0,0 0 668 0 0,0 0 332 0 0,0 0 61 0 0,0 0-192 0 0,-1 2-863 0 0,-5 1-408 0 0,0 1 0 0 0,0-1 0 0 0,0 0 0 0 0,0 0 0 0 0,0-1 1 0 0,0 0-1 0 0,-1 0 0 0 0,-3 1 26 0 0,-9 2-3 0 0,-31 12-42 0 0,-90 29-194 0 0,-2-7-1 0 0,-9-4 240 0 0,82-21-97 0 0,10-2 50 0 0,-51 3 47 0 0,45-7-21 0 0,-18 6 21 0 0,17-3-43 0 0,54-7 54 0 0,12-4-9 0 0,0 1 1 0 0,0-1-1 0 0,0 1 0 0 0,-1-1 0 0 0,1 1 0 0 0,0-1 0 0 0,0 1 1 0 0,0-1-1 0 0,0 1 0 0 0,0-1 0 0 0,0 1 0 0 0,0-1 1 0 0,0 1-1 0 0,0-1 0 0 0,1 1 0 0 0,-1-1 0 0 0,0 1 0 0 0,0-1 1 0 0,0 1-1 0 0,1-1 0 0 0,-1 1 0 0 0,0-1 0 0 0,1 1-2 0 0,-1-1 3 0 0,3 8-3 0 0,1 0 0 0 0,1-1 0 0 0,-1 1-1 0 0,1-1 1 0 0,1 0 0 0 0,-1 0-1 0 0,3 1 1 0 0,16 22 40 0 0,143 229 994 0 0,-83-124-731 0 0,-56-87-196 0 0,-1 1 0 0 0,-3 1-1 0 0,2 10-106 0 0,50 159 57 0 0,-63-176-56 0 0,88 314 9 0 0,-80-269 17 0 0,4-1-1 0 0,16 33-26 0 0,-29-92 31 0 0,0 0 0 0 0,2-1-1 0 0,1-1 1 0 0,1 0 0 0 0,16 18-31 0 0,-25-35 59 0 0,2 0-1 0 0,-1-1 1 0 0,1 0 0 0 0,0-1 0 0 0,1 0-1 0 0,0 0 1 0 0,0-1 0 0 0,0-1 0 0 0,1 1-1 0 0,0-2 1 0 0,0 1 0 0 0,0-2 0 0 0,0 1 0 0 0,1-2-1 0 0,1 1-58 0 0,-2-1 60 0 0,0 0 1 0 0,1-2-1 0 0,-1 1 0 0 0,0-1 0 0 0,1-1 0 0 0,-1 0 0 0 0,0 0 1 0 0,0-1-1 0 0,1 0 0 0 0,-1-1 0 0 0,-1-1 0 0 0,1 0 0 0 0,0 0 1 0 0,-1-1-1 0 0,9-5-60 0 0,25-16 251 0 0,-30 19-215 0 0,-1-1 0 0 0,1 0 0 0 0,-1-1 0 0 0,-1 0-1 0 0,1-1 1 0 0,-2-1 0 0 0,11-11-36 0 0,16-23-60 0 0,-18 23-550 0 0,-1-2 0 0 0,0 0-1 0 0,-2-1 1 0 0,12-25 610 0 0,-6 2-6802 0 0</inkml:trace>
  <inkml:trace contextRef="#ctx0" brushRef="#br0" timeOffset="1466.815">1885 1316 19031 0 0,'0'0'432'0'0,"0"0"66"0"0,0 0 23 0 0,3 0-60 0 0,12 2-339 0 0,0-1 0 0 0,0-1 0 0 0,0 0 0 0 0,11-3-122 0 0,-23 3 64 0 0,150-14 1816 0 0,-126 12-1644 0 0,59-9 520 0 0,28-8-756 0 0,180-36 16 0 0,-231 43-16 0 0,1 2 0 0 0,2 4 0 0 0,-3 5-538 0 0,-61 1 220 0 0,-2 0-120 0 0,0 0-501 0 0,0 0-224 0 0,0 0-41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21655 0 0,'0'0'1664'0'0,"0"0"-1074"0"0,0 0-436 0 0,0 0 52 0 0,0 0 46 0 0,0 0 10 0 0,0 0-58 0 0,0 0-253 0 0,10-6-466 0 0,11-1 595 0 0,3-1-585 0 0,0 0 0 0 0,0 2-1 0 0,1 1 1 0 0,4 0 505 0 0,114-3-3397 0 0,-88 4-1422 0 0,4 4-1343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16727 0 0,'0'0'736'0'0,"0"0"160"0"0,0 0-712 0 0,0 0-184 0 0,0 0 0 0 0,15 8 0 0 0,-7-2-80 0 0,6 0-48 0 0,-1-6-16 0 0,1 5 0 0 0,-1 4 144 0 0,6-6 0 0 0,-1 0 0 0 0,-4 2 72 0 0,4-1-248 0 0,1 1-48 0 0,-1-5-16 0 0</inkml:trace>
  <inkml:trace contextRef="#ctx0" brushRef="#br0" timeOffset="1">776 0 20759 0 0,'0'0'456'0'0,"0"0"96"0"0,0 0 24 0 0,9 0 0 0 0,-1 5-456 0 0,5-2-120 0 0,3-3 0 0 0,-3 0 0 0 0,1 6-64 0 0,4-3-40 0 0,4-6-8 0 0,1 3 0 0 0,9 0 16 0 0,-5-6 0 0 0,5 3 0 0 0,0-2-8863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6:4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501 256 10624 0 0,'0'0'488'0'0,"0"0"-12"0"0,-2-1-307 0 0,-2-3-227 0 0,-21-19 809 0 0,24 22-661 0 0,0 0-1 0 0,0 0 1 0 0,0 0-1 0 0,0-1 0 0 0,1 1 1 0 0,-1 0-1 0 0,0 0 1 0 0,0-1-1 0 0,1 1 0 0 0,-1 0 1 0 0,1-1-1 0 0,0 1 0 0 0,-1-1 1 0 0,1 1-1 0 0,0-1 1 0 0,0 1-1 0 0,0-1 0 0 0,0 1 1 0 0,0-1-1 0 0,0 0-89 0 0,0 1 56 0 0,1 1 0 0 0,-1-1 0 0 0,0 0 1 0 0,1 0-1 0 0,-1 0 0 0 0,0 0 0 0 0,0 0 0 0 0,0 0 0 0 0,0 0 0 0 0,0 0 0 0 0,0 0 0 0 0,0 0 0 0 0,0 0 0 0 0,0 0 0 0 0,0 0 0 0 0,0 0 1 0 0,-1 0-1 0 0,1 0 0 0 0,0 0 0 0 0,-1 1 0 0 0,1-1 0 0 0,0 0 0 0 0,-1 0 0 0 0,0 0 0 0 0,1 0 0 0 0,-1 1 0 0 0,1-1 0 0 0,-1 0 0 0 0,0 0 1 0 0,1 1-1 0 0,-1-1 0 0 0,0 1 0 0 0,0-1 0 0 0,0 0-56 0 0,-4-3 143 0 0,0 1 0 0 0,0-1-1 0 0,0 1 1 0 0,0 0 0 0 0,-1 1 0 0 0,1-1 0 0 0,-1 1 0 0 0,-1 0-143 0 0,-4-2 238 0 0,0 1 0 0 0,0 0 0 0 0,0 1-1 0 0,-2 0-237 0 0,-8 0 192 0 0,0 1-1 0 0,0 1 0 0 0,0 1 0 0 0,0 0 0 0 0,0 2 1 0 0,1 0-1 0 0,-1 2 0 0 0,1 0 0 0 0,0 1 0 0 0,-14 7-191 0 0,29-11 0 0 0,1 2-1 0 0,-1-1 1 0 0,1 0-1 0 0,-1 1 1 0 0,1 0-1 0 0,-1 2 1 0 0,-2 0-13 0 0,1 0-20 0 0,0 0 0 0 0,0 1 0 0 0,1 0 0 0 0,0 0-1 0 0,0 0 1 0 0,1 1 0 0 0,0-1 0 0 0,0 1 0 0 0,0 0 0 0 0,1 0-1 0 0,-1 7 34 0 0,1-4-35 0 0,1 0 0 0 0,1 0-1 0 0,-1 0 1 0 0,2 0 0 0 0,0 1-1 0 0,0-1 1 0 0,1 0-1 0 0,1 9 36 0 0,1-3-50 0 0,1-1 0 0 0,0 1 0 0 0,1-1 0 0 0,0 0-1 0 0,2-1 1 0 0,6 13 50 0 0,4 2-51 0 0,1-1-1 0 0,6 5 52 0 0,-4-6-50 0 0,14 16 40 0 0,-26-34 10 0 0,1 0 0 0 0,1-1 0 0 0,0 0 0 0 0,0-1 0 0 0,0 0 0 0 0,1 0 0 0 0,0-1 0 0 0,12 4 0 0 0,-15-7-77 0 0,0 0-1 0 0,1-1 0 0 0,-1 0 0 0 0,1-1 0 0 0,0 0 1 0 0,9 1 77 0 0,-14-2-989 0 0,1-1 0 0 0,-1 0 0 0 0,1-1 0 0 0,0 1 0 0 0,2-1 989 0 0,12-6-5852 0 0</inkml:trace>
  <inkml:trace contextRef="#ctx0" brushRef="#br0" timeOffset="542.651">915 248 10160 0 0,'0'0'464'0'0,"0"0"-8"0"0,0 0-234 0 0,0 0 90 0 0,0 0 68 0 0,0 2 18 0 0,-2 29 229 0 0,1-26-602 0 0,0 1 0 0 0,1 0 1 0 0,-1 0-1 0 0,1-1 1 0 0,0 1-1 0 0,1 0 0 0 0,0 0 1 0 0,0-1-1 0 0,0 1 1 0 0,0 0-1 0 0,1-1 1 0 0,0 1-1 0 0,3 4-25 0 0,2 3 55 0 0,-6-10-34 0 0,1 1 1 0 0,-1-1-1 0 0,1 0 0 0 0,0 0 1 0 0,0 0-1 0 0,0-1 1 0 0,1 1-1 0 0,-1 0 0 0 0,1-1 1 0 0,-1 1-1 0 0,1-1 1 0 0,0 0-1 0 0,0 0 1 0 0,0 0-22 0 0,3 1-1 0 0,0 0 0 0 0,1 0 1 0 0,-1-1-1 0 0,0 0 0 0 0,1 0 1 0 0,-1-1-1 0 0,1 0 0 0 0,0 0 1 0 0,-1 0-1 0 0,1-1 0 0 0,0 0 1 0 0,0 0-1 0 0,-1-1 0 0 0,5-1 1 0 0,9-2 28 0 0,1-2 1 0 0,-1 0-1 0 0,0-1 0 0 0,0-1-28 0 0,1-1 86 0 0,-1 1-61 0 0,0-1 1 0 0,-1 0-1 0 0,0-2 0 0 0,-1 0 1 0 0,0-1-1 0 0,0-1 0 0 0,-2-1 1 0 0,1 0-1 0 0,-2-1 0 0 0,12-15-25 0 0,-26 29 38 0 0,0 0 0 0 0,0 0 0 0 0,-1 1-1 0 0,1-1 1 0 0,0 0 0 0 0,-1 0 0 0 0,1 0-1 0 0,-1 0 1 0 0,1 0 0 0 0,-1 0 0 0 0,0 1-1 0 0,1-1 1 0 0,-1 0 0 0 0,0 0 0 0 0,1 0-1 0 0,-1 0 1 0 0,0-1 0 0 0,0 1 0 0 0,0 0 0 0 0,0 0-1 0 0,0 0 1 0 0,0 0 0 0 0,0 0 0 0 0,-1 0-1 0 0,1 0 1 0 0,0 0 0 0 0,0 0 0 0 0,-1 0-1 0 0,1 0 1 0 0,-1 0 0 0 0,1 0 0 0 0,-1 1-1 0 0,1-1 1 0 0,-1 0 0 0 0,1 0 0 0 0,-1 0-1 0 0,0 1 1 0 0,0-1 0 0 0,1 0 0 0 0,-1 0 0 0 0,0 1-1 0 0,0-1 1 0 0,0 1 0 0 0,0-1 0 0 0,0 1-1 0 0,0-1 1 0 0,0 1-38 0 0,-2-2 179 0 0,-1 1 0 0 0,1 0 1 0 0,-1 0-1 0 0,1 0 0 0 0,-1 0 0 0 0,1 0 0 0 0,-1 1 1 0 0,0 0-1 0 0,1 0 0 0 0,-1 0 0 0 0,0 0 0 0 0,-3 1-179 0 0,-1 1 60 0 0,0 0 0 0 0,1 1 0 0 0,-1 0 0 0 0,0 0 0 0 0,1 0 0 0 0,-7 6-60 0 0,1 2-13 0 0,11-10 6 0 0,0 1-3 0 0,0 0 0 0 0,0 0-1 0 0,0 0 1 0 0,0 1 0 0 0,0-1-1 0 0,0 0 1 0 0,0 1 0 0 0,1 0-1 0 0,-1-1 1 0 0,1 1 0 0 0,0 0 0 0 0,0 0-1 0 0,0-1 1 0 0,0 1 0 0 0,0 0-1 0 0,1 0 1 0 0,-1 0 0 0 0,1 0-1 0 0,0 3 11 0 0,-2 13-79 0 0,2-16 65 0 0,0 1 0 0 0,-1-1 0 0 0,1 1 1 0 0,0 0-1 0 0,0-1 0 0 0,1 1 0 0 0,-1-1 0 0 0,1 1 0 0 0,1 2 14 0 0,0 0-4 0 0,12 36-4 0 0,5 7 8 0 0,-15-39 0 0 0,1 0 0 0 0,0 0 0 0 0,1-1 0 0 0,0 1 0 0 0,0-1 0 0 0,7 7 0 0 0,47 60 0 0 0,89 97-389 0 0,-128-147 491 0 0,-1 2 1 0 0,-1 0-1 0 0,12 24-102 0 0,-29-47 17 0 0,0 1 0 0 0,0-1 0 0 0,0 0 0 0 0,-1 0 0 0 0,1 1 0 0 0,-1-1 0 0 0,-1 1 0 0 0,1 0 0 0 0,-1-1 0 0 0,0 1 0 0 0,0-1 1 0 0,0 1-1 0 0,-1-1 0 0 0,0 1 0 0 0,0-1 0 0 0,-1 1-17 0 0,0 2 42 0 0,0 1-1 0 0,-1-1 1 0 0,-1 0 0 0 0,1-1 0 0 0,-1 1-1 0 0,-1 0 1 0 0,1-1 0 0 0,-1 0 0 0 0,-1 0-1 0 0,0 0-41 0 0,-13 13 155 0 0,0-1-1 0 0,-1-1 0 0 0,-20 13-154 0 0,29-23 56 0 0,-1 0 0 0 0,0-1 1 0 0,-1 0-1 0 0,1-2 0 0 0,-1 1 0 0 0,0-1 0 0 0,-1-1 0 0 0,-5 1-56 0 0,-12 2 55 0 0,15-2 187 0 0,-1-1 1 0 0,-13 1-243 0 0,25-5-147 0 0,1 1 1 0 0,-1-1-1 0 0,1 0 0 0 0,-1-1 0 0 0,1 1 0 0 0,-1-1 0 0 0,1 0 0 0 0,0 0 0 0 0,-1 0 1 0 0,1 0-1 0 0,0-1 0 0 0,-4-1 147 0 0,-6-8-6569 0 0</inkml:trace>
  <inkml:trace contextRef="#ctx0" brushRef="#br0" timeOffset="968.206">1975 564 14336 0 0,'0'0'661'0'0,"0"0"-17"0"0,-17-1 1916 0 0,6-1-2167 0 0,0 0 1 0 0,0 1-1 0 0,0 0 1 0 0,0 1-1 0 0,0 0 1 0 0,-2 1-394 0 0,-18 0 405 0 0,19 1-274 0 0,-9 16-54 0 0,19-17-71 0 0,-2 1-31 0 0,1 0 0 0 0,-1 0 1 0 0,1 1-1 0 0,0-1 0 0 0,0 1 0 0 0,0 0 1 0 0,0 0-1 0 0,0 0 0 0 0,0 0 1 0 0,1 0-1 0 0,0 0 0 0 0,0 1 0 0 0,-1 1 25 0 0,0 2-47 0 0,1 1 0 0 0,-1 0 0 0 0,2 0 0 0 0,-1 0 0 0 0,1 0 0 0 0,1 1 0 0 0,-1-1 0 0 0,1 0 0 0 0,1 0 0 0 0,0 0 0 0 0,0 0 0 0 0,0 0 0 0 0,1 0 0 0 0,0 0 0 0 0,1 0 0 0 0,-1 0 0 0 0,2-1 0 0 0,-1 1 0 0 0,1-1 0 0 0,0 0 0 0 0,1 0 0 0 0,-1-1 0 0 0,1 1 0 0 0,1-1 0 0 0,-1 0 0 0 0,4 3 47 0 0,-5-7-110 0 0,0 1 1 0 0,0-1 0 0 0,0 0-1 0 0,0 0 1 0 0,0 0 0 0 0,0 0-1 0 0,0-1 1 0 0,1 0 0 0 0,-1 1-1 0 0,1-2 1 0 0,-1 1 0 0 0,1-1-1 0 0,3 1 110 0 0,0-1-400 0 0,0 0 0 0 0,-1-1-1 0 0,1 1 1 0 0,0-2 0 0 0,0 1-1 0 0,-1-1 1 0 0,8-3 400 0 0,12-6-5629 0 0</inkml:trace>
  <inkml:trace contextRef="#ctx0" brushRef="#br0" timeOffset="1355.463">2412 5 14280 0 0,'0'0'1102'0'0,"0"0"-628"0"0,0 0 31 0 0,0 0 87 0 0,0 0 16 0 0,2 2-86 0 0,-1 0-519 0 0,0-1 0 0 0,0 1-1 0 0,0-1 1 0 0,-1 1-1 0 0,1 0 1 0 0,0-1-1 0 0,-1 1 1 0 0,1 0-1 0 0,-1 0 1 0 0,1-1 0 0 0,-1 1-1 0 0,0 0 1 0 0,0 0-1 0 0,0-1 1 0 0,0 1-1 0 0,0 0 1 0 0,0 0-1 0 0,0 0 1 0 0,-1-1-1 0 0,1 1 1 0 0,-1 0 0 0 0,1 0-1 0 0,-1-1 1 0 0,0 1-3 0 0,-3 26-99 0 0,8 17 111 0 0,-3-33 6 0 0,1 0-1 0 0,-2 0 0 0 0,0 8-17 0 0,-4 21 71 0 0,2-24-35 0 0,0 0 1 0 0,2 0 0 0 0,0 0-1 0 0,1 5-36 0 0,17 95 143 0 0,-10-69-57 0 0,-1 0 0 0 0,0 48-86 0 0,-6-76-5 0 0,0 0-1 0 0,2-1 1 0 0,0 1 0 0 0,1 0-1 0 0,6 15 6 0 0,-7-26-389 0 0,0 1 0 0 0,-1 0 0 0 0,-1-1 0 0 0,1 5 389 0 0,0 7-6131 0 0</inkml:trace>
  <inkml:trace contextRef="#ctx0" brushRef="#br0" timeOffset="1697.601">2673 720 7920 0 0,'23'1'681'0'0,"-13"-1"-594"0"0,0 1-1 0 0,0-1 1 0 0,0-1-1 0 0,-1 0 1 0 0,1 0-1 0 0,0-1 1 0 0,-1 0-1 0 0,1-1 1 0 0,-1 0-1 0 0,3-1-86 0 0,29-14 1183 0 0,-24 11-680 0 0,-1-1 0 0 0,0 0 0 0 0,12-8-503 0 0,9-5 296 0 0,-28 16-119 0 0,0 0 1 0 0,1-1 0 0 0,-2 0 0 0 0,1 0 0 0 0,-1-1-1 0 0,0 0 1 0 0,2-2-178 0 0,-4 2 384 0 0,1 1 0 0 0,-1 0 0 0 0,2 0 0 0 0,3-2-384 0 0,-5 4 255 0 0,-6 3-217 0 0,1 1 0 0 0,-1 0 0 0 0,1 0 0 0 0,-1-1 0 0 0,1 1 0 0 0,-1 0 0 0 0,0-1 0 0 0,1 1 0 0 0,-1 0-1 0 0,1-1 1 0 0,-1 1 0 0 0,0-1 0 0 0,1 1 0 0 0,-1-1 0 0 0,0 1 0 0 0,1 0 0 0 0,-1-1 0 0 0,0 1 0 0 0,0-1 0 0 0,0 0 0 0 0,1 1 0 0 0,-1-1 0 0 0,0 1 0 0 0,0-1 0 0 0,0 1 0 0 0,0-1 0 0 0,0 1 0 0 0,0-1 0 0 0,0 1 0 0 0,0-1 0 0 0,0 0 0 0 0,0 1 0 0 0,0-1 0 0 0,-1 1 0 0 0,1-1 0 0 0,0 1-1 0 0,0-1 1 0 0,0 1 0 0 0,-1-1 0 0 0,1 1-38 0 0,0-1 69 0 0,-1 0-1 0 0,1 1 1 0 0,0-1 0 0 0,0 0-1 0 0,-1 0 1 0 0,1 1-1 0 0,0-1 1 0 0,0 0-1 0 0,0 0 1 0 0,0 0-1 0 0,0 1 1 0 0,0-1-1 0 0,0 0 1 0 0,0 0-1 0 0,0 0-68 0 0,3-5 494 0 0,-2 5-454 0 0,-1 1-1 0 0,1-1 1 0 0,-1 1 0 0 0,0-1 0 0 0,1 1 0 0 0,-1-1 0 0 0,0 1 0 0 0,0-1 0 0 0,0 0 0 0 0,1 1-1 0 0,-1-1 1 0 0,0 1 0 0 0,0-1 0 0 0,0 0 0 0 0,0 1 0 0 0,0-1 0 0 0,0 1 0 0 0,0-1 0 0 0,0 0 0 0 0,0 1-1 0 0,0-1 1 0 0,0 0 0 0 0,-1 1 0 0 0,1-1 0 0 0,0 1-40 0 0,-1-3 128 0 0,0 1 0 0 0,-1 0-1 0 0,1-1 1 0 0,-1 1 0 0 0,1 0-1 0 0,-1 0 1 0 0,0 0 0 0 0,0 0 0 0 0,0 1-1 0 0,0-1 1 0 0,0 0 0 0 0,0 1 0 0 0,-1-1-128 0 0,-11-9 570 0 0,10 8-471 0 0,1 1-1 0 0,-1-1 1 0 0,0 1 0 0 0,0 0 0 0 0,0 1 0 0 0,0-1 0 0 0,0 1-1 0 0,0-1 1 0 0,0 1 0 0 0,-2 0-99 0 0,3 0 61 0 0,1 1-38 0 0,0 0 0 0 0,0-1 0 0 0,0 1-1 0 0,0 0 1 0 0,0 0 0 0 0,-1 0 0 0 0,1 0 0 0 0,0 1 0 0 0,0-1-1 0 0,0 1 1 0 0,0-1 0 0 0,-1 1-23 0 0,-2 1 15 0 0,-8 3-27 0 0,10-4-13 0 0,0 1 0 0 0,1 1 0 0 0,-1-1 0 0 0,1 0 0 0 0,0 1 0 0 0,0-1 0 0 0,-1 2 25 0 0,-8 8-117 0 0,9-8 92 0 0,-1-1 1 0 0,0 1-1 0 0,1 0 0 0 0,0 0 0 0 0,0 0 0 0 0,0 0 0 0 0,1 0 0 0 0,-1 0 0 0 0,1 1 1 0 0,0 2 24 0 0,-10 23-65 0 0,9-25 53 0 0,-1-1 0 0 0,1 1-1 0 0,0 0 1 0 0,0 0 0 0 0,1 0 0 0 0,-1-1 0 0 0,1 2-1 0 0,0-1 1 0 0,1 0 0 0 0,-1 0 0 0 0,1 0 0 0 0,0 0-1 0 0,0 4 13 0 0,0-5-13 0 0,0 0 0 0 0,0 0-1 0 0,0 0 1 0 0,-1 0 0 0 0,0 0-1 0 0,0 0 1 0 0,0-1 0 0 0,-1 4 13 0 0,0-3-16 0 0,1 0 0 0 0,0 1 0 0 0,0-1 0 0 0,0 0 0 0 0,1 1 0 0 0,0 0 16 0 0,0 4-77 0 0,0 1 1 0 0,1 0 0 0 0,1 0-1 0 0,-1-1 1 0 0,3 7 76 0 0,-2-12-67 0 0,-1 1 0 0 0,1 0 0 0 0,0 0 0 0 0,0-1 0 0 0,1 1 0 0 0,0-1 0 0 0,-1 0 0 0 0,1 0 0 0 0,1 0 0 0 0,-1 0 0 0 0,3 2 67 0 0,26 28-1127 0 0,-29-32 952 0 0,-1 0-1 0 0,1 0 0 0 0,-1-1 0 0 0,1 1 0 0 0,-1-1 1 0 0,1 0-1 0 0,0 0 0 0 0,0 0 0 0 0,0 0 1 0 0,0 0-1 0 0,0 0 0 0 0,0-1 0 0 0,0 0 176 0 0,24 2-6394 0 0</inkml:trace>
  <inkml:trace contextRef="#ctx0" brushRef="#br0" timeOffset="2230.078">3887 32 13128 0 0,'0'0'597'0'0,"0"0"-8"0"0,4 2-295 0 0,8 3 142 0 0,-12-4-374 0 0,-1 0 1 0 0,1-1-1 0 0,-1 1 1 0 0,1 0-1 0 0,0-1 1 0 0,-1 1 0 0 0,1 0-1 0 0,-1-1 1 0 0,0 1-1 0 0,1-1 1 0 0,-1 1-1 0 0,1-1 1 0 0,-1 1 0 0 0,0-1-1 0 0,1 0 1 0 0,-2 1-63 0 0,1 0 107 0 0,-18 18 869 0 0,15-15-792 0 0,0 1 0 0 0,0-1 0 0 0,0 0 0 0 0,-1 0-1 0 0,-1 0-183 0 0,-7 4 253 0 0,4-3-141 0 0,0 1 0 0 0,1 0 0 0 0,0 0 1 0 0,-4 4-113 0 0,3-2 49 0 0,-1 0 0 0 0,0 0 0 0 0,-1-1 0 0 0,0 0-49 0 0,-13 9-2 0 0,-13 18 2 0 0,36-34 1 0 0,1 1-3 0 0,-1-1 0 0 0,1 0 0 0 0,-1 1 0 0 0,0-1 0 0 0,1 0-1 0 0,-1 1 1 0 0,1-1 0 0 0,-1 1 0 0 0,0-1 0 0 0,1 1 0 0 0,-1-1 0 0 0,1 1 0 0 0,0 0 0 0 0,-1-1 0 0 0,1 1 0 0 0,-1 0 0 0 0,1-1 0 0 0,0 1 0 0 0,0 0 0 0 0,-1-1-1 0 0,1 1 1 0 0,0 0 0 0 0,0-1 0 0 0,0 1 0 0 0,0 0 0 0 0,0 0 2 0 0,1 7-11 0 0,0-8 11 0 0,-1 0 0 0 0,1 1 0 0 0,-1-1 0 0 0,1 0 0 0 0,-1 1 0 0 0,1-1 0 0 0,-1 0 0 0 0,1 0 0 0 0,-1 0 0 0 0,1 1 0 0 0,-1-1 0 0 0,1 0 0 0 0,-1 0 0 0 0,1 0 0 0 0,0 0 0 0 0,-1 0 0 0 0,1 0 0 0 0,3-1 9 0 0,0 0 0 0 0,-1 0-1 0 0,1 0 1 0 0,0-1-1 0 0,-1 1 1 0 0,0-1 0 0 0,1 0-1 0 0,-1 0 1 0 0,0 0-1 0 0,0 0 1 0 0,0 0 0 0 0,0-1-1 0 0,0 0 1 0 0,0 0-9 0 0,10-8 85 0 0,-4 3 3 0 0,1-1 0 0 0,-2 0 1 0 0,1 0-1 0 0,2-5-88 0 0,-2 2 141 0 0,1 1-1 0 0,10-9-140 0 0,-14 15 28 0 0,-4 4-12 0 0,0-1 0 0 0,0 1 0 0 0,-1-1 0 0 0,1 1 0 0 0,0-1 0 0 0,-1 0 0 0 0,1 1 1 0 0,-1-1-1 0 0,1 0 0 0 0,-1 0 0 0 0,0 0 0 0 0,0 0 0 0 0,0 0 0 0 0,0-1 0 0 0,0 1 0 0 0,-1 0 0 0 0,1 0 0 0 0,-1 0 1 0 0,1-1-1 0 0,-1 1 0 0 0,0-2-16 0 0,0 2 5 0 0,1 1 1 0 0,-1 0-1 0 0,0 0 0 0 0,0 0 1 0 0,0 0-1 0 0,0 0 1 0 0,1 0-1 0 0,-1 0 1 0 0,1 0-1 0 0,-1-1 0 0 0,1 1 1 0 0,-1 1-1 0 0,1-1 1 0 0,-1 0-1 0 0,1 0 1 0 0,0 0-1 0 0,-1 0 0 0 0,1 0 1 0 0,0 0-1 0 0,0 1 1 0 0,0-1-1 0 0,0 0 0 0 0,0 1-5 0 0,0-1 11 0 0,0 0-1 0 0,0 0 0 0 0,0 0 1 0 0,0 1-1 0 0,0-1 0 0 0,0 0 0 0 0,-1 0 1 0 0,1 0-1 0 0,0 0 0 0 0,-1-1 1 0 0,1 1-1 0 0,0 0 0 0 0,-1 0 0 0 0,1 0 1 0 0,-1 0-1 0 0,0-1-10 0 0,2-7 214 0 0,-3 9-192 0 0,1-1 1 0 0,0 1-1 0 0,0-1 1 0 0,0 0 0 0 0,0 1-1 0 0,1-1 1 0 0,-1 1-1 0 0,0-1 1 0 0,0 1-1 0 0,0-1 1 0 0,0 1-1 0 0,0-1 1 0 0,1 1 0 0 0,-1-1-1 0 0,0 1 1 0 0,0-1-1 0 0,1 1 1 0 0,-1-1-1 0 0,0 1 1 0 0,1 0 0 0 0,-1-1-1 0 0,1 1 1 0 0,-1-1-1 0 0,1 1 1 0 0,-1 0-1 0 0,0 0 1 0 0,1-1-1 0 0,-1 1 1 0 0,1 0 0 0 0,-1 0-1 0 0,1-1 1 0 0,-1 1-1 0 0,1 0 1 0 0,-1 0-1 0 0,1 0 1 0 0,0 0 0 0 0,-1 0-1 0 0,1 0 1 0 0,-1 0-1 0 0,1 0 1 0 0,-1 0-1 0 0,1 0-22 0 0,25-5 626 0 0,-24 4-462 0 0,-2 1-18 0 0,3 2-26 0 0,-3-2-117 0 0,1 0 0 0 0,0 0 0 0 0,-1 1 0 0 0,1-1 0 0 0,0 0 0 0 0,-1 1 0 0 0,1-1 0 0 0,-1 1 0 0 0,1-1-1 0 0,-1 1 1 0 0,1-1 0 0 0,-1 1 0 0 0,1-1 0 0 0,-1 1 0 0 0,1-1 0 0 0,-1 1 0 0 0,0 0 0 0 0,1-1 0 0 0,-1 1 0 0 0,0-1-1 0 0,0 1 1 0 0,1 0 0 0 0,-1-1 0 0 0,0 1 0 0 0,0 0 0 0 0,0 0 0 0 0,0-1 0 0 0,0 1 0 0 0,0 0 0 0 0,0-1 0 0 0,0 1-1 0 0,0 0 1 0 0,0-1 0 0 0,0 1 0 0 0,-1 0 0 0 0,1 0 0 0 0,0-1 0 0 0,-1 1-3 0 0,0 5 4 0 0,1-5-1 0 0,1 1 0 0 0,-1 0-1 0 0,0-1 1 0 0,1 1 0 0 0,-1 0 0 0 0,1-1-1 0 0,-1 1 1 0 0,1 0 0 0 0,-1-1 0 0 0,1 1-1 0 0,0-1 1 0 0,0 1 0 0 0,0-1 0 0 0,0 0-1 0 0,0 1 1 0 0,0-1 0 0 0,1 1-3 0 0,5 6 6 0 0,-6-4-6 0 0,1-1 0 0 0,-1 0 0 0 0,0 1 0 0 0,0-1 0 0 0,0 0 0 0 0,-1 1 0 0 0,1-1 0 0 0,-1 1 0 0 0,0 0 0 0 0,0-1 0 0 0,0 3 0 0 0,2 22 0 0 0,5-2-7 0 0,-3-9-9 0 0,0 1-1 0 0,0-1 1 0 0,-2 1 0 0 0,0 13 16 0 0,-1-20 0 0 0,0 1 0 0 0,0 0 0 0 0,1-1 0 0 0,0 1 0 0 0,1-1 0 0 0,3 6 0 0 0,6 15 0 0 0,10 17 0 0 0,-10-25 0 0 0,-1 2 0 0 0,-2-1 0 0 0,0 2 0 0 0,18 58-48 0 0,-16-54-3 0 0,-2 1 1 0 0,0-1-1 0 0,-1 10 51 0 0,-3-13-281 0 0,7 4-742 0 0</inkml:trace>
  <inkml:trace contextRef="#ctx0" brushRef="#br0" timeOffset="2627.877">3583 1016 3224 0 0,'23'5'684'0'0,"-2"-1"4109"0"0,-20-4-1922 0 0,0 0 309 0 0,7 0-2391 0 0,26 2 2658 0 0,-7-1-3026 0 0,-20-1-222 0 0,0 1 1 0 0,0 0-1 0 0,0 0 1 0 0,0 0-200 0 0,16 3 232 0 0,62-1 892 0 0,39 3-114 0 0,-1-1-249 0 0,-52-2-344 0 0,110 0 578 0 0,-14 1-430 0 0,-76-6-55 0 0,-29 1-233 0 0,-30 1-252 0 0,-31 0-178 0 0,-1 0-83 0 0,0 0-20 0 0,-1-1-96 0 0,-16-6-1273 0 0,8 6 699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2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22319 0 0,'0'0'488'0'0,"0"0"104"0"0,0 0 16 0 0,0 0 24 0 0,0 0-504 0 0,13 4-128 0 0,-3-4 0 0 0,4 5 0 0 0,-14-5 0 0 0,8 0 0 0 0,5 0 0 0 0,6-5-80 0 0,-1 10-304 0 0,4-5-56 0 0,7 0-8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54:3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1306 6448 0 0,'0'0'297'0'0,"0"0"-9"0"0,3-8-177 0 0,3-18 3289 0 0,1 0 0 0 0,6-15-3400 0 0,3-8 2746 0 0,-14 43-2593 0 0,0 0 0 0 0,1-1 0 0 0,-1 2 0 0 0,1-1 0 0 0,1 0 0 0 0,-1 0 0 0 0,1 1 0 0 0,0 0-1 0 0,0 0 1 0 0,0 0 0 0 0,1 0 0 0 0,0 1 0 0 0,0 0 0 0 0,0 0 0 0 0,0 0 0 0 0,0 0 0 0 0,6-1-153 0 0,1-1 21 0 0,1 1 1 0 0,0 0 0 0 0,0 1 0 0 0,0 0-1 0 0,1 1 1 0 0,-1 1 0 0 0,1 0-1 0 0,3 1-21 0 0,180-23-8 0 0,55-5 151 0 0,-42 13 221 0 0,453-19 208 0 0,-508 26-433 0 0,164-14 256 0 0,-97 5 72 0 0,234-27 50 0 0,-249 21-506 0 0,1021-100 1029 0 0,-1098 111-976 0 0,605-70 335 0 0,-606 68-310 0 0,272-51 278 0 0,-136 19 2 0 0,138-22 26 0 0,-325 52-256 0 0,39-15-139 0 0,-90 24 32 0 0,3-3-232 0 0,-1 0 1 0 0,1-2 199 0 0,-30 12-120 0 0,1 1 0 0 0,-1 0 1 0 0,1-1-1 0 0,-1 1 0 0 0,1 0 0 0 0,-1-1 1 0 0,0 1-1 0 0,1 0 0 0 0,-1-1 0 0 0,0 1 1 0 0,1-1-1 0 0,-1 1 0 0 0,0-1 0 0 0,0 1 0 0 0,1-1 1 0 0,-1 1-1 0 0,0-1 0 0 0,0 1 0 0 0,0-1 1 0 0,0 1-1 0 0,1-1 0 0 0,-1 1 0 0 0,0-1 1 0 0,0 0-1 0 0,0 1 0 0 0,0-1 0 0 0,0 1 1 0 0,-1-1-1 0 0,1 1 0 0 0,0-1 0 0 0,0 1 1 0 0,0-1-1 0 0,0 1 0 0 0,-1-1 120 0 0,-3-11-7526 0 0</inkml:trace>
  <inkml:trace contextRef="#ctx0" brushRef="#br0" timeOffset="395.775">5812 0 11056 0 0,'0'0'505'0'0,"0"0"-9"0"0,0 0-137 0 0,0 0 593 0 0,0 0 294 0 0,0 0 60 0 0,2 2-185 0 0,24 14-1166 0 0,0-2 1 0 0,1 0 0 0 0,7 1 44 0 0,87 31-181 0 0,-20-8 205 0 0,18 6 24 0 0,23 10 124 0 0,-44-14 82 0 0,-6-2 152 0 0,48 29-406 0 0,-110-52 139 0 0,-7-3 159 0 0,0 1 1 0 0,12 10-299 0 0,-28-18 95 0 0,0 1 0 0 0,0 0 0 0 0,-1 0 0 0 0,0 1 1 0 0,0-1-1 0 0,0 1 0 0 0,-1 1 0 0 0,0-1 0 0 0,2 5-95 0 0,-6-9 36 0 0,0 0 0 0 0,0-1 0 0 0,0 1 0 0 0,0 0 0 0 0,-1 0-1 0 0,1 0 1 0 0,-1 0 0 0 0,0 0 0 0 0,0 0 0 0 0,0 0-1 0 0,0 0 1 0 0,0 0 0 0 0,0 0 0 0 0,-1 0 0 0 0,0 0 0 0 0,1 0-1 0 0,-1 0 1 0 0,0-1 0 0 0,-1 1 0 0 0,1 0 0 0 0,0 0-1 0 0,-1-1 1 0 0,0 1-36 0 0,-5 7 110 0 0,0 0 1 0 0,-1 0-1 0 0,0-1 0 0 0,-1 0 0 0 0,0 0-110 0 0,-6 4 112 0 0,0 0 1 0 0,0-2-1 0 0,-1 0 1 0 0,-2 0-113 0 0,-71 38 278 0 0,33-19-190 0 0,-246 119-1519 0 0,237-120-5728 0 0</inkml:trace>
  <inkml:trace contextRef="#ctx0" brushRef="#br0" timeOffset="763.772">3937 1885 18399 0 0,'0'0'844'0'0,"0"0"-20"0"0,0 2-532 0 0,6 17-333 0 0,-1 1 0 0 0,-1-1-1 0 0,0 8 42 0 0,9 101-173 0 0,-9-82 272 0 0,0-8-29 0 0,-2 8-70 0 0,-2-30-62 0 0,-4 161 239 0 0,1-139-772 0 0,-2 0 0 0 0,-1-1 0 0 0,-8 24 595 0 0,10-47-574 0 0,-1 0 0 0 0,0 0 0 0 0,-1-1 0 0 0,-1 1 0 0 0,0-1 0 0 0,-8 10 574 0 0,-19 23-1781 0 0</inkml:trace>
  <inkml:trace contextRef="#ctx0" brushRef="#br0" timeOffset="764.772">3555 1688 21191 0 0,'0'0'936'0'0,"0"0"200"0"0,0 0-912 0 0,0 0-224 0 0,0 0 0 0 0,8 6 0 0 0,2 3 160 0 0,-1 3-8 0 0,-9-12-8 0 0,10 13 0 0 0,-2 2-848 0 0,-3 2-176 0 0,4-5-32 0 0,-4 5-7823 0 0</inkml:trace>
  <inkml:trace contextRef="#ctx0" brushRef="#br0" timeOffset="1203.053">4046 2120 17623 0 0,'1'2'804'0'0,"31"46"400"0"0,-18-29-1252 0 0,-1 2 0 0 0,9 19 48 0 0,42 113 376 0 0,-53-128-289 0 0,-2 0 0 0 0,4 17-87 0 0,0 0 10 0 0,1 7-23 0 0,-11-39-58 0 0,-2-8-26 0 0,1-3 8 0 0,2-2 123 0 0,1-1 0 0 0,-1 1 0 0 0,0-1 0 0 0,0 0 0 0 0,-1 0 0 0 0,1-1-1 0 0,-1 1 1 0 0,1-1 0 0 0,-2 1 0 0 0,1-1 0 0 0,2-5-34 0 0,4-11 296 0 0,0-1 0 0 0,0-7-296 0 0,-4 15-3 0 0,11-27 135 0 0,1 1-1 0 0,5-4-131 0 0,7-16 37 0 0,-22 43 20 0 0,2 0-1 0 0,0 1 0 0 0,0 0 0 0 0,2 0 0 0 0,0 1 0 0 0,0 1 1 0 0,2 0-1 0 0,7-8-56 0 0,-17 20 31 0 0,0-1 0 0 0,0 1 1 0 0,-1 0-1 0 0,1 0 1 0 0,1 0-1 0 0,-1 0 0 0 0,0 0 1 0 0,0 1-1 0 0,1-1 0 0 0,-1 1 1 0 0,1 0-1 0 0,-1 0 1 0 0,1 0-1 0 0,-1 0 0 0 0,1 1 1 0 0,0 0-1 0 0,-1-1 0 0 0,1 1 1 0 0,0 1-1 0 0,-1-1 1 0 0,1 0-1 0 0,-1 1 0 0 0,1 0 1 0 0,0 0-1 0 0,-1 0 0 0 0,1 0 1 0 0,-1 0-1 0 0,0 1 1 0 0,0 0-1 0 0,2 0-31 0 0,7 5 14 0 0,-6-4-14 0 0,1 1 1 0 0,0-1-1 0 0,-1 2 1 0 0,0-1 0 0 0,0 1-1 0 0,2 2 0 0 0,17 18 0 0 0,-2 1 0 0 0,-1 2 0 0 0,0 1 0 0 0,47 67-412 0 0,-63-86-252 0 0,0 0 0 0 0,-1 0 0 0 0,0 0 0 0 0,0 0 0 0 0,-1 2 664 0 0,0 1-2220 0 0</inkml:trace>
  <inkml:trace contextRef="#ctx0" brushRef="#br0" timeOffset="1591.069">4916 2071 18975 0 0,'0'0'870'0'0,"0"0"-20"0"0,0 0-510 0 0,0 0-120 0 0,1 0 4 0 0,2 1-196 0 0,-1 0-1 0 0,0-1 0 0 0,0 1 0 0 0,1 0 0 0 0,-1 0 0 0 0,0 0 1 0 0,0 0-1 0 0,0 1 0 0 0,0-1 0 0 0,0 1 0 0 0,0-1 1 0 0,-1 1-1 0 0,1 0 0 0 0,0 0-27 0 0,24 29-277 0 0,-14-16 154 0 0,-7-9 38 0 0,0 0 0 0 0,0 1 0 0 0,-1-1 1 0 0,0 1-1 0 0,-1 0 0 0 0,4 7 85 0 0,-4-3-95 0 0,1 0 0 0 0,1 0-1 0 0,0 0 1 0 0,1-1-1 0 0,0 0 1 0 0,0 0-1 0 0,6 6 96 0 0,1 2-79 0 0,2 2-94 0 0,0 0 0 0 0,1-1 0 0 0,1-1-1 0 0,12 10 174 0 0,-1-1-271 0 0,7 4-178 0 0,-32-29-66 0 0,10 5 2247 0 0,-12-7-1643 0 0,-1 0 1 0 0,1 0-1 0 0,-1 0 0 0 0,1-1 1 0 0,-1 1-1 0 0,1 0 1 0 0,-1 0-1 0 0,1-1 0 0 0,-1 1 1 0 0,1 0-1 0 0,-1 0 1 0 0,1-1-1 0 0,-1 1 0 0 0,1-1 1 0 0,-1 1-1 0 0,0 0 1 0 0,1-1-1 0 0,-1 1 1 0 0,0-1-1 0 0,1 1 0 0 0,-1-1 1 0 0,0 1-1 0 0,0-1 1 0 0,0 1-1 0 0,1-1 0 0 0,-1 1 1 0 0,0-1-1 0 0,0 1-89 0 0,3-10 418 0 0,-1 1 0 0 0,1-1-1 0 0,-2 0 1 0 0,0 0-1 0 0,0 1 1 0 0,0-8-418 0 0,2-21 836 0 0,4-42-427 0 0,-4 44-370 0 0,1-1 1 0 0,2 1 0 0 0,1 0-40 0 0,1 5 29 0 0,19-66-179 0 0,-21 79-111 0 0,1 0 0 0 0,1 1-1 0 0,1 0 1 0 0,2-4 261 0 0,0 2-453 0 0,-10 15 49 0 0,1-1 0 0 0,1 1 1 0 0,-1 0-1 0 0,0 0 0 0 0,1 1 0 0 0,0-1 0 0 0,0 0 0 0 0,0 1 0 0 0,3-3 404 0 0,15-4-1984 0 0</inkml:trace>
  <inkml:trace contextRef="#ctx0" brushRef="#br0" timeOffset="1980.07">5753 2298 3680 0 0,'0'0'284'0'0,"0"-5"2656"0"0,-1 2-2063 0 0,1 0-1 0 0,0-1 1 0 0,0 1 0 0 0,0 0 0 0 0,0-1-1 0 0,0 1 1 0 0,1 0 0 0 0,-1-1 0 0 0,1 1 0 0 0,0 0-1 0 0,0 0 1 0 0,2-3-877 0 0,4-22 1561 0 0,-4-12-375 0 0,2-22-587 0 0,-4 54-685 0 0,1 1-1 0 0,0 0 1 0 0,0 0-1 0 0,0-1 1 0 0,1 2 0 0 0,0-1-1 0 0,1-1 87 0 0,-2 5-114 0 0,-1 0 0 0 0,1 0 0 0 0,-1 1 0 0 0,1-1-1 0 0,0 1 1 0 0,0 0 0 0 0,1 0 0 0 0,0-2 114 0 0,-2 4-50 0 0,0-1-1 0 0,0 0 1 0 0,0 1 0 0 0,1-1-1 0 0,-1 1 1 0 0,0 0 0 0 0,0-1-1 0 0,0 1 1 0 0,0 0 0 0 0,1 0-1 0 0,-1 0 1 0 0,0 0 0 0 0,0 0-1 0 0,0 0 1 0 0,1 0 0 0 0,-1 0-1 0 0,0 0 1 0 0,0 1 0 0 0,0-1-1 0 0,0 0 1 0 0,1 1 0 0 0,-1-1-1 0 0,0 1 51 0 0,6 3-227 0 0,0 0-1 0 0,-1 0 0 0 0,0 0 0 0 0,0 1 0 0 0,0 0 0 0 0,4 6 228 0 0,2 0-281 0 0,-3-2 224 0 0,0 0-1 0 0,-1 0 1 0 0,0 1-1 0 0,0 0 1 0 0,-2 0-1 0 0,1 0 0 0 0,-1 1 1 0 0,0 0-1 0 0,-1 1 1 0 0,0 1 57 0 0,-4-8 29 0 0,0 0 1 0 0,0 0 0 0 0,-1 0 0 0 0,1 1 0 0 0,-1-1-1 0 0,0 0 1 0 0,-1 0 0 0 0,1 0 0 0 0,-1 0 0 0 0,0 0 0 0 0,0 0-1 0 0,-1 0 1 0 0,1-1 0 0 0,-1 1 0 0 0,0 0 0 0 0,-1-1-1 0 0,1 1 1 0 0,-1-1 0 0 0,0 0 0 0 0,0 0 0 0 0,0 0 0 0 0,-1 1-31 0 0,-6 4 65 0 0,-2 0 0 0 0,1 0-1 0 0,-1-1 1 0 0,0-1 0 0 0,-1 0-1 0 0,0 0 1 0 0,0-1 0 0 0,-13 4-64 0 0,7-5 31 0 0,0-1 0 0 0,0 0 1 0 0,0-1-1 0 0,-2-1-31 0 0,8-1 10 0 0,1-1 0 0 0,-1 0 1 0 0,1 0-1 0 0,-1-2 0 0 0,1 1 0 0 0,-11-4-10 0 0,14 2-883 0 0,1-1 0 0 0,-1 0-1 0 0,1 0 1 0 0,-7-5 883 0 0,8 6-1188 0 0,-20-13-4178 0 0</inkml:trace>
  <inkml:trace contextRef="#ctx0" brushRef="#br0" timeOffset="1981.07">6231 1452 14280 0 0,'2'2'1102'0'0,"22"19"-949"0"0,-1 1 0 0 0,-1 1-1 0 0,-2 1 1 0 0,0 1 0 0 0,-1 1-1 0 0,-2 0 1 0 0,-1 2-1 0 0,9 18-152 0 0,59 121 2291 0 0,13 27-915 0 0,-48-89-1026 0 0,-19-44-491 0 0,-4 0 0 0 0,10 36 141 0 0,-26-72-907 0 0,-7-20 367 0 0,-1 1 0 0 0,0 0 0 0 0,0 0-1 0 0,0 0 1 0 0,-1 0 0 0 0,1 2 540 0 0,1 7-1566 0 0</inkml:trace>
  <inkml:trace contextRef="#ctx0" brushRef="#br0" timeOffset="2366.716">6642 1974 14280 0 0,'2'6'213'0'0,"1"1"0"0"0,-1-1 1 0 0,2 0-1 0 0,-1 0 1 0 0,1 0-1 0 0,0 0 1 0 0,2 2-214 0 0,7 10 44 0 0,28 40 219 0 0,9 6-263 0 0,-9-12 878 0 0,-15-20-406 0 0,1-1 0 0 0,1-2-1 0 0,1-1 1 0 0,24 17-472 0 0,-48-41 51 0 0,0-1 0 0 0,0 0 0 0 0,0 0 0 0 0,1 0 0 0 0,-1-1 0 0 0,1 1-1 0 0,-1-1 1 0 0,1-1 0 0 0,0 1 0 0 0,0-1 0 0 0,3 0-51 0 0,-6 0 83 0 0,0-1-1 0 0,-1 0 1 0 0,1 0 0 0 0,0 0-1 0 0,-1 0 1 0 0,1-1-1 0 0,0 1 1 0 0,-1-1 0 0 0,1 0-1 0 0,-1 1 1 0 0,1-1-1 0 0,-1 0 1 0 0,1-1 0 0 0,-1 1-1 0 0,0 0 1 0 0,0-1-1 0 0,1 1 1 0 0,-1-1 0 0 0,0 0-1 0 0,0 1 1 0 0,-1-1 0 0 0,1 0-1 0 0,0 0 1 0 0,0 0-1 0 0,-1-1 1 0 0,2-1-83 0 0,10-19 898 0 0,-6 12-391 0 0,-1-1 0 0 0,0 1-1 0 0,-1-1 1 0 0,3-9-507 0 0,7-28 1055 0 0,-3-2 0 0 0,-2 0 0 0 0,3-47-1055 0 0,-7 19 394 0 0,-1 5 43 0 0,8-36-437 0 0,-2 35-399 0 0,-9 24-3756 0 0,-2 34-4598 0 0</inkml:trace>
  <inkml:trace contextRef="#ctx0" brushRef="#br0" timeOffset="3276.429">7341 2192 15288 0 0,'3'2'348'0'0,"11"11"-15"0"0,-1 1 0 0 0,-1 0-1 0 0,0 1 1 0 0,3 5-333 0 0,22 33 279 0 0,-35-51-200 0 0,-1 1 0 0 0,1 0 0 0 0,0 0 0 0 0,-1 0 0 0 0,0 0-1 0 0,1 3-78 0 0,0-1 68 0 0,0 0-1 0 0,1 0 1 0 0,-1 0-1 0 0,1 0 1 0 0,0 0-1 0 0,0-1 0 0 0,3 4-67 0 0,-6-8-19 0 0,0 0 0 0 0,0 0 0 0 0,0 0 0 0 0,1 0 0 0 0,-1 0-1 0 0,0 0 1 0 0,0 0 0 0 0,0 0 0 0 0,0 0 0 0 0,0 0 0 0 0,0 0-1 0 0,0 1 1 0 0,0-1 0 0 0,0 0 0 0 0,0 0 0 0 0,1 0 0 0 0,-1 0-1 0 0,0 0 1 0 0,0 0 0 0 0,0 0 0 0 0,0 0 0 0 0,0 0 0 0 0,0 0-1 0 0,0 0 1 0 0,1 0 0 0 0,-1 0 0 0 0,0 0 0 0 0,0 0-1 0 0,0 0 1 0 0,0 0 0 0 0,0 0 0 0 0,0 0 0 0 0,0 0 0 0 0,0 0-1 0 0,1-1 1 0 0,-1 1 0 0 0,0 0 0 0 0,0 0 0 0 0,0 0 0 0 0,0 0-1 0 0,0 0 1 0 0,0 0 0 0 0,0 0 0 0 0,0 0 0 0 0,0 0 0 0 0,0 0-1 0 0,0 0 1 0 0,0-1 0 0 0,1 1 0 0 0,-1 0 0 0 0,0 0 0 0 0,0 0-1 0 0,0 0 1 0 0,0 0 0 0 0,0 0 0 0 0,0 0 0 0 0,0 0 0 0 0,0-1-1 0 0,0 1 1 0 0,0 0 19 0 0,3-13 169 0 0,0-25 905 0 0,-3 33-1180 0 0,2-13 290 0 0,1 1-1 0 0,0 0 1 0 0,1 0 0 0 0,3-7-184 0 0,26-65 714 0 0,-30 83-646 0 0,1-4 53 0 0,1 1 0 0 0,0 0 0 0 0,0 1 0 0 0,7-9-121 0 0,6-8 308 0 0,-17 23-266 0 0,0 1 0 0 0,0-1-1 0 0,0 0 1 0 0,1 1-1 0 0,-1 0 1 0 0,1-1-1 0 0,-1 1 1 0 0,1 0 0 0 0,-1 0-1 0 0,1 0 1 0 0,0 0-1 0 0,0 0 1 0 0,-1 0 0 0 0,1 1-1 0 0,0-1 1 0 0,0 0-1 0 0,0 1 1 0 0,0-1-1 0 0,0 1 1 0 0,0 0 0 0 0,0 0-1 0 0,0 0 1 0 0,0 0-1 0 0,-1 0 1 0 0,1 0-1 0 0,0 0 1 0 0,0 1 0 0 0,0-1-1 0 0,0 1 1 0 0,0-1-1 0 0,0 1 1 0 0,0 0 0 0 0,-1 0-1 0 0,3 1-41 0 0,0 0 13 0 0,1 0 0 0 0,-1 1-1 0 0,0-1 1 0 0,0 1 0 0 0,0 0 0 0 0,0 1 0 0 0,0-1-1 0 0,-1 1 1 0 0,1 0 0 0 0,-1-1 0 0 0,0 1 0 0 0,0 1-1 0 0,0 0-12 0 0,4 7-142 0 0,0-1-1 0 0,7 9 143 0 0,-7-11-109 0 0,-1 1-1 0 0,0 0 1 0 0,0 0 0 0 0,1 4 109 0 0,-4-10-36 0 0,-1 0 0 0 0,1 0 0 0 0,0 0 1 0 0,0 0-1 0 0,1 0 0 0 0,-1-1 1 0 0,1 1-1 0 0,0-1 0 0 0,0 0 0 0 0,1 1 36 0 0,10 7-230 0 0,-13-9 138 0 0,0 0 0 0 0,0 0 0 0 0,1-1 0 0 0,-1 1 0 0 0,1-1 0 0 0,-1 0 1 0 0,1 0-1 0 0,-1 0 0 0 0,1 0 0 0 0,0 0 0 0 0,0 0 92 0 0,-1-1-388 0 0,-2 0-11 0 0,3 0 33 0 0,-3 0 379 0 0,0 1-1 0 0,0-1 0 0 0,1 0 0 0 0,-1 0 0 0 0,0 0 1 0 0,1 0-1 0 0,-1 0 0 0 0,0 0 0 0 0,0 0 1 0 0,1 0-1 0 0,-1 0 0 0 0,0 0 0 0 0,0 0 0 0 0,1 0 1 0 0,-1 0-1 0 0,0 0 0 0 0,0 0 0 0 0,1 0 1 0 0,-1 0-1 0 0,0-1 0 0 0,0 1 0 0 0,1 0 0 0 0,-1 0 1 0 0,0 0-1 0 0,0 0 0 0 0,0 0 0 0 0,1-1 0 0 0,-1 1 1 0 0,0 0-1 0 0,0 0 0 0 0,0 0 0 0 0,0 0 1 0 0,1-1-1 0 0,-1 1-12 0 0,26-67 1592 0 0,-21 46-1142 0 0,-4 15-365 0 0,0 0-1 0 0,1 0 0 0 0,-1 0 1 0 0,1 1-1 0 0,1-1 0 0 0,-1 0 1 0 0,1 1-1 0 0,0-1-84 0 0,5-6 162 0 0,-1-1-1 0 0,-1 0 1 0 0,0-1 0 0 0,4-10-162 0 0,-9 19-6 0 0,1 1 0 0 0,0 0 0 0 0,0 0 0 0 0,1 0 0 0 0,-1 0 0 0 0,1 0 0 0 0,0 1 0 0 0,0-1 0 0 0,0 1 0 0 0,0-1 0 0 0,1 1 0 0 0,0 0 0 0 0,-1 1 0 0 0,1-1 0 0 0,0 0 0 0 0,0 1 0 0 0,0 0 0 0 0,1 0 0 0 0,-1 0 0 0 0,0 1 0 0 0,1 0 0 0 0,-1-1 0 0 0,1 2 0 0 0,-1-1 0 0 0,1 0 0 0 0,0 1 0 0 0,-1 0 0 0 0,1 0 0 0 0,0 0 0 0 0,-1 1 0 0 0,1-1 0 0 0,-1 1 0 0 0,1 0 0 0 0,-1 0 0 0 0,1 1 0 0 0,-1 0 0 0 0,0-1 0 0 0,1 1 0 0 0,-1 1 0 0 0,0-1 0 0 0,2 2 6 0 0,-6-4 0 0 0,10 7 0 0 0,1 1 0 0 0,-1 0 0 0 0,-1 0 0 0 0,1 1 0 0 0,-1 0 0 0 0,-1 1 0 0 0,3 3 0 0 0,-1 0-64 0 0,1 0 0 0 0,4 3 64 0 0,-2-2-176 0 0,-1 0 0 0 0,3 5 176 0 0,-13-16-26 0 0,19 28-556 0 0,24 24 582 0 0,-33-41-132 0 0,-8-9-22 0 0,0 0 0 0 0,1 0-1 0 0,0 0 1 0 0,0 0 0 0 0,0-1-1 0 0,0 0 1 0 0,1 0-1 0 0,0 0 1 0 0,2 0 154 0 0,1 0-209 0 0,0 0 1 0 0,0 0-1 0 0,1-1 0 0 0,-1-1 0 0 0,1 0 1 0 0,0 0-1 0 0,0 0 0 0 0,0-2 0 0 0,0 1 1 0 0,0-1-1 0 0,0-1 0 0 0,0 1 0 0 0,0-2 1 0 0,-1 1-1 0 0,1-2 0 0 0,9-2 209 0 0,-2 0-117 0 0,1 0 106 0 0,1-1 0 0 0,-1 0 0 0 0,-1-1 0 0 0,1-1-1 0 0,-1-1 1 0 0,8-6 11 0 0,69-53 751 0 0,-85 61-559 0 0,0-1 0 0 0,-1 0 0 0 0,0-1 0 0 0,0 0 0 0 0,-1 0 1 0 0,0-1-193 0 0,11-17 1511 0 0,6-15-1511 0 0,-19 30 310 0 0,0 0 0 0 0,0-1 0 0 0,-1 1 0 0 0,-1-1 0 0 0,0 0 0 0 0,-1 0 0 0 0,0 0 0 0 0,-1-9-310 0 0,0 16 94 0 0,-1 2-30 0 0,0 0-1 0 0,0 0 0 0 0,-1 0 1 0 0,1 0-1 0 0,-1 1 0 0 0,0-1 1 0 0,0 0-1 0 0,0 0 0 0 0,-2-3-63 0 0,-17-34 318 0 0,19 39-294 0 0,-3-3-34 0 0,1 0 0 0 0,-1 1 0 0 0,0-1 0 0 0,0 1-1 0 0,0 0 1 0 0,0 0 0 0 0,-1 1 0 0 0,1-1 0 0 0,-1 1 0 0 0,0 0-1 0 0,0 0 1 0 0,-1 1 0 0 0,1 0 0 0 0,0-1 0 0 0,-1 2-1 0 0,1-1 1 0 0,-1 1 0 0 0,0 0 0 0 0,-3-1 10 0 0,6 2-14 0 0,-2 0-17 0 0,0 0 0 0 0,0 0 0 0 0,0 0 0 0 0,0 0 0 0 0,0 1 0 0 0,0 0 0 0 0,0 0 0 0 0,0 0 0 0 0,0 1 0 0 0,0 0 0 0 0,1 0 0 0 0,-1 0 0 0 0,1 0 0 0 0,-2 2 31 0 0,-12 6-127 0 0,11-6 89 0 0,1-1 0 0 0,0 1 0 0 0,0 1 0 0 0,0-1 0 0 0,0 1-1 0 0,1 0 1 0 0,0 0 0 0 0,0 0 0 0 0,0 1 0 0 0,-1 2 38 0 0,-21 27-91 0 0,21-28 77 0 0,0 1-1 0 0,0-1 1 0 0,1 1 0 0 0,0 0-1 0 0,0 1 1 0 0,1-1 0 0 0,0 1 0 0 0,0 1 14 0 0,-11 32-53 0 0,8-26-32 0 0,1 1 0 0 0,-3 13 85 0 0,9-27-17 0 0,0 1 0 0 0,0-1 0 0 0,0 0-1 0 0,0 1 1 0 0,0-1 0 0 0,0 0 0 0 0,1 0 0 0 0,0 1 0 0 0,0-1 0 0 0,0 0-1 0 0,0 2 18 0 0,6 22-174 0 0,-7-24 128 0 0,0 0 0 0 0,1 0-1 0 0,0 0 1 0 0,0 0 0 0 0,0 1 0 0 0,0-1-1 0 0,0-1 1 0 0,1 1 0 0 0,-1 0-1 0 0,1 0 1 0 0,0 0 0 0 0,0-1 0 0 0,0 1-1 0 0,1 0 47 0 0,1 1-68 0 0,1 1 0 0 0,0-1 0 0 0,0-1 0 0 0,0 1 0 0 0,0-1 0 0 0,0 1 1 0 0,4 0 67 0 0,5 2-101 0 0,1 0 0 0 0,-1-1 0 0 0,1-1 0 0 0,1 0 0 0 0,13 1 101 0 0,2-3-10 0 0,-1 0-1 0 0,0-2 0 0 0,1-2 1 0 0,-1-1-1 0 0,0-1 0 0 0,0-1 1 0 0,9-4 10 0 0,-18 3 51 0 0,-1-1 1 0 0,1-2 0 0 0,-2 0-1 0 0,1 0 1 0 0,-1-2-1 0 0,-1-1 1 0 0,4-2-52 0 0,-16 9 100 0 0,1 0 0 0 0,-1-1 0 0 0,0 0 0 0 0,0 0 1 0 0,0 0-1 0 0,-1-1 0 0 0,0 1 0 0 0,0-1 0 0 0,-1 0 0 0 0,0-1 0 0 0,0 1 0 0 0,-1-1 0 0 0,1 0 0 0 0,-1-1-100 0 0,-3 6 69 0 0,1 0 0 0 0,-1-1-1 0 0,1 1 1 0 0,-1 0 0 0 0,0 0 0 0 0,0-1-1 0 0,0 1 1 0 0,-1 0 0 0 0,1 0-1 0 0,-1 0 1 0 0,0 0 0 0 0,0-2-69 0 0,-4-21 489 0 0,6 10-140 0 0,-1 10-189 0 0,0 1 0 0 0,0-1 1 0 0,0 1-1 0 0,-1-1 0 0 0,1 1-160 0 0,-1 4 16 0 0,1 0 0 0 0,0 0 0 0 0,0 0 0 0 0,0 1 0 0 0,0-1-1 0 0,0 0 1 0 0,0 0 0 0 0,0 0 0 0 0,0 1 0 0 0,0-1 0 0 0,0 0-1 0 0,0 0 1 0 0,1 0 0 0 0,-1 1 0 0 0,0-1 0 0 0,0 0 0 0 0,1 0-1 0 0,-1 1 1 0 0,1-1 0 0 0,-1 0 0 0 0,1 1 0 0 0,-1-1 0 0 0,1 1 0 0 0,-1-1-1 0 0,1 0 1 0 0,-1 1 0 0 0,1-1 0 0 0,0 1 0 0 0,-1-1 0 0 0,1 1-1 0 0,0 0 1 0 0,-1-1 0 0 0,1 1 0 0 0,0-1-16 0 0,0 1-83 0 0,0 13-269 0 0,6 10 115 0 0,-5-19 180 0 0,-1 1 1 0 0,1-1-1 0 0,-1 1 1 0 0,0-1-1 0 0,0 1 1 0 0,0-1-1 0 0,-1 3 57 0 0,-1 12-165 0 0,0-14 110 0 0,1 1-1 0 0,-1 0 1 0 0,1 0 0 0 0,1 0 0 0 0,-1 1 55 0 0,6 23-123 0 0,6 45-92 0 0,-11-68 214 0 0,1-1 0 0 0,-1 1-1 0 0,1-1 1 0 0,1 0 0 0 0,-1 1-1 0 0,3 2 2 0 0,-2-1-17 0 0,1 0 0 0 0,-1 0-1 0 0,1 6 18 0 0,-4-12-36 0 0,0 0 0 0 0,0 0 0 0 0,1 0 0 0 0,-1 0 0 0 0,1 0 0 0 0,-1-1 0 0 0,1 1 0 0 0,0 0 0 0 0,0 0 0 0 0,0 0 0 0 0,0-1 0 0 0,0 1 0 0 0,0 0 0 0 0,0-1 0 0 0,0 1 0 0 0,1-1 0 0 0,-1 0 0 0 0,1 1 0 0 0,-1-1 0 0 0,1 0 0 0 0,-1 0 0 0 0,1 0 0 0 0,0 0 0 0 0,1 1 36 0 0,0-1-41 0 0,0 1 0 0 0,0-1 0 0 0,0 0 0 0 0,0 0 0 0 0,0 0-1 0 0,0 0 1 0 0,0 0 0 0 0,0-1 0 0 0,0 1 0 0 0,0-1 0 0 0,0 0-1 0 0,1 0 1 0 0,-1 0 0 0 0,0 0 0 0 0,0-1 0 0 0,0 1 0 0 0,0-1 0 0 0,0 0-1 0 0,0 0 1 0 0,0 0 0 0 0,0 0 0 0 0,0-1 0 0 0,0 1 0 0 0,2-2 41 0 0,4-4 22 0 0,0-1 0 0 0,0 1 0 0 0,-1-2 1 0 0,1 1-1 0 0,-2-1 0 0 0,1-2-22 0 0,10-10 158 0 0,-10 11-28 0 0,-1 0-1 0 0,-1-1 1 0 0,0 0-1 0 0,-1-1 1 0 0,0 1-1 0 0,0-1 1 0 0,1-8-130 0 0,5-11 381 0 0,18-55 785 0 0,-19 50-45 0 0,16-32-1121 0 0,-19 50 211 0 0,17-33 271 0 0,-22 46-431 0 0,1 1 0 0 0,0-1 0 0 0,0 1 0 0 0,1 0 0 0 0,-1-1 0 0 0,1 1 0 0 0,0 1 0 0 0,3-3-51 0 0,-6 5-3 0 0,1 0 0 0 0,0 0 0 0 0,0 1-1 0 0,-1-1 1 0 0,1 1 0 0 0,0-1 0 0 0,0 1 0 0 0,-1 0-1 0 0,1 0 1 0 0,0 0 0 0 0,0 0 0 0 0,0 0 0 0 0,-1 0 0 0 0,1 0-1 0 0,0 1 1 0 0,0-1 0 0 0,-1 1 0 0 0,1-1 0 0 0,0 1-1 0 0,0-1 1 0 0,-1 1 0 0 0,1 0 3 0 0,4 2-56 0 0,-1 0 1 0 0,1 0-1 0 0,-1 1 1 0 0,0-1-1 0 0,4 4 56 0 0,13 16-239 0 0,0 0 0 0 0,-2 1 0 0 0,5 9 239 0 0,2 2-660 0 0,8 5 660 0 0,-13-15-646 0 0,2-1 0 0 0,0-1 0 0 0,2-1 1 0 0,0-2-1 0 0,7 3 646 0 0,-28-20-400 0 0,0 0 1 0 0,0-1-1 0 0,0 0 1 0 0,1 0-1 0 0,-1 0 0 0 0,0-1 1 0 0,2 1 399 0 0,23 1-4687 0 0,-3-5-854 0 0</inkml:trace>
  <inkml:trace contextRef="#ctx0" brushRef="#br0" timeOffset="3644.593">10455 769 17791 0 0,'1'-5'274'0'0,"-1"3"-133"0"0,1 1-1 0 0,-1-1 1 0 0,1 1-1 0 0,-1-1 1 0 0,1 1-1 0 0,-1-1 1 0 0,1 1-1 0 0,0 0 1 0 0,0-1-1 0 0,-1 1 1 0 0,1 0-1 0 0,1-1-140 0 0,-2 1 318 0 0,0 1 46 0 0,0 0 10 0 0,4 13-108 0 0,-6 20-620 0 0,-1 0 1 0 0,-5 21 353 0 0,-2 13-189 0 0,0 19-15 0 0,-11 124 102 0 0,18-162 54 0 0,-4 67 813 0 0,4 0 0 0 0,8 37-765 0 0,4-55 1174 0 0,22 89-1174 0 0,-10-103-243 0 0,3-1 0 0 0,4-1 0 0 0,13 21 243 0 0,-15-34-2152 0 0,-26-67 1831 0 0,0-1 272 0 0,0 0 0 0 0,0 0 0 0 0,1 0 0 0 0,-1 0 0 0 0,0 0 0 0 0,0 1 0 0 0,0-1 0 0 0,0 0 0 0 0,0 0 0 0 0,0 0 0 0 0,0 0 0 0 0,1 1 0 0 0,-1-1 0 0 0,0 0 0 0 0,0 0 0 0 0,0 0 0 0 0,0 0 0 0 0,0 1 0 0 0,0-1 0 0 0,0 0 0 0 0,0 0 0 0 0,0 0 0 0 0,0 1 0 0 0,0-1 0 0 0,0 0 0 0 0,0 0 0 0 0,0 0 0 0 0,0 1 0 0 0,0-1 0 0 0,0 0 0 0 0,0 0 0 0 0,0 0 0 0 0,-1 1 0 0 0,1-1 0 0 0,0 0 0 0 0,0 0 0 0 0,0 0 0 0 0,0 0 0 0 0,0 1 0 0 0,0-1 1 0 0,0 0-1 0 0,-1 0 0 0 0,1 0 0 0 0,0 0 0 0 0,0 0 0 0 0,0 0 0 0 0,0 1 0 0 0,-1-1 0 0 0,1 0 0 0 0,0 0 0 0 0,0 0 0 0 0,0 0 0 0 0,-1 0 0 0 0,1 0 0 0 0,0 0 0 0 0,0 0 0 0 0,0 0 0 0 0,-1 0 0 0 0,1 0 0 0 0,0 0 0 0 0,0 0 0 0 0,0 0 0 0 0,-1 0 0 0 0,1 0 0 0 0,0 0 49 0 0,-27-7-1805 0 0</inkml:trace>
  <inkml:trace contextRef="#ctx0" brushRef="#br0" timeOffset="4017.378">9655 1291 13824 0 0,'0'0'629'0'0,"2"0"-12"0"0,32 8 219 0 0,1-3-1 0 0,0-1 1 0 0,29 0-836 0 0,108-6 4964 0 0,-164 2-4819 0 0,190-11 3169 0 0,134-27-3314 0 0,-156 8-1765 0 0,0-4-4027 0 0,-37 2-2123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6:5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1936 7832 0 0,'0'0'356'0'0,"0"0"-7"0"0,0 0-113 0 0,0 0 339 0 0,0 0 175 0 0,2 1 33 0 0,2 1-585 0 0,1-1-1 0 0,-1 1 1 0 0,1-1 0 0 0,0 0 0 0 0,-1-1-1 0 0,1 1 1 0 0,0-1 0 0 0,0 0-1 0 0,-1 0 1 0 0,3-1-198 0 0,24 2 791 0 0,-3 3-5 0 0,-1-2 0 0 0,1-2 1 0 0,17-1-787 0 0,-13 1 485 0 0,0 1 1 0 0,0 1 0 0 0,1 2-486 0 0,7 0 621 0 0,23 0-621 0 0,1-2 436 0 0,20 6-436 0 0,31 1 125 0 0,-48-4-33 0 0,27-1 46 0 0,-23-3 82 0 0,1 3 1 0 0,-1 2-1 0 0,44 12-220 0 0,56 13 453 0 0,-118-21-453 0 0,-32-7 0 0 0,0 1 0 0 0,15 5 0 0 0,83 27-129 0 0,4-5 129 0 0,274 43 303 0 0,-365-71-700 0 0,1-2 0 0 0,15-1 397 0 0,-17 0-1114 0 0,-3-2-3397 0 0,-5-5-1411 0 0</inkml:trace>
  <inkml:trace contextRef="#ctx0" brushRef="#br0" timeOffset="416.741">1866 1941 11024 0 0,'0'0'505'0'0,"0"0"-9"0"0,0 0-253 0 0,2 1 105 0 0,70 6 2028 0 0,-11 3-1378 0 0,-12-3-505 0 0,163 40 837 0 0,-153-30-997 0 0,0 2-1 0 0,27 15-332 0 0,-66-25 62 0 0,-2 1-1 0 0,4 3-61 0 0,5 3 30 0 0,-17-9-12 0 0,-1 0 0 0 0,0 0 0 0 0,0 1 0 0 0,-1 0 0 0 0,1 1 0 0 0,-2-1 0 0 0,0 2 0 0 0,3 3-18 0 0,-7-8 17 0 0,-1-1 0 0 0,0 1 0 0 0,0-1-1 0 0,0 1 1 0 0,-1 0 0 0 0,1 4-17 0 0,3 7 54 0 0,-5-12-41 0 0,1-1 0 0 0,-1 1-1 0 0,0-1 1 0 0,0 0 0 0 0,0 1 0 0 0,0-1-1 0 0,0 1 1 0 0,-1-1 0 0 0,0 1 0 0 0,0 1-13 0 0,-11 34 133 0 0,11-38-127 0 0,-4 11 50 0 0,0 0 1 0 0,-2-1 0 0 0,1 1 0 0 0,-1-1-1 0 0,-1-1 1 0 0,0 1 0 0 0,0-1-1 0 0,-1-1 1 0 0,-10 8-57 0 0,-15 12 257 0 0,-2-1 1 0 0,-9 4-258 0 0,11-9 113 0 0,15-11-37 0 0,-1 0-1 0 0,-15 6-75 0 0,-23 12 63 0 0,36-16-62 0 0,0-2 0 0 0,-16 6-1 0 0,2-5-5738 0 0,17-8-627 0 0</inkml:trace>
  <inkml:trace contextRef="#ctx0" brushRef="#br0" timeOffset="2395.274">3715 1596 2304 0 0,'0'0'101'0'0,"2"1"1"0"0,7 1 865 0 0,0 0 0 0 0,-1 0 1 0 0,1-1-1 0 0,0-1 1 0 0,0 1-1 0 0,0-2 1 0 0,0 1-1 0 0,1-1-967 0 0,26-1 1270 0 0,58-6 322 0 0,-91 8-1571 0 0,80 0 2290 0 0,50-8-2311 0 0,-60 2 380 0 0,1 3 0 0 0,67 7-380 0 0,54 5 64 0 0,-104-4-21 0 0,50 6 58 0 0,-40-3 331 0 0,-1-4 1 0 0,61-7-433 0 0,-116 2 138 0 0,135-9 388 0 0,3 1-146 0 0,354-12 188 0 0,-203 7-330 0 0,10-1-218 0 0,-197 9-20 0 0,48 0 0 0 0,160-2 64 0 0,17 5-64 0 0,57-2 86 0 0,-185 9-20 0 0,44 8-54 0 0,-159-15 62 0 0,-67 1-34 0 0,156-4 88 0 0,-164 5-118 0 0,0-3 1 0 0,20-5-11 0 0,-50 7 27 0 0,0 1 0 0 0,15 1-27 0 0,-16 0 10 0 0,-10-1 33 0 0,-4-1-21 0 0,-8 1 42 0 0,-1 1 27 0 0,0 0-3 0 0,0 0-7 0 0,0 0 2 0 0,0 0 10 0 0,5 22-171 0 0,-6-1-35 0 0,-1 0 0 0 0,-4 17 113 0 0,2-16-40 0 0,1 0 0 0 0,1 18 40 0 0,3 11-76 0 0,3-1 0 0 0,2 1 0 0 0,2-1 0 0 0,2 0 0 0 0,3-1 0 0 0,3 7 76 0 0,5 25-103 0 0,-13-47-31 0 0,10 28 134 0 0,-10-41-52 0 0,2 0-1 0 0,6 9 53 0 0,11 24-144 0 0,-15-22 72 0 0,-6-16 12 0 0,1-1 0 0 0,3 7 60 0 0,14 21-88 0 0,18 35-74 0 0,-23-40 96 0 0,-3-8 52 0 0,9 31 14 0 0,-15-36 1 0 0,-5-15-26 0 0,-1 1 0 0 0,-1-1 0 0 0,2 7 25 0 0,-5-17-1 0 0,0 2-2 0 0,0 0-1 0 0,1 0 1 0 0,-1 1-1 0 0,0-1 1 0 0,0 0-1 0 0,-1 0 1 0 0,1 0-1 0 0,0 0 1 0 0,-1 0-1 0 0,1 0 1 0 0,-1 0-1 0 0,0 0 0 0 0,1 0 1 0 0,-1 0-1 0 0,0 0 4 0 0,-1 1 1 0 0,1-1 0 0 0,0 0-1 0 0,0 1 1 0 0,-1-1-1 0 0,0 0 1 0 0,1 0 0 0 0,-1 0-1 0 0,0 0 1 0 0,0 0-1 0 0,0-1 1 0 0,0 1-1 0 0,0 0 1 0 0,-1-1 0 0 0,1 0-1 0 0,0 1 1 0 0,-1-1-1 0 0,-2 1 0 0 0,-5 1 48 0 0,0 1-1 0 0,0-1 0 0 0,-8 1-47 0 0,-54 8 695 0 0,-2-3-1 0 0,1-4 0 0 0,-64-3-694 0 0,-42 6 184 0 0,131-8-144 0 0,2-1-33 0 0,1 2-1 0 0,-15 4-6 0 0,-72 7 0 0 0,-3-6 0 0 0,-41 4 0 0 0,-123 3 91 0 0,-246-10 284 0 0,212-10-187 0 0,213 5-122 0 0,-35-1-66 0 0,-340-10 335 0 0,201 21-384 0 0,1 1 98 0 0,192-10-242 0 0,-212 7 535 0 0,56 1-560 0 0,69-3 195 0 0,52-2 101 0 0,-39 1 15 0 0,137 0-85 0 0,-219 10 112 0 0,129-6-109 0 0,46-2-12 0 0,-32 7 1 0 0,-94-4 160 0 0,206-8-89 0 0,1 0-48 0 0,1 0 0 0 0,-1 0 1 0 0,0 0-1 0 0,1 0 0 0 0,-1 0 0 0 0,0 0 0 0 0,1 0 1 0 0,-1 0-1 0 0,1-1 0 0 0,-1 1 0 0 0,0 0 1 0 0,1 0-1 0 0,-1 0 0 0 0,1-1 0 0 0,-1 1 0 0 0,0 0 1 0 0,1-1-1 0 0,-1 1 0 0 0,1-1 0 0 0,-1 1-23 0 0,-12-9 571 0 0,11 7-491 0 0,0 0 1 0 0,1 0 0 0 0,-1 0-1 0 0,1 0 1 0 0,0-1 0 0 0,0 1 0 0 0,-1 0-1 0 0,1-1 1 0 0,1 1 0 0 0,-2-3-81 0 0,-3-8 182 0 0,2 4-86 0 0,0 0 1 0 0,0 0-1 0 0,1 0 1 0 0,0-1-97 0 0,-6-21 150 0 0,1 1-52 0 0,0 1 1 0 0,2-2-99 0 0,0 1 52 0 0,-9-29-52 0 0,6 33 0 0 0,-4-13 0 0 0,1 0 0 0 0,2-1 0 0 0,0-9 0 0 0,-3-43 5 0 0,2 20-39 0 0,3 0-1 0 0,3-11 35 0 0,1-56 30 0 0,-6 0 0 0 0,-10-28-30 0 0,14 143 55 0 0,-6-22-55 0 0,-1-1 21 0 0,12 47-26 0 0,0-1 0 0 0,0 1 0 0 0,0-1 0 0 0,0 1 0 0 0,0 0 0 0 0,-1-1 0 0 0,1 1 0 0 0,0-1 0 0 0,0 1 0 0 0,0 0 0 0 0,0-1 0 0 0,-1 1 0 0 0,1 0 0 0 0,0-1 0 0 0,0 1 0 0 0,-1 0 0 0 0,1 0 0 0 0,0-1 0 0 0,0 1 0 0 0,-1 0 0 0 0,1-1 0 0 0,0 1 0 0 0,-1 0 0 0 0,1 0 0 0 0,-1 0 0 0 0,1 0 0 0 0,0-1 0 0 0,-1 1 0 0 0,1 0 5 0 0,-1 0-25 0 0,0 0 1 0 0,1-1-1 0 0,-1 1 1 0 0,0 0-1 0 0,1-1 0 0 0,-1 1 1 0 0,1-1-1 0 0,-1 1 1 0 0,0-1-1 0 0,1 1 0 0 0,-1-1 1 0 0,1 1-1 0 0,-1-1 1 0 0,1 0-1 0 0,-1 1 0 0 0,1-1 1 0 0,0 0-1 0 0,-1 1 0 0 0,1-1 1 0 0,0 0-1 0 0,0 1 1 0 0,-1-2 24 0 0,-2-1-782 0 0,-2-1-38 0 0</inkml:trace>
  <inkml:trace contextRef="#ctx0" brushRef="#br0" timeOffset="4788.223">4147 2014 10680 0 0,'0'0'489'0'0,"0"0"-8"0"0,0 0-237 0 0,0 0 152 0 0,0 0 99 0 0,0 0 17 0 0,2 0-36 0 0,7 4-177 0 0,-6-3-78 0 0,-3-1-18 0 0,3-1-23 0 0,10-1-88 0 0,0 0 1 0 0,0 1 0 0 0,0 1 0 0 0,6 0-93 0 0,-5 1 313 0 0,-10-2-226 0 0,-1 1 1 0 0,1 0-1 0 0,0-1 1 0 0,-1 0-1 0 0,1 0 1 0 0,2-1-88 0 0,5-1 55 0 0,72-16 185 0 0,-67 16-175 0 0,-12 4-66 0 0,0-2 1 0 0,-1 1-1 0 0,1 0 0 0 0,0-1 1 0 0,-1 0-1 0 0,1 0 0 0 0,0 0 1 0 0,2-1 0 0 0,17-2 10 0 0,-21 4 22 0 0,-2 0-74 0 0,0 0-29 0 0,-1 8 0 0 0,0 0 0 0 0,0 0 0 0 0,-1-1 0 0 0,0 1 0 0 0,-3 6 71 0 0,0 1 90 0 0,2 10-11 0 0,3-22-69 0 0,0 0 1 0 0,0 0-1 0 0,-1 0 0 0 0,1 0 1 0 0,-1 0-1 0 0,1 0 1 0 0,-2 1-11 0 0,-3 11-4 0 0,2 0 0 0 0,-1 0 0 0 0,2 0 0 0 0,0 0 0 0 0,0 0 0 0 0,2 0 0 0 0,0 7 4 0 0,2 26-262 0 0,8 32 262 0 0,-8-64-2 0 0,3 11-94 0 0,1 0 0 0 0,2-1 0 0 0,4 11 96 0 0,2 7-50 0 0,-3-14-23 0 0,1 0 0 0 0,11 20 73 0 0,-18-38 0 0 0,0 0 0 0 0,-1 0 0 0 0,0 0 0 0 0,-1 1 0 0 0,-1-1 0 0 0,0 1 0 0 0,-1 0 0 0 0,-1-10 17 0 0,0 0 0 0 0,-1 1 1 0 0,0-1-1 0 0,0 0 1 0 0,0 0-1 0 0,0 0 1 0 0,0-1-1 0 0,0 1 0 0 0,-1 0 1 0 0,1 0-1 0 0,-1-1 1 0 0,0 1-1 0 0,0 0 1 0 0,-2 1-18 0 0,-2 3 46 0 0,-1 0 0 0 0,0-1 1 0 0,0 0-1 0 0,-4 2-46 0 0,6-5-86 0 0,1-1 1 0 0,-1 1-1 0 0,0-1 1 0 0,0 0-1 0 0,-1 0 1 0 0,1-1-1 0 0,0 1 1 0 0,-1-1-1 0 0,1-1 1 0 0,-2 1 85 0 0,-8 0-178 0 0,-1 0 0 0 0,1-1 0 0 0,-3-1 178 0 0,-13-5 88 0 0,29 6-52 0 0,1 0 0 0 0,-1-1 1 0 0,1 1-1 0 0,-1-1 0 0 0,1 0 0 0 0,-1 0 1 0 0,1 1-1 0 0,0-1 0 0 0,-1 0 1 0 0,1 0-1 0 0,0 0 0 0 0,0 0 0 0 0,-1-1 1 0 0,1 1-1 0 0,0 0 0 0 0,0 0 1 0 0,1-1-1 0 0,-2 0-36 0 0,-3-7 348 0 0,4 8-321 0 0,1 1 0 0 0,-1-1 0 0 0,1 1-1 0 0,-1-1 1 0 0,1 1 0 0 0,0-1 0 0 0,-1 1 0 0 0,1-1 0 0 0,0 1 0 0 0,0-1 0 0 0,-1 0 0 0 0,1 1-1 0 0,0-1 1 0 0,0 0 0 0 0,0 1 0 0 0,0-1 0 0 0,0 0 0 0 0,0 1 0 0 0,0-1 0 0 0,0 1 0 0 0,0-1-1 0 0,0 0 1 0 0,0 1 0 0 0,0-1 0 0 0,1 0 0 0 0,-1 1 0 0 0,0-1 0 0 0,0 1 0 0 0,1-1-1 0 0,-1 0-25 0 0,2-3 1 0 0,1 1 0 0 0,0-1 0 0 0,-1 1 0 0 0,1-1 0 0 0,0 1 0 0 0,1 0 0 0 0,-1 0 0 0 0,0 1 0 0 0,1-1 0 0 0,0 1 0 0 0,-1 0 0 0 0,1-1 0 0 0,0 2 0 0 0,0-1 0 0 0,0 0 0 0 0,1 1-2 0 0,13-5-59 0 0,0 1 0 0 0,0 1 0 0 0,3 0 59 0 0,-13 3 19 0 0,34-5 169 0 0,-1 3-1 0 0,1 1 1 0 0,11 2-188 0 0,60-2-55 0 0,-77-5-1429 0 0,-22 6-3966 0 0</inkml:trace>
  <inkml:trace contextRef="#ctx0" brushRef="#br0" timeOffset="5194.569">4771 2163 7832 0 0,'0'0'602'0'0,"0"0"-230"0"0,1 2 504 0 0,2 13 35 0 0,-1 0-1 0 0,0 0 0 0 0,-1 0 1 0 0,0 0-1 0 0,-2 3-910 0 0,1 2 307 0 0,1 1 0 0 0,3 14-307 0 0,0-3 428 0 0,-2 1 1 0 0,-1 5-429 0 0,0-4 207 0 0,1-1 1 0 0,3 2-208 0 0,-1-18 0 0 0,0-1 0 0 0,2 0 0 0 0,0 0 0 0 0,1 0 0 0 0,1-1 0 0 0,0 0 0 0 0,1 0 0 0 0,27 32-1250 0 0,-35-46 796 0 0</inkml:trace>
  <inkml:trace contextRef="#ctx0" brushRef="#br0" timeOffset="5576.324">4662 2483 8752 0 0,'0'0'673'0'0,"0"0"-348"0"0,1 1 161 0 0,2 0-126 0 0,0 1-1 0 0,0-1 1 0 0,1 0 0 0 0,-1 0 0 0 0,0 0 0 0 0,0 0 0 0 0,1 0 0 0 0,-1-1 0 0 0,1 1 0 0 0,-1-1 0 0 0,0 0 0 0 0,1 0-1 0 0,-1 0 1 0 0,1-1 0 0 0,-1 1 0 0 0,0-1 0 0 0,2 0-360 0 0,8-3-160 0 0,-1-1-1 0 0,1 0 1 0 0,10-6 160 0 0,9-4 337 0 0,18-5-280 0 0,45-18-226 0 0,-46 21-449 0 0,15-6-4392 0 0,-40 15 492 0 0</inkml:trace>
  <inkml:trace contextRef="#ctx0" brushRef="#br0" timeOffset="6022.858">5049 2572 3224 0 0,'1'1'240'0'0,"14"20"752"0"0,-2-15 840 0 0,-3-3-802 0 0,-9-2-238 0 0,13-8 127 0 0,0 0-1 0 0,-1-1 0 0 0,0 0 0 0 0,-1-1 0 0 0,9-8-918 0 0,-4 2 466 0 0,-11 9-281 0 0,0 1-1 0 0,0-1 0 0 0,-1 0 0 0 0,1-1-184 0 0,21-27 535 0 0,-20 27-382 0 0,0-1 0 0 0,-1-1 0 0 0,0 1 0 0 0,0-1 0 0 0,-1 0 0 0 0,0 0 0 0 0,0-1 1 0 0,1-6-154 0 0,-6 15 90 0 0,0-1 0 0 0,0 1 0 0 0,0 0 0 0 0,0 0 0 0 0,-1 0 0 0 0,1 0 0 0 0,0-1 0 0 0,-1 1 0 0 0,1 0 0 0 0,-1 0 0 0 0,1 0 0 0 0,-1 0 1 0 0,0 0-1 0 0,1 0 0 0 0,-1 0 0 0 0,0 0 0 0 0,0 0 0 0 0,0 0 0 0 0,0 0 0 0 0,1 1 0 0 0,-1-1 0 0 0,0 0 0 0 0,0 1 0 0 0,-1-1 0 0 0,1 0-90 0 0,-2 1 6 0 0,1-1-1 0 0,0 1 0 0 0,-1-1 1 0 0,1 1-1 0 0,-1 0 0 0 0,1 0 0 0 0,0 0 1 0 0,-1 0-1 0 0,1 1 0 0 0,-1-1 1 0 0,1 1-1 0 0,0-1 0 0 0,-1 1 0 0 0,1 0 1 0 0,0 0-1 0 0,0 0 0 0 0,0 0 1 0 0,-1 0-1 0 0,1 1 0 0 0,0-1 1 0 0,1 1-1 0 0,-1-1-5 0 0,-10 8-87 0 0,1 0 1 0 0,0 1-1 0 0,-1 3 87 0 0,8-10-19 0 0,-11 12-45 0 0,7-8 22 0 0,-1 2 0 0 0,1-1 0 0 0,1 1 0 0 0,-1 0 0 0 0,2 1 0 0 0,-4 5 42 0 0,-1 6-31 0 0,1 0 0 0 0,-1 8 31 0 0,8-20-20 0 0,0 1-1 0 0,1 0 1 0 0,0 0 0 0 0,0 0-1 0 0,1 0 1 0 0,0 8 20 0 0,2-12-9 0 0,-1-1 1 0 0,1 0-1 0 0,0 0 1 0 0,0 0-1 0 0,0 0 0 0 0,1 0 1 0 0,0 0-1 0 0,0 0 1 0 0,0-1-1 0 0,0 1 1 0 0,1 0-1 0 0,0-1 1 0 0,0 0-1 0 0,3 4 9 0 0,-1-3-37 0 0,-1 0 0 0 0,1-1 0 0 0,0 1 0 0 0,0-1 0 0 0,0 0 0 0 0,1 0 0 0 0,0-1 0 0 0,-1 0 0 0 0,1 0 0 0 0,0 0 0 0 0,6 1 37 0 0,-8-3-129 0 0,0 0 0 0 0,0 0 0 0 0,0-1 0 0 0,0 1 0 0 0,0-1 0 0 0,0 0 0 0 0,0 0 0 0 0,1 0 0 0 0,-1-1 0 0 0,0 0 0 0 0,0 1 0 0 0,2-2 129 0 0,7-3-1170 0 0</inkml:trace>
  <inkml:trace contextRef="#ctx0" brushRef="#br0" timeOffset="6023.858">5444 2454 456 0 0,'1'3'2571'0'0,"6"9"1378"0"0,-5-9-3116 0 0,0 0 0 0 0,-1 0 0 0 0,1 1 0 0 0,-1-1 0 0 0,0 0 0 0 0,0 0 1 0 0,0 1-834 0 0,1 1 196 0 0,0 1 0 0 0,0-1 0 0 0,0 0 0 0 0,1 0 0 0 0,-1 0 0 0 0,2 1-196 0 0,11 23 414 0 0,-12-22-355 0 0,-1 0 0 0 0,0 0 0 0 0,0 0 0 0 0,-1 0 0 0 0,1 1-1 0 0,-2-1 1 0 0,1 7-59 0 0,0-6 24 0 0,0-1-1 0 0,0 1 1 0 0,1-1-1 0 0,0 0 1 0 0,0 1-1 0 0,1-1 1 0 0,0 0-24 0 0,5 18 129 0 0,-5 6 471 0 0,-3-28-447 0 0,-6 3-112 0 0,8 3 578 0 0,-11-13-265 0 0,6 3-220 0 0,1 0 0 0 0,-1 0 0 0 0,0-1-1 0 0,1 1 1 0 0,-1-1 0 0 0,1 1-1 0 0,-2-2-133 0 0,-7-7 488 0 0,8 8-354 0 0,0 0 0 0 0,1 0 0 0 0,-1-1 0 0 0,0 1 0 0 0,1-1 0 0 0,-1 0 0 0 0,1 0 0 0 0,0 0 0 0 0,0 0 0 0 0,0 0 0 0 0,1 0 0 0 0,-1-1 0 0 0,1 1 0 0 0,0 0 0 0 0,-1-3-134 0 0,-5-17 503 0 0,-1-9 379 0 0,8 30-863 0 0,0-1 1 0 0,-1 1-1 0 0,1 0 1 0 0,1 0-1 0 0,-1-1 1 0 0,0 1-1 0 0,0 0 1 0 0,1 0-1 0 0,0 0 1 0 0,-1 0-1 0 0,1 0 1 0 0,0 0-1 0 0,0-2-19 0 0,9-14-188 0 0,-6 10 30 0 0,0 0 0 0 0,1 0-1 0 0,0 0 1 0 0,4-4 158 0 0,2-5-385 0 0,-9 15 171 0 0,-1-1 1 0 0,0 1-1 0 0,1-1 1 0 0,0 1-1 0 0,0-1 1 0 0,-1 1-1 0 0,2 0 0 0 0,-1 0 1 0 0,0 0-1 0 0,0 0 1 0 0,0 0-1 0 0,3-1 214 0 0,11-2-2078 0 0</inkml:trace>
  <inkml:trace contextRef="#ctx0" brushRef="#br0" timeOffset="6502.696">5927 2572 6912 0 0,'0'0'314'0'0,"0"0"-6"0"0,0-1-198 0 0,0-2 315 0 0,-1-1-1 0 0,1 1 1 0 0,0 0 0 0 0,-1 0 0 0 0,0 0-1 0 0,0 0 1 0 0,0 0 0 0 0,0 0 0 0 0,-1 0-1 0 0,1 1 1 0 0,-1-1 0 0 0,1 0 0 0 0,-1 1-1 0 0,0-1 1 0 0,0 1 0 0 0,0 0 0 0 0,0-1 0 0 0,-3-1-425 0 0,3 3 146 0 0,0-1 0 0 0,0 1 1 0 0,0 0-1 0 0,0 0 1 0 0,0-1-1 0 0,0 1 1 0 0,0 1-1 0 0,-1-1 1 0 0,1 0-1 0 0,0 0 1 0 0,-1 1-1 0 0,1-1 1 0 0,0 1-1 0 0,-1 0 1 0 0,1 0-1 0 0,-1 0 1 0 0,1 0-1 0 0,-1 0 1 0 0,1 1-1 0 0,0-1 1 0 0,-1 1-1 0 0,1-1 0 0 0,0 1 1 0 0,-1 0-1 0 0,1 0-146 0 0,-11 4 202 0 0,8-3-145 0 0,0 1 0 0 0,0-1 0 0 0,0 1 0 0 0,1 0 0 0 0,-5 3-57 0 0,-6 5-49 0 0,1 1 0 0 0,0 1 0 0 0,-2 4 49 0 0,10-10-43 0 0,0 0 1 0 0,0 1-1 0 0,1-1 0 0 0,1 1 0 0 0,-1 0 0 0 0,1 0 0 0 0,-2 6 43 0 0,5-10-37 0 0,-1-1-21 0 0,1-1-1 0 0,0 1 1 0 0,0-1-1 0 0,1 1 1 0 0,-1 0-1 0 0,0-1 1 0 0,1 1-1 0 0,0 0 1 0 0,-1-1-1 0 0,1 1 0 0 0,0 0 1 0 0,0 0-1 0 0,1-1 1 0 0,-1 1-1 0 0,1 0 1 0 0,-1-1-1 0 0,1 1 1 0 0,0 0-1 0 0,0 0 59 0 0,0 0-78 0 0,0-1 0 0 0,0 0-1 0 0,1 1 1 0 0,-1-1 0 0 0,1 0-1 0 0,0 1 1 0 0,-1-1 0 0 0,1 0 0 0 0,0 0-1 0 0,0-1 1 0 0,0 1 0 0 0,0 0-1 0 0,1-1 1 0 0,-1 1 0 0 0,0-1 0 0 0,1 1-1 0 0,-1-1 1 0 0,1 0 0 0 0,-1 0-1 0 0,1 0 1 0 0,0-1 0 0 0,-1 1 0 0 0,1-1-1 0 0,0 1 1 0 0,-1-1 0 0 0,1 0-1 0 0,0 0 1 0 0,0 0 0 0 0,-1 0 0 0 0,1-1-1 0 0,0 1 1 0 0,0-1 0 0 0,-1 0 0 0 0,1 1-1 0 0,1-2 79 0 0,6-1-3 0 0,0-1 1 0 0,0-1-1 0 0,0 1 0 0 0,0-1 0 0 0,-1-1 0 0 0,0 0 1 0 0,0 0-1 0 0,-1-1 0 0 0,0 0 0 0 0,2-3 3 0 0,2-2 198 0 0,-1-1 0 0 0,0-1 0 0 0,-2 0-1 0 0,1 0 1 0 0,-2-1 0 0 0,0-1-198 0 0,-6 12 3700 0 0,-8 12-3083 0 0,3-5-694 0 0,1 0-1 0 0,1 0 0 0 0,-1 1 0 0 0,0-1 0 0 0,1 1 0 0 0,-1 2 78 0 0,0 3-140 0 0,1 1-1 0 0,0-1 0 0 0,0 1 0 0 0,1-1 0 0 0,1 1 1 0 0,0-1-1 0 0,0 1 0 0 0,0-1 0 0 0,1 1 0 0 0,1-1 141 0 0,0 2-231 0 0,0-2-165 0 0,-1-1 0 0 0,2 0 1 0 0,-1 0-1 0 0,5 8 396 0 0,-7-14-91 0 0,1 0-1 0 0,-1 0 1 0 0,1 0 0 0 0,-1 0 0 0 0,1 0 0 0 0,0 0 0 0 0,0 0-1 0 0,0-1 1 0 0,0 1 0 0 0,0-1 0 0 0,1 1 0 0 0,-1-1-1 0 0,0 0 1 0 0,1 0 0 0 0,-1 0 0 0 0,0 0 0 0 0,1 0 0 0 0,2 0 91 0 0,-1-1-112 0 0,0 0 0 0 0,0 0 0 0 0,0 0 0 0 0,0 0 0 0 0,0-1 1 0 0,0 1-1 0 0,0-1 0 0 0,0 0 0 0 0,1-1 112 0 0,34-14-561 0 0,-32 12 418 0 0,0-1 1 0 0,0 1 0 0 0,0-1-1 0 0,-1-1 1 0 0,1 0 0 0 0,-1 0 0 0 0,-1 0-1 0 0,1 0 1 0 0,-1-1 0 0 0,0 0-1 0 0,3-6 143 0 0,7-15-402 0 0,-2 0 0 0 0,6-17 402 0 0,-13 30-68 0 0,15-39 344 0 0,-3-1-1 0 0,-2 0 0 0 0,-2-2 1 0 0,5-52-276 0 0,-13 58 616 0 0,4-15 1984 0 0,-4 0-1 0 0,-2-8-2599 0 0,-4 71 420 0 0,0 3 16 0 0,0 0 4 0 0,0 0 0 0 0,-1 2-61 0 0,-12 35-366 0 0,2 0 1 0 0,2 0-1 0 0,1 1 0 0 0,2 1 1 0 0,1-1-1 0 0,2 14-13 0 0,-1 12-16 0 0,0 41-51 0 0,4-89 53 0 0,-1 1-48 0 0,1 0 0 0 0,1 0 0 0 0,0 0 0 0 0,1 0 0 0 0,1-1 0 0 0,1 1 0 0 0,4 12 62 0 0,1-5-1209 0 0,1-1-3283 0 0,-2-2-1582 0 0</inkml:trace>
  <inkml:trace contextRef="#ctx0" brushRef="#br0" timeOffset="6902.923">6009 2273 13040 0 0,'0'0'597'0'0,"0"0"-9"0"0,3 0-380 0 0,50-3 525 0 0,-46 3-489 0 0,-1-1 1 0 0,0-1-1 0 0,1 1 1 0 0,-1-1-1 0 0,0 0 0 0 0,0 0 1 0 0,4-3-245 0 0,5-2 296 0 0,0 1 1 0 0,1 1 0 0 0,0 0-1 0 0,0 1 1 0 0,12-1-297 0 0,20-6 142 0 0,74-18-1730 0 0,-94 21 618 0 0</inkml:trace>
  <inkml:trace contextRef="#ctx0" brushRef="#br0" timeOffset="6903.923">6687 2468 3224 0 0,'0'12'288'0'0,"0"-1"-288"0"0,0 6 0 0 0,5-2 0 0 0,-5 5 1888 0 0,0 1 328 0 0,0-1 64 0 0,0 5 16 0 0,0-10-1480 0 0,0 2-296 0 0,0 0-56 0 0,0-2-16 0 0,0-3-336 0 0,0 1-112 0 0,0-6 64 0 0,0-7-3960 0 0,0 0-784 0 0</inkml:trace>
  <inkml:trace contextRef="#ctx0" brushRef="#br0" timeOffset="7313.608">6687 2293 15176 0 0,'0'0'672'0'0,"0"0"135"0"0,0 0-647 0 0,0 0-160 0 0,0 0 0 0 0,0 0 0 0 0,0 0 304 0 0,0 0 24 0 0,0 0 8 0 0,0-9 0 0 0,0 9-488 0 0,5-11-96 0 0,-1 2-16 0 0,6 6-6743 0 0</inkml:trace>
  <inkml:trace contextRef="#ctx0" brushRef="#br0" timeOffset="7654.959">6898 2520 7368 0 0,'0'0'568'0'0,"0"-1"-179"0"0,1-2-101 0 0,-1 1 0 0 0,0 0 0 0 0,0 0 0 0 0,0 0 0 0 0,0 0 0 0 0,0 0 0 0 0,0 0 0 0 0,0 0 0 0 0,-1 0 0 0 0,1 0 0 0 0,-1 0 0 0 0,0-1-288 0 0,0 1 220 0 0,1-1-1 0 0,-1 0 1 0 0,1 1 0 0 0,-1-1-1 0 0,1 0 1 0 0,0 1-1 0 0,0-1 1 0 0,0 0-1 0 0,0 1 1 0 0,1-3-220 0 0,1 0 91 0 0,0 1 0 0 0,0 0 1 0 0,0 0-1 0 0,0 0 0 0 0,1 1 1 0 0,0-1-1 0 0,-1 1 0 0 0,1-1 0 0 0,1 1 1 0 0,-1 0-1 0 0,0 0 0 0 0,1 0 0 0 0,0 1 1 0 0,0-1-1 0 0,-1 1 0 0 0,1 0 1 0 0,1 0-1 0 0,-1 0-91 0 0,3-1 111 0 0,0 0 1 0 0,0 0-1 0 0,1 1 1 0 0,-1 0-1 0 0,1 0 0 0 0,0 1 1 0 0,-1 0-1 0 0,1 1 1 0 0,0-1-1 0 0,1 2-111 0 0,-1-1 74 0 0,-1 0 1 0 0,0 1-1 0 0,0 0 0 0 0,0 1 0 0 0,0 0 1 0 0,0 0-1 0 0,0 0 0 0 0,0 1 0 0 0,-1 0 1 0 0,1 0-1 0 0,-1 1 0 0 0,0-1 0 0 0,0 2 1 0 0,0-1-1 0 0,-1 0 0 0 0,4 4-74 0 0,-5-3-39 0 0,1-1 0 0 0,-1 1 0 0 0,0 1 0 0 0,-1-1 0 0 0,1 1 0 0 0,-1-1 0 0 0,1 3 39 0 0,-3-4-34 0 0,1 0-1 0 0,-1 0 1 0 0,0 0 0 0 0,-1 0 0 0 0,1 1 0 0 0,-1-1 0 0 0,1 0 0 0 0,-1 0 0 0 0,-1 0 0 0 0,1 1 0 0 0,0-1-1 0 0,-1 0 35 0 0,0-1-18 0 0,0 1-1 0 0,0-1 1 0 0,0 0-1 0 0,-1 0 0 0 0,1 0 1 0 0,-1 0-1 0 0,1 0 0 0 0,-1 0 1 0 0,0 0-1 0 0,0-1 1 0 0,-1 1-1 0 0,1 0 19 0 0,-32 26-150 0 0,10-9-23 0 0,9-8-33 0 0,-1 0 1 0 0,-14 8 205 0 0,-21 7-90 0 0,-23 6 90 0 0,25-11-192 0 0,43-19 201 0 0,1-1 0 0 0,-1 0 0 0 0,0 0 1 0 0,0 0-1 0 0,0-1 0 0 0,0 0 0 0 0,-2 0-9 0 0,6-1 19 0 0,0 0 0 0 0,0 0 0 0 0,1 0 0 0 0,-1 0 0 0 0,0 0 0 0 0,0 0 0 0 0,1-1 0 0 0,-1 1 0 0 0,0-1 0 0 0,1 1 0 0 0,-1-1 0 0 0,0 0 0 0 0,1 1-1 0 0,-1-1 1 0 0,1 0 0 0 0,-1 0 0 0 0,1 0 0 0 0,-1-1 0 0 0,1 1 0 0 0,0 0 0 0 0,0 0 0 0 0,-1-1 0 0 0,1 1 0 0 0,0 0 0 0 0,0-1 0 0 0,0 0-1 0 0,0 0-18 0 0,0-2 17 0 0,0 0 0 0 0,0 1-1 0 0,0-1 1 0 0,0 0-1 0 0,0 0 1 0 0,1 0-1 0 0,0 0 1 0 0,0 0-1 0 0,0 0 1 0 0,0 0-1 0 0,1 0 1 0 0,0 0-1 0 0,0-1-16 0 0,1-4-67 0 0,0-1-1 0 0,1 1 1 0 0,0 0-1 0 0,1 0 1 0 0,0-1 67 0 0,2 1-402 0 0,-1 0 1 0 0,1 0 0 0 0,2-1 401 0 0,6-10-639 0 0,22-30-461 0 0,2 7-10 0 0</inkml:trace>
  <inkml:trace contextRef="#ctx0" brushRef="#br0" timeOffset="8075.932">7279 2350 6912 0 0,'4'2'192'0'0,"-1"-1"1"0"0,-1 1-1 0 0,1 0 1 0 0,0 0-1 0 0,0 0 1 0 0,-1 0-1 0 0,1 1 1 0 0,-1-1 0 0 0,0 1-1 0 0,1-1 1 0 0,-1 1-1 0 0,0 0 1 0 0,-1 0-1 0 0,1 0 1 0 0,0 0-1 0 0,-1 0 1 0 0,0 0-1 0 0,0 1 1 0 0,0-1-1 0 0,0 0 1 0 0,0 1-1 0 0,-1-1 1 0 0,1 2-193 0 0,0 5 467 0 0,-1-1-1 0 0,1 1 1 0 0,-2-1-1 0 0,1 1 1 0 0,-1 0 0 0 0,-1-1-1 0 0,-1 8-466 0 0,-5 37 803 0 0,7-44-639 0 0,0 1 0 0 0,-1-1 1 0 0,0 1-1 0 0,-1-1 1 0 0,0 0-1 0 0,0 0 0 0 0,-1 1-164 0 0,3-11 14 0 0,1 1-1 0 0,0-1 0 0 0,-1 1 0 0 0,1 0 0 0 0,-1 0 0 0 0,1-1 0 0 0,0 1 0 0 0,0 0 0 0 0,-1-1 1 0 0,1 1-1 0 0,0 0 0 0 0,0 0 0 0 0,0 0 0 0 0,0-1 0 0 0,0 1 0 0 0,0 0 0 0 0,0 0-13 0 0,0-1 4 0 0,1 0 0 0 0,-1 0-1 0 0,0 0 1 0 0,1 0 0 0 0,-1 1-1 0 0,1-1 1 0 0,-1-1 0 0 0,0 1-1 0 0,1 0 1 0 0,-1 0 0 0 0,0 0-1 0 0,1 0 1 0 0,-1 0 0 0 0,0 0-1 0 0,0 0 1 0 0,1 0 0 0 0,-1 0-1 0 0,0-1 1 0 0,1 1 0 0 0,-1 0-1 0 0,0 0 1 0 0,1 0 0 0 0,-1-1-1 0 0,0 1 1 0 0,0 0-4 0 0,22-19-108 0 0,-10 6 246 0 0,-1-1 0 0 0,0-1-1 0 0,-2 0 1 0 0,1-1 0 0 0,5-15-138 0 0,13-19 856 0 0,-11 17-287 0 0,4-7 156 0 0,-19 37-652 0 0,0 0-1 0 0,0 1 1 0 0,0-1 0 0 0,0 1 0 0 0,1 0 0 0 0,-1-1 0 0 0,1 1-1 0 0,0 0 1 0 0,-1 0 0 0 0,1 1 0 0 0,2-2-73 0 0,-3 2 10 0 0,-1 1 0 0 0,0-1 0 0 0,0 1 0 0 0,0-1 0 0 0,0 1 0 0 0,1-1 0 0 0,-1 1 0 0 0,0 0 1 0 0,1 0-1 0 0,-1 0 0 0 0,0 0 0 0 0,0 0 0 0 0,1 0 0 0 0,-1 0 0 0 0,0 0 0 0 0,0 0 0 0 0,1 1 0 0 0,0-1-10 0 0,-1 1 2 0 0,0 0 0 0 0,1 0 0 0 0,-1 0 0 0 0,0 0 0 0 0,1 0 0 0 0,-1 0 0 0 0,0 1 0 0 0,0-1 0 0 0,0 0 0 0 0,0 1 0 0 0,0-1 0 0 0,0 1 0 0 0,-1-1 0 0 0,2 2-2 0 0,5 12 35 0 0,-1 0 0 0 0,-1 1-1 0 0,0-1 1 0 0,3 17-35 0 0,6 53 13 0 0,-13-81-21 0 0,0-1 0 0 0,0 1 0 0 0,1 0-1 0 0,-1 0 1 0 0,2 2 8 0 0,5 17-103 0 0,-4-5-1 0 0,1 8-2198 0 0,-5-17 1036 0 0</inkml:trace>
  <inkml:trace contextRef="#ctx0" brushRef="#br0" timeOffset="8076.932">7984 2313 15408 0 0,'0'0'348'0'0,"0"0"49"0"0,0 0 21 0 0,-2-1-40 0 0,-64-7 666 0 0,52 7-843 0 0,0 2 1 0 0,0-1-1 0 0,0 2 1 0 0,0-1-1 0 0,1 2 1 0 0,-1 0-1 0 0,-11 4-201 0 0,16-4 28 0 0,4-1-43 0 0,0 0-1 0 0,0 1 0 0 0,1-1 0 0 0,-1 1 0 0 0,1 0 0 0 0,0 1 0 0 0,0-1 0 0 0,-2 3 16 0 0,-3 1-111 0 0,5-4 34 0 0,1 0-1 0 0,0 0 1 0 0,0 0 0 0 0,0 1 0 0 0,0-1 0 0 0,0 1 0 0 0,0-1-1 0 0,1 1 1 0 0,0 0 0 0 0,0 0 0 0 0,0 0 0 0 0,0 1 0 0 0,1-1 0 0 0,-1 4 77 0 0,1-5-60 0 0,1 0 1 0 0,0 1 0 0 0,-1-1 0 0 0,2 0 0 0 0,-1 0 0 0 0,0 0 0 0 0,1 1 0 0 0,-1-1 0 0 0,1 0 0 0 0,0 0-1 0 0,0 0 1 0 0,0 0 0 0 0,0 0 0 0 0,1 0 0 0 0,-1 0 0 0 0,1 0 0 0 0,0-1 0 0 0,0 1 0 0 0,0-1 0 0 0,0 1-1 0 0,1-1 60 0 0,2 3-27 0 0,1-1-1 0 0,-1 1 0 0 0,1-2 0 0 0,0 1 1 0 0,1-1-1 0 0,-1 1 0 0 0,1-2 0 0 0,-1 1 0 0 0,1-1 1 0 0,0 0-1 0 0,5 1 28 0 0,21 7 300 0 0,5 3 173 0 0,-15-6-309 0 0,-1 2-1 0 0,0 0 0 0 0,-1 1 1 0 0,8 5-164 0 0,-21-10 377 0 0,-7-4-88 0 0,-1-1-38 0 0,0 2-10 0 0,-1 0-185 0 0,0 0 0 0 0,0 0-1 0 0,0 1 1 0 0,-1-1-1 0 0,1 0 1 0 0,0 0 0 0 0,-1 0-1 0 0,1-1 1 0 0,-1 1-1 0 0,0 0 1 0 0,1 0 0 0 0,-1-1-1 0 0,0 1 1 0 0,0-1-1 0 0,0 0 1 0 0,0 1 0 0 0,0-1-1 0 0,-1 0 1 0 0,1 0-1 0 0,-2 0-55 0 0,-45 18 291 0 0,31-12-494 0 0,0 0-1 0 0,-14 3 204 0 0,-14 0-3324 0 0,-14 0 3324 0 0,19-6-1247 0 0</inkml:trace>
  <inkml:trace contextRef="#ctx0" brushRef="#br0" timeOffset="10991.577">3192 1423 11256 0 0,'0'0'514'0'0,"0"0"-6"0"0,1-1-326 0 0,3-4 37 0 0,0 1-1 0 0,-1-1 1 0 0,0 0 0 0 0,0 0 0 0 0,0 0 0 0 0,0-1 0 0 0,-1 1 0 0 0,1-2-219 0 0,15-51 2375 0 0,-11 34-1811 0 0,1 1-345 0 0,1 1 0 0 0,2 1 0 0 0,0-1 0 0 0,1 2 0 0 0,8-10-219 0 0,14-25 77 0 0,-23 36-32 0 0,1 1 1 0 0,2 1-1 0 0,-1 0 0 0 0,2 1 0 0 0,7-6-45 0 0,16-12 259 0 0,32-22-259 0 0,-4 1 190 0 0,-31 26 148 0 0,18-13-338 0 0,-18 19 252 0 0,1 0 0 0 0,12-3-252 0 0,-5 4 153 0 0,-4 1 46 0 0,8-1-199 0 0,-16 8 87 0 0,13-10-87 0 0,-16 9 57 0 0,29-12-57 0 0,129-34 33 0 0,-106 37 86 0 0,105-28 800 0 0,119-15-919 0 0,-167 36 243 0 0,-60 12 30 0 0,71-7-273 0 0,-100 21 39 0 0,114-11-2 0 0,-119 13-83 0 0,0 3 0 0 0,31 4 46 0 0,18 8-33 0 0,0 5 1 0 0,-2 4-1 0 0,0 3 0 0 0,19 12 33 0 0,-40-11 0 0 0,-29-9 0 0 0,0-3 0 0 0,38 8 0 0 0,-45-14 0 0 0,-6-1 0 0 0,-1-1 0 0 0,2-2 0 0 0,18 1 0 0 0,1-2 48 0 0,-34-1-21 0 0,1 0 1 0 0,0-1-1 0 0,0 0 0 0 0,0-1 0 0 0,6-2-27 0 0,0-1 89 0 0,0-1 0 0 0,0 0 1 0 0,0-2-1 0 0,-1 0 0 0 0,9-6-89 0 0,-14 7 37 0 0,0-2 1 0 0,-1 1 0 0 0,0-2-1 0 0,-1 0 1 0 0,1 0 0 0 0,-2-1-1 0 0,0 0 1 0 0,5-6-38 0 0,-12 11 10 0 0,1 1 0 0 0,-1 0 1 0 0,1 0-1 0 0,0 1 0 0 0,2-2-10 0 0,20-15 14 0 0,25-29 14 0 0,-31 31-18 0 0,0-1 1 0 0,-2-1 0 0 0,14-19-11 0 0,-29 33 1 0 0,6-6 22 0 0,-1-1-1 0 0,0 0 0 0 0,-1-1 0 0 0,0 0 0 0 0,-1 0 0 0 0,1-7-22 0 0,-2-6 90 0 0,-2 19-74 0 0,-1 4 26 0 0,-2 4 164 0 0,-1 0 42 0 0,0 0 0 0 0,1-2 1 0 0,-1 1-268 0 0,0 1 0 0 0,0 0 1 0 0,0 0-1 0 0,0 0 0 0 0,0 0 0 0 0,0 0 0 0 0,0 0 1 0 0,0-1-1 0 0,0 1 0 0 0,0 0 0 0 0,0 0 0 0 0,0 0 1 0 0,0 0-1 0 0,0 0 0 0 0,0-1 0 0 0,0 1 0 0 0,0 0 1 0 0,1 0-1 0 0,-1 0 0 0 0,0 0 0 0 0,0 0 1 0 0,0 0-1 0 0,0 0 0 0 0,0-1 0 0 0,0 1 0 0 0,0 0 1 0 0,1 0-1 0 0,-1 0 0 0 0,0 0 0 0 0,0 0 0 0 0,0 0 1 0 0,0 0-1 0 0,0 0 0 0 0,0 0 0 0 0,1 0 0 0 0,-1 0 1 0 0,0 0-1 0 0,0 0 0 0 0,0 0 0 0 0,0 0 1 0 0,0 0-1 0 0,1 0 0 0 0,-1 0 0 0 0,0 0 0 0 0,0 0 1 0 0,0 0-1 0 0,0 0 0 0 0,0 0 19 0 0,7 16-29 0 0,1 0 0 0 0,0-1 0 0 0,1 0-1 0 0,0 0 1 0 0,9 8 29 0 0,-8-8 7 0 0,-2-4-29 0 0,65 89-75 0 0,-58-82 78 0 0,1-1-1 0 0,0 0 1 0 0,1-1-1 0 0,6 3 20 0 0,4 5-12 0 0,-21-18 13 0 0,1 0-1 0 0,-1 0 0 0 0,1-1 0 0 0,7 5 0 0 0,5 1 9 0 0,0-1 1 0 0,1 0-1 0 0,0-2 0 0 0,0 0 0 0 0,1-1 0 0 0,0-1 0 0 0,13 1-9 0 0,13-2 71 0 0,-1-3 0 0 0,1-2-1 0 0,-1-2 1 0 0,23-5-71 0 0,-23 5 52 0 0,29 3-52 0 0,-18 0 1 0 0,-14 0-1 0 0,7 3 0 0 0,-5 0 0 0 0,9-2 0 0 0,69 4 0 0 0,3 0 0 0 0,-20-2 0 0 0,-49 0 0 0 0,26-4 0 0 0,376-44 152 0 0,-272 20-136 0 0,-27 1 14 0 0,-75 9 4 0 0,3 3-34 0 0,11 2 0 0 0,4 0 0 0 0,0 3 0 0 0,19 6 0 0 0,-80 4 13 0 0,-1 2 0 0 0,0 2 0 0 0,0 2-1 0 0,-1 1 1 0 0,19 9-13 0 0,-26-6 76 0 0,-1 1-1 0 0,29 18-75 0 0,-47-25 1 0 0,7 5 26 0 0,-2 1 0 0 0,0 0-1 0 0,12 13-26 0 0,8 6 0 0 0,-17-14 0 0 0,-1 0 0 0 0,-2 2 0 0 0,0 1 0 0 0,-1 0 0 0 0,7 13 0 0 0,10 9 24 0 0,-18-23 47 0 0,-1 0 1 0 0,10 19-72 0 0,3 11 85 0 0,102 191 34 0 0,-109-203-66 0 0,-15-27-75 0 0,0 0 0 0 0,-1 0 0 0 0,0 2 22 0 0,-3-6-369 0 0,0-1 0 0 0,0 0 1 0 0,1 1-1 0 0,3 4 369 0 0,7 8-907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1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3384 14368 0 0,'0'0'661'0'0,"0"0"-17"0"0,0-9-389 0 0,2 0-247 0 0,-2 0 1 0 0,0-1 0 0 0,0 1 0 0 0,0 0 0 0 0,-1-1 0 0 0,-1-2-9 0 0,-7-16 38 0 0,8 25 20 0 0,-1-1 1 0 0,1 1-1 0 0,0-1 0 0 0,0 0 1 0 0,0 0-1 0 0,0 0 1 0 0,1 1-1 0 0,-1-5-58 0 0,1-7 708 0 0,-2-1-1 0 0,-1-8-707 0 0,1 11 376 0 0,0 1 1 0 0,1-1 0 0 0,1 0-1 0 0,0-2-376 0 0,1-37 1099 0 0,-2 32-629 0 0,2 0 1 0 0,1 0-1 0 0,0-2-470 0 0,0 2 218 0 0,0 0 0 0 0,-2 0 0 0 0,-1 0 0 0 0,0 1 0 0 0,-4-21-218 0 0,0-4 390 0 0,-3-22 242 0 0,-3-34 94 0 0,2 25-661 0 0,4 35-22 0 0,2-6-43 0 0,0-90-158 0 0,0-23-78 0 0,1 99 225 0 0,2-1 0 0 0,6-35 11 0 0,0 37-13 0 0,0-8-38 0 0,5-10 51 0 0,-6 50-3 0 0,2-5 92 0 0,-2 1-1 0 0,-2-1 1 0 0,0-13-89 0 0,-1 12 99 0 0,-1 23-44 0 0,0-1 0 0 0,-1 0 0 0 0,0 1 0 0 0,-1-1 1 0 0,-1-4-56 0 0,1-4 9 0 0,1 17-15 0 0,0-1 0 0 0,0 1 0 0 0,-1-1 0 0 0,1 1 0 0 0,0 0-1 0 0,-1-1 1 0 0,1 1 0 0 0,-1-1 0 0 0,0 1 0 0 0,0 0 0 0 0,0 0 0 0 0,0-1 0 0 0,0 1 6 0 0,-3-2 14 0 0,-1 0 11 0 0,4 3-36 0 0,1 1-1 0 0,0 0 0 0 0,0 0 0 0 0,0 0 0 0 0,0-1 0 0 0,0 1 1 0 0,0 0-1 0 0,-1 0 0 0 0,1 0 0 0 0,0 0 0 0 0,0-1 0 0 0,0 1 0 0 0,-1 0 1 0 0,1 0-1 0 0,0 0 0 0 0,0 0 0 0 0,0 0 0 0 0,-1 0 0 0 0,1 0 0 0 0,0 0 1 0 0,0 0-1 0 0,-1 0 0 0 0,1 0 0 0 0,0 0 0 0 0,0 0 0 0 0,0 0 1 0 0,-1 0-1 0 0,1 0 0 0 0,0 0 0 0 0,0 0 0 0 0,-1 0 0 0 0,1 0 0 0 0,0 0 1 0 0,0 0-1 0 0,0 0 0 0 0,-1 0 0 0 0,1 0 0 0 0,0 0 0 0 0,0 0 1 0 0,0 1-1 0 0,-1-1 0 0 0,1 0 0 0 0,0 0 0 0 0,0 0 0 0 0,0 0 0 0 0,0 1 1 0 0,-1-1-1 0 0,1 0 0 0 0,0 0 0 0 0,0 0 0 0 0,0 1 0 0 0,0-1 0 0 0,0 0 1 0 0,0 0-1 0 0,0 0 0 0 0,0 1 0 0 0,0-1 0 0 0,0 0 12 0 0,-46 67-1490 0 0,36-51 1382 0 0,0 0 0 0 0,1 0 0 0 0,-1 4 108 0 0,-5 9-15 0 0,5-10-12 0 0,-4 7-142 0 0,-10 14 169 0 0,18-32-25 0 0,0 0 0 0 0,0 0 0 0 0,-1-1-1 0 0,0 1 1 0 0,0-2 0 0 0,-6 5 25 0 0,5-6-21 0 0,1 2 0 0 0,0-1-1 0 0,0 1 1 0 0,0 0 0 0 0,1 0-1 0 0,-6 8 22 0 0,1-3-84 0 0,10-12 78 0 0,0 1 0 0 0,0 0 0 0 0,0 0 0 0 0,0-1 0 0 0,0 1 0 0 0,0 0 0 0 0,0 0 0 0 0,1 0 0 0 0,-1 0 0 0 0,0 0-1 0 0,1 0 1 0 0,-1 0 0 0 0,1 0 0 0 0,-1 1 0 0 0,1-1 0 0 0,0 0 6 0 0,-9 25 0 0 0,11-32 135 0 0,-1 5-91 0 0,0-1 0 0 0,0 0 0 0 0,0 1 0 0 0,-1-1 0 0 0,1 0 0 0 0,-1 0 0 0 0,1 1 0 0 0,-1-1 0 0 0,0 0 0 0 0,1 0 0 0 0,-1 0-44 0 0,1-6 87 0 0,1 0 0 0 0,0 0 0 0 0,0 0 1 0 0,1 0-1 0 0,-1 1 0 0 0,2-1 1 0 0,-1 1-1 0 0,1 0 0 0 0,4-6-87 0 0,6-13 137 0 0,8-20-137 0 0,-3-1 0 0 0,-1-1 0 0 0,9-44 0 0 0,-24 83 6 0 0,0 1 0 0 0,0 0 0 0 0,1-1 0 0 0,0 1 0 0 0,0 1 0 0 0,1-1-1 0 0,1-1-5 0 0,17-29 35 0 0,-17 24-4 0 0,-5 10-28 0 0,1 0 0 0 0,0 0 0 0 0,0 0-1 0 0,0 0 1 0 0,1 0 0 0 0,-1 1 0 0 0,1-1 0 0 0,0 1 0 0 0,0-1 0 0 0,1 0-3 0 0,7-3-18 0 0,-9 5-69 0 0,25 7-288 0 0,-21-3 338 0 0,-1 0 0 0 0,1 0 1 0 0,-1 0-1 0 0,0 0 0 0 0,0 1 0 0 0,0 0 0 0 0,0 0 0 0 0,0 1 0 0 0,2 2 37 0 0,9 8-99 0 0,-1 0 0 0 0,1 3 99 0 0,10 11-38 0 0,-13-16 32 0 0,7 8-82 0 0,1-1 0 0 0,0-2 0 0 0,17 12 88 0 0,43 27-180 0 0,-42-27-1267 0 0,2-2-4223 0 0,-18-15-738 0 0</inkml:trace>
  <inkml:trace contextRef="#ctx0" brushRef="#br0" timeOffset="623.231">771 458 1840 0 0,'-3'-2'420'0'0,"-2"-3"381"0"0,3 3-367 0 0,-1 0 0 0 0,1 0 0 0 0,0 0 0 0 0,0 0 0 0 0,-1 1 0 0 0,1-1 0 0 0,-1 1 0 0 0,0-1 0 0 0,1 1 0 0 0,-1 0-1 0 0,0 0-433 0 0,-20-8 2899 0 0,19 6-2606 0 0,0 1 1 0 0,-1 1 0 0 0,1-1 0 0 0,0 0-1 0 0,-1 1 1 0 0,1 0 0 0 0,-1 0-294 0 0,-40-3 1636 0 0,17 0-873 0 0,-1 1 1 0 0,1 2 0 0 0,0 1 0 0 0,-1 1-1 0 0,0 2-763 0 0,-1 1 345 0 0,7-1 87 0 0,0 0-1 0 0,-18 7-431 0 0,17-3 130 0 0,0 0-21 0 0,1 1-1 0 0,1 1 1 0 0,-1 1-1 0 0,1 1-108 0 0,10-5-41 0 0,-1 1 0 0 0,1 1 0 0 0,0 0 0 0 0,1 1 0 0 0,-1 0 0 0 0,2 1 0 0 0,-1 0 0 0 0,2 0 0 0 0,-1 1 0 0 0,0 3 41 0 0,-7 11-281 0 0,8-14 230 0 0,2 0 1 0 0,-1 0 0 0 0,2 1 0 0 0,0 0 0 0 0,0 1 0 0 0,-1 5 50 0 0,1-1 0 0 0,4-14-4 0 0,1 1 0 0 0,0 0-1 0 0,-1-1 1 0 0,1 1-1 0 0,1 0 1 0 0,-1 0-1 0 0,0 0 1 0 0,1 0-1 0 0,0 0 1 0 0,0 0 0 0 0,0-1-1 0 0,1 3 5 0 0,1 2-17 0 0,2-1 0 0 0,-1 1 0 0 0,1-1 0 0 0,0 0 0 0 0,0 0 0 0 0,1 0 0 0 0,0 0 17 0 0,3 5-52 0 0,-6-10 42 0 0,1 1-1 0 0,-1 0 1 0 0,1 0-1 0 0,-1-1 1 0 0,1 0-1 0 0,0 1 1 0 0,0-1-1 0 0,0 0 1 0 0,0 0-1 0 0,0-1 1 0 0,2 1 10 0 0,38 13-37 0 0,-24-9 8 0 0,4-1 16 0 0,0-1 0 0 0,0 0 0 0 0,0-2 0 0 0,0 0 0 0 0,1-2 0 0 0,7-1 13 0 0,-1 1 3 0 0,7-3-843 0 0,0-1-1 0 0,0-2 0 0 0,-1-2 0 0 0,15-5 841 0 0,-25 6-738 0 0,50-13-4656 0 0</inkml:trace>
  <inkml:trace contextRef="#ctx0" brushRef="#br0" timeOffset="1082.898">866 568 10680 0 0,'0'0'241'0'0,"-1"1"38"0"0,0 0-249 0 0,0 0 1 0 0,0 1 0 0 0,0-1 0 0 0,0 0-1 0 0,0 0 1 0 0,1 1 0 0 0,-1-1 0 0 0,0 1-1 0 0,1-1 1 0 0,-1 0 0 0 0,1 1 0 0 0,0-1-1 0 0,-1 1 1 0 0,1 0-31 0 0,0 1 25 0 0,-1-1 0 0 0,1 0 0 0 0,-1 0 0 0 0,0 0 0 0 0,0 0 0 0 0,0 0 1 0 0,0 0-1 0 0,0 0 0 0 0,0 0-25 0 0,-2 3 124 0 0,0 1 0 0 0,0-1 0 0 0,0 1 0 0 0,1-1-1 0 0,0 1 1 0 0,0 0 0 0 0,0 0 0 0 0,0 2-124 0 0,-1 7 210 0 0,2-13 35 0 0,1-2-21 0 0,1 1-6 0 0,-1 2-180 0 0,1-1 1 0 0,0 0 0 0 0,0 0 0 0 0,1 0 0 0 0,-1-1 0 0 0,0 1 0 0 0,1 0 0 0 0,-1 0 0 0 0,1-1-1 0 0,-1 1 1 0 0,1-1 0 0 0,0 1 0 0 0,0-1 0 0 0,0 0 0 0 0,0 1 0 0 0,0-1 0 0 0,0 0 0 0 0,0 0-1 0 0,0-1 1 0 0,0 1 0 0 0,0 0 0 0 0,0-1 0 0 0,1 1 0 0 0,-1-1 0 0 0,0 0 0 0 0,0 0 0 0 0,1 0-1 0 0,1 0-38 0 0,2 0 64 0 0,0 0 1 0 0,0 0-1 0 0,-1-1 0 0 0,1 0 0 0 0,0 0 0 0 0,0-1 0 0 0,-1 1 0 0 0,1-1 0 0 0,-1 0 0 0 0,6-3-64 0 0,52-31 793 0 0,-56 31-722 0 0,0 0 0 0 0,0 0 0 0 0,-1-1 0 0 0,1 0 0 0 0,-1 0 0 0 0,1-2-71 0 0,14-13 317 0 0,-6 7 421 0 0,-1-1 1 0 0,-1 0 0 0 0,5-8-739 0 0,-12 11 154 0 0,0 4 1543 0 0,-6 8-1681 0 0,1 0 0 0 0,-1 0-1 0 0,0 0 1 0 0,0 0 0 0 0,1 0 0 0 0,-1 0 0 0 0,0 0 0 0 0,1 0-1 0 0,-1 0 1 0 0,0 0 0 0 0,0 1 0 0 0,1-1 0 0 0,-1 0 0 0 0,0 0-1 0 0,0 0 1 0 0,0 1 0 0 0,1-1 0 0 0,-1 0 0 0 0,0 0 0 0 0,0 0-1 0 0,0 1 1 0 0,1-1 0 0 0,-1 0 0 0 0,0 0 0 0 0,0 1 0 0 0,0-1-1 0 0,0 0 1 0 0,0 0 0 0 0,0 1 0 0 0,0-1 0 0 0,0 0 0 0 0,0 1-1 0 0,0-1 1 0 0,0 0 0 0 0,0 1-16 0 0,8 18-154 0 0,1 0 1 0 0,0 0-1 0 0,1-1 1 0 0,1 0-1 0 0,6 6 154 0 0,10 7-82 0 0,0-1-1 0 0,2-2 1 0 0,24 18 82 0 0,-7-5-120 0 0,-2 2 120 0 0,-33-31 13 0 0,0 2 0 0 0,-1-1 0 0 0,0 1 0 0 0,-2 0-1 0 0,8 16-12 0 0,-15-28 4 0 0,0 0-1 0 0,0 1 1 0 0,-1-1-1 0 0,1 0 1 0 0,-1 0-1 0 0,1 1 1 0 0,-1-1-1 0 0,0 0 0 0 0,0 0 1 0 0,0 1-1 0 0,0-1 1 0 0,0 0-1 0 0,-1 1 1 0 0,1-1-1 0 0,-1 0 1 0 0,0 1-4 0 0,0 2 16 0 0,-1-1 0 0 0,0 1 0 0 0,-1-1 0 0 0,1 1 0 0 0,-1-1 0 0 0,0 0 0 0 0,-2 3-16 0 0,-4 3 39 0 0,0-1 0 0 0,0 0 1 0 0,-1-1-1 0 0,0 0 0 0 0,0 0 0 0 0,-2-1-39 0 0,-6 3 74 0 0,0-1-1 0 0,-1-1 1 0 0,1-1-1 0 0,-2 0 1 0 0,1-2-1 0 0,-1 0 1 0 0,0-1-1 0 0,-5-1-73 0 0,16-2 13 0 0,0-1 1 0 0,-1 0-1 0 0,1 0 1 0 0,-1-1-1 0 0,1 0 1 0 0,-6-2-14 0 0,-11-3-2120 0 0,-17-8 2120 0 0,20 6-1272 0 0</inkml:trace>
  <inkml:trace contextRef="#ctx0" brushRef="#br0" timeOffset="1456.108">2076 660 8752 0 0,'24'-9'398'0'0,"-20"7"-182"0"0,-5 1-37 0 0,1 1-179 0 0,0 0 5 0 0,-1 0 1 0 0,1-1-1 0 0,0 1 0 0 0,0 0 0 0 0,-1 0 1 0 0,1 0-1 0 0,0 0 0 0 0,0 0 1 0 0,0 0-1 0 0,-1-1 0 0 0,1 1 0 0 0,0 0 1 0 0,0 0-1 0 0,0 0 0 0 0,0-1 1 0 0,-1 1-1 0 0,1 0 0 0 0,0 0 0 0 0,0-1 1 0 0,0 1-1 0 0,0 0 0 0 0,0 0 1 0 0,0 0-1 0 0,0-1 0 0 0,-1 1 0 0 0,1 0 1 0 0,0-1-6 0 0,4-6-14 0 0,-4 6 49 0 0,1 1 1 0 0,-1-1-1 0 0,1 1 0 0 0,-1-1 1 0 0,0 1-1 0 0,1-1 1 0 0,-1 1-1 0 0,0-1 0 0 0,0 0 1 0 0,0 1-1 0 0,1-1 0 0 0,-1 1 1 0 0,0-1-1 0 0,0 0 1 0 0,0 1-1 0 0,0-1 0 0 0,0 0 1 0 0,0 1-1 0 0,0-1 0 0 0,0 0 1 0 0,0 1-1 0 0,0-1 1 0 0,-1 1-1 0 0,1-1 0 0 0,0 0 1 0 0,0 1-1 0 0,-1-1 0 0 0,1 1 1 0 0,0-1-1 0 0,-1 1 1 0 0,1-1-1 0 0,0 0 0 0 0,-1 1 1 0 0,1 0-1 0 0,-1-1 0 0 0,1 1 1 0 0,-1-1-1 0 0,1 1 1 0 0,-1-1-1 0 0,1 1-35 0 0,-3-2 467 0 0,1-1 0 0 0,0 0 0 0 0,-1 0 0 0 0,1 0 0 0 0,1 0 0 0 0,-3-3-467 0 0,3 3 328 0 0,-1 0 1 0 0,0-1-1 0 0,0 1 1 0 0,-1 0-1 0 0,1 0 0 0 0,-1 1 1 0 0,1-1-1 0 0,-1 0-328 0 0,-13-12 571 0 0,14 12-460 0 0,0 0 0 0 0,0 1 0 0 0,-1 0 0 0 0,1-1 0 0 0,0 1 0 0 0,-1 0 0 0 0,0 0 0 0 0,1 1 0 0 0,-1-1 0 0 0,0 0 0 0 0,0 1 0 0 0,0 0 0 0 0,0 0 0 0 0,0 0 0 0 0,-1 0 0 0 0,1 0 0 0 0,0 0 0 0 0,-3 1-111 0 0,4 0 133 0 0,0-1-1 0 0,0 1 1 0 0,1 0-1 0 0,-1-1 1 0 0,0 1-1 0 0,0-1 1 0 0,0 1-1 0 0,1-1 1 0 0,-1 0-1 0 0,0 0 1 0 0,0 0-133 0 0,-14-5 406 0 0,8 6-233 0 0,-1 0 0 0 0,0 0 0 0 0,0 1-1 0 0,0 0 1 0 0,1 0 0 0 0,-1 1-1 0 0,-1 1-172 0 0,-18 3 119 0 0,22-4-111 0 0,-1 0 0 0 0,0 0-1 0 0,1 1 1 0 0,0 0 0 0 0,-1 1-1 0 0,1-1 1 0 0,0 1-1 0 0,1 0 1 0 0,-3 2-8 0 0,-10 7-19 0 0,7-5-7 0 0,-1 1 1 0 0,1 1 0 0 0,1-1-1 0 0,0 2 1 0 0,0-1 0 0 0,1 2-1 0 0,0-1 1 0 0,0 3 25 0 0,-15 24 9 0 0,-16 39-9 0 0,18-35-8 0 0,16-31 5 0 0,3-6-29 0 0,0 0 0 0 0,0 1 1 0 0,1-1-1 0 0,-1 1 1 0 0,1-1-1 0 0,1 1 1 0 0,-1 0-1 0 0,1 0 1 0 0,0 0-1 0 0,0-1 1 0 0,0 5 31 0 0,0 10-230 0 0,1-17 178 0 0,-1 1-1 0 0,1-1 1 0 0,0 1 0 0 0,0-1-1 0 0,0 0 1 0 0,0 1-1 0 0,0-1 1 0 0,1 1-1 0 0,0-1 1 0 0,0 0-1 0 0,0 1 1 0 0,0-1 0 0 0,0 0-1 0 0,0 0 1 0 0,1 0-1 0 0,0 0 1 0 0,-1 0-1 0 0,3 2 53 0 0,0 0-52 0 0,-2-3 6 0 0,0 1 1 0 0,0 0-1 0 0,1-1 1 0 0,-1 1-1 0 0,1-1 1 0 0,-1 1-1 0 0,1-1 1 0 0,0 0-1 0 0,0 0 1 0 0,0-1-1 0 0,0 1 1 0 0,0-1-1 0 0,0 1 1 0 0,0-1-1 0 0,1 0 0 0 0,-1 0 1 0 0,0 0-1 0 0,4 0 46 0 0,7-1-252 0 0,0 1-1 0 0,0-2 0 0 0,1 0 1 0 0,-1-1-1 0 0,0 0 0 0 0,11-4 253 0 0,1-2-1506 0 0,1-1-1 0 0,22-12 1507 0 0,-3-2-5610 0 0</inkml:trace>
  <inkml:trace contextRef="#ctx0" brushRef="#br0" timeOffset="1841.272">2500 127 16208 0 0,'1'-1'48'0'0,"0"0"0"0"0,0 0 0 0 0,0 0 0 0 0,-1 0 0 0 0,1 0 0 0 0,0 0 0 0 0,0 0 0 0 0,-1 0 0 0 0,1 0 0 0 0,-1 0 0 0 0,1 0 0 0 0,-1 0 0 0 0,1-1 0 0 0,-1 1 0 0 0,0 0 0 0 0,1 0 0 0 0,-1-1 0 0 0,0 1 0 0 0,0 0 0 0 0,0-1 0 0 0,0 0-48 0 0,-1 1 32 0 0,1-1 0 0 0,-1 1 1 0 0,1-1-1 0 0,-1 1 0 0 0,0-1 1 0 0,0 1-1 0 0,0-1 0 0 0,0 1 1 0 0,0 0-1 0 0,0-1 0 0 0,0 1 1 0 0,0 0-1 0 0,-1 0 0 0 0,1 0 0 0 0,0 0 1 0 0,-1 0-1 0 0,1 0 0 0 0,0 0 1 0 0,-1 1-1 0 0,1-1 0 0 0,-1 0 1 0 0,0 1-1 0 0,1-1 0 0 0,-2 0-32 0 0,0 1 27 0 0,0-1-1 0 0,0 1 0 0 0,0-1 0 0 0,0 1 0 0 0,-1 0 0 0 0,1 0 0 0 0,0 0 0 0 0,0 1 0 0 0,0-1 0 0 0,0 1 1 0 0,0 0-1 0 0,0 0 0 0 0,0 0 0 0 0,0 0 0 0 0,0 0 0 0 0,1 0 0 0 0,-1 1 0 0 0,0 0 0 0 0,-1 1-26 0 0,-6 4 76 0 0,0 0 0 0 0,1 1 0 0 0,0 0 0 0 0,-3 4-76 0 0,6-4 1 0 0,-1-1 0 0 0,2 1 0 0 0,-1 1 0 0 0,1-1 0 0 0,1 1 0 0 0,-1 0 0 0 0,-2 8-1 0 0,-4 15 179 0 0,-5 21-179 0 0,12-36 72 0 0,0 2 5 0 0,0 0 0 0 0,1 0 0 0 0,1 1 0 0 0,1-1 0 0 0,1 1 0 0 0,1 0-77 0 0,-1 9 99 0 0,1-7 27 0 0,0 0-1 0 0,1 0 1 0 0,5 22-126 0 0,5 6 412 0 0,2 32-412 0 0,-9-53 111 0 0,1-2 0 0 0,9 25-111 0 0,-6-21 31 0 0,-1 1-1 0 0,-1 1-30 0 0,-4-22 24 0 0,-1 0 1 0 0,2-1-1 0 0,3 9-24 0 0,6 19-297 0 0,-12-36 211 0 0,0 0 1 0 0,-1 0-1 0 0,1 0 0 0 0,0 0 0 0 0,1-1 1 0 0,-1 1-1 0 0,0 0 0 0 0,0-1 0 0 0,1 1 1 0 0,-1-1-1 0 0,1 1 0 0 0,-1-1 0 0 0,2 1 86 0 0,12 8-5053 0 0,-12-8-1093 0 0</inkml:trace>
  <inkml:trace contextRef="#ctx0" brushRef="#br0" timeOffset="2210.243">2746 793 5528 0 0,'-1'1'19'0'0,"0"-1"1"0"0,0 0-1 0 0,0 1 1 0 0,1-1-1 0 0,-1 1 1 0 0,0-1-1 0 0,0 1 1 0 0,1-1-1 0 0,-1 1 0 0 0,0-1 1 0 0,1 1-1 0 0,-1 0 1 0 0,1 0-1 0 0,-1-1 1 0 0,1 1-1 0 0,-1 0 1 0 0,1 0-1 0 0,0-1 1 0 0,-1 1-1 0 0,1 0 1 0 0,0 0-1 0 0,-1 0 1 0 0,1 0-1 0 0,0-1 0 0 0,0 1 1 0 0,0 0-1 0 0,0 0 1 0 0,0 0-1 0 0,0 0 1 0 0,0 0-20 0 0,0 0 61 0 0,0 0 0 0 0,0 0 1 0 0,0 0-1 0 0,-1-1 0 0 0,1 1 1 0 0,0 0-1 0 0,-1 0 0 0 0,1 0 1 0 0,0 0-1 0 0,-1 0 0 0 0,1-1 1 0 0,-1 1-1 0 0,1 0 0 0 0,-1 0 1 0 0,0 0-62 0 0,0-1 94 0 0,1 1-1 0 0,0-1 1 0 0,-1 1 0 0 0,1 0 0 0 0,-1-1-1 0 0,1 1 1 0 0,0 0 0 0 0,-1-1 0 0 0,1 1 0 0 0,0 0-1 0 0,-1-1 1 0 0,1 1 0 0 0,0 0 0 0 0,0 0-1 0 0,0-1 1 0 0,0 1 0 0 0,0 0 0 0 0,0 0-94 0 0,5 10 1449 0 0,-4-9-134 0 0,1 5-190 0 0,-1-5-1062 0 0,1-1 0 0 0,-1 0 0 0 0,1 1 0 0 0,-1-1 1 0 0,1 0-1 0 0,0 0 0 0 0,0 0 0 0 0,-1 0 0 0 0,1-1 0 0 0,0 1 0 0 0,0 0 0 0 0,0-1 0 0 0,0 1 1 0 0,0-1-1 0 0,0 0 0 0 0,0 0 0 0 0,0 0 0 0 0,0 0 0 0 0,0 0 0 0 0,0 0 0 0 0,0 0-63 0 0,0 0 58 0 0,-1 0-17 0 0,0 0 0 0 0,0-1 0 0 0,0 1 1 0 0,0 0-1 0 0,1 0 0 0 0,-1-1 0 0 0,0 1 1 0 0,0 0-1 0 0,0-1 0 0 0,0 1 0 0 0,0-1 1 0 0,-1 1-1 0 0,2-1-41 0 0,5-3 133 0 0,0 2 1 0 0,-4 1-72 0 0,-1 1-1 0 0,1-1 1 0 0,-1 0-1 0 0,0 0 1 0 0,1 0-1 0 0,-1 0 1 0 0,0 0 0 0 0,0-1-1 0 0,1 1 1 0 0,-1 0-1 0 0,0-1 1 0 0,0 0-1 0 0,-1 0 1 0 0,2 0-62 0 0,1-10 436 0 0,-3 10-385 0 0,-1 1 0 0 0,1-1 0 0 0,-1 1-1 0 0,1-1 1 0 0,-1 1 0 0 0,1-1-1 0 0,0 1 1 0 0,0-1 0 0 0,0 1 0 0 0,0 0-1 0 0,0 0 1 0 0,0-1-51 0 0,16-13 356 0 0,8-8 56 0 0,-9 3-114 0 0,-2-2 1 0 0,0 0-1 0 0,-2 0 0 0 0,1-3-298 0 0,-10 18 108 0 0,0-1 0 0 0,-1 0-1 0 0,0 0 1 0 0,0 0 0 0 0,0-3-108 0 0,7-28 653 0 0,-8 37-603 0 0,-1 0-1 0 0,1-1 0 0 0,-1 1 0 0 0,1 0 0 0 0,-1 0 0 0 0,0 0 1 0 0,0-1-1 0 0,0 1 0 0 0,0 0 0 0 0,0 0 0 0 0,-1 0 0 0 0,1-1 1 0 0,-1 1-1 0 0,0 0 0 0 0,1-1-49 0 0,-4-18 958 0 0,4 20-925 0 0,-1 1-1 0 0,1-1 0 0 0,0 1 0 0 0,0-1 1 0 0,-1 1-1 0 0,1 0 0 0 0,0-1 0 0 0,0 1 1 0 0,-1 0-1 0 0,1-1 0 0 0,0 1 0 0 0,-1 0 1 0 0,1-1-1 0 0,-1 1 0 0 0,1 0 0 0 0,0 0 1 0 0,-1-1-1 0 0,1 1 0 0 0,-1 0 1 0 0,1 0-1 0 0,-1 0 0 0 0,1 0 0 0 0,0-1 1 0 0,-1 1-1 0 0,1 0 0 0 0,-1 0-32 0 0,-10-1 177 0 0,8 13-22 0 0,1-10-162 0 0,1 0 0 0 0,-1 0-1 0 0,1 0 1 0 0,-1-1 0 0 0,1 1 0 0 0,-1-1 0 0 0,0 1-1 0 0,0-1 1 0 0,0 1 0 0 0,0-1 0 0 0,0 0 0 0 0,0 0 0 0 0,0 0-1 0 0,0 0 8 0 0,-12 7-38 0 0,11-6 32 0 0,1 1 0 0 0,0-1 0 0 0,0 1 0 0 0,0-1 0 0 0,0 1 1 0 0,0 0-1 0 0,0-1 0 0 0,1 1 0 0 0,-1 0 0 0 0,1 0 0 0 0,0 0 0 0 0,0 0 0 0 0,0 1 0 0 0,0 1 6 0 0,0 0-11 0 0,-1 0 0 0 0,0 0 0 0 0,0 1 0 0 0,0-2 0 0 0,-1 2 11 0 0,-22 29-47 0 0,-6 11-88 0 0,-24 60-129 0 0,45-78 285 0 0,9-22-12 0 0,-1-1 0 0 0,0 1-1 0 0,-1 0 1 0 0,1-1-1 0 0,-2 2-8 0 0,-1 1 0 0 0,4-7 0 0 0,0 0 0 0 0,0 0 0 0 0,1-1 0 0 0,-1 1 0 0 0,0 0 0 0 0,1 0 0 0 0,-1 1 0 0 0,0-1 0 0 0,1 0 0 0 0,-1 0 0 0 0,1 0 0 0 0,0 0 0 0 0,-1 0 0 0 0,1 1 0 0 0,0-1 0 0 0,0 0 0 0 0,0 0 0 0 0,0 0 0 0 0,0 1 0 0 0,0-1 0 0 0,0 0 0 0 0,0 0 0 0 0,0 0 0 0 0,0 1 0 0 0,1-1 0 0 0,-1 0 0 0 0,1 0 0 0 0,-1 0 0 0 0,1 0 0 0 0,-1 0 0 0 0,1 0 0 0 0,-1 0 0 0 0,1 1 0 0 0,6 16 0 0 0,-7-16 0 0 0,1 0 0 0 0,-1 0 0 0 0,1 0 0 0 0,0 0 0 0 0,0 0 0 0 0,-1 0 0 0 0,1 0 0 0 0,0-1 0 0 0,1 1 0 0 0,-1 0 0 0 0,0 0 0 0 0,0-1 0 0 0,1 1 0 0 0,3 2-35 0 0,0-1 0 0 0,0 1 0 0 0,0-1 0 0 0,1 0 0 0 0,-1-1 0 0 0,1 1 0 0 0,0-1 0 0 0,-1 0 0 0 0,1-1 0 0 0,0 0 0 0 0,0 1 0 0 0,5-1 35 0 0,10 0-338 0 0,1 0 0 0 0,20-2 338 0 0,-37 1-5 0 0,16-3-988 0 0,1 0 0 0 0,-1-1 0 0 0,4-2 993 0 0,-3 1-3065 0 0,27-6-3349 0 0</inkml:trace>
  <inkml:trace contextRef="#ctx0" brushRef="#br0" timeOffset="3036.479">3642 447 8752 0 0,'0'-9'909'0'0,"-4"-10"856"0"0,-1 1 1 0 0,-2-4-1766 0 0,2 7 1244 0 0,1 1 0 0 0,0-1 0 0 0,1-1-1 0 0,0-3-1243 0 0,-11-70 4096 0 0,10 62-3647 0 0,2 18-344 0 0,0-1-1 0 0,1 1 1 0 0,0-1 0 0 0,1 1 0 0 0,0-1 0 0 0,1 1 0 0 0,0-1-1 0 0,0 1 1 0 0,1-4-105 0 0,3-6 31 0 0,-5 16-20 0 0,0 1 0 0 0,1-1 0 0 0,-1 1 1 0 0,1-1-1 0 0,-1 1 0 0 0,1-1 0 0 0,0 1 0 0 0,0-1 1 0 0,0 1-1 0 0,0 0 0 0 0,0 0 0 0 0,1-1 0 0 0,-1 1 0 0 0,1 0 1 0 0,-1 0-1 0 0,1 0 0 0 0,0 1 0 0 0,0-1 0 0 0,0 0 0 0 0,0 1 1 0 0,2-2-12 0 0,4 0-7 0 0,0 0 0 0 0,0 0 0 0 0,1 1 0 0 0,-1 0 1 0 0,1 0-1 0 0,-1 1 0 0 0,1 0 0 0 0,-1 0 0 0 0,1 1 1 0 0,0 1-1 0 0,0-1 0 0 0,-1 1 0 0 0,1 1 0 0 0,-1 0 1 0 0,1 0-1 0 0,-1 0 0 0 0,2 2 7 0 0,16 6-45 0 0,0 1-1 0 0,-1 2 1 0 0,-1 0-1 0 0,16 12 46 0 0,-31-19-1 0 0,0 0-1 0 0,-1 1 1 0 0,1 0-1 0 0,-2 1 1 0 0,1 0-1 0 0,-1 0 1 0 0,0 1-1 0 0,-1-1 1 0 0,0 2-1 0 0,5 8 2 0 0,-5-5-4 0 0,0 1-1 0 0,0 0 0 0 0,-2 0 0 0 0,1 0 1 0 0,-2 1-1 0 0,0-1 0 0 0,0 12 5 0 0,-1-6-4 0 0,-1 1 0 0 0,-1-1-1 0 0,-2 0 1 0 0,1 1-1 0 0,-2-1 1 0 0,-1 0 0 0 0,-1 0-1 0 0,0-1 1 0 0,-1 1 0 0 0,-2-1-1 0 0,-6 14 5 0 0,-6 2-53 0 0,-1-2 0 0 0,-2 0-1 0 0,-1-1 1 0 0,-1-1 0 0 0,-17 14 53 0 0,26-28-1 0 0,-164 171 268 0 0,139-145-364 0 0,28-28 64 0 0,-1 0 0 0 0,0-2 0 0 0,-1 1 0 0 0,-10 6 33 0 0,23-19 248 0 0,2-1 21 0 0,0 0-25 0 0,0 0-117 0 0,0 0-51 0 0,12-8 16 0 0,10-6-263 0 0,1 1-1 0 0,1 2 1 0 0,0 0 0 0 0,6 0 171 0 0,-1-1-70 0 0,7-1 312 0 0,-1 1 0 0 0,2 3 1 0 0,-1 0-243 0 0,-15 4 127 0 0,53-12 430 0 0,0 4 0 0 0,56-3-557 0 0,-122 15 0 0 0,-1 0 0 0 0,1 0 0 0 0,0-1 0 0 0,0 0 0 0 0,1-1 0 0 0,13-3 0 0 0,-16 6-64 0 0,-6 0-273 0 0,0 0-138 0 0,0 0-33 0 0,0 0-177 0 0,0 0-728 0 0,0 0-321 0 0,0 0-1032 0 0,0 0-3875 0 0</inkml:trace>
  <inkml:trace contextRef="#ctx0" brushRef="#br0" timeOffset="3497.346">3447 1392 15264 0 0,'-18'13'3183'0'0,"18"-12"-3072"0"0,0-1-14 0 0,2 0 14 0 0,29 0 315 0 0,-6 1 106 0 0,-1-2 1 0 0,4 0-533 0 0,95-6 951 0 0,-14 2-784 0 0,314-32 1448 0 0,-317 33-1134 0 0,1 4 1 0 0,34 8-482 0 0,-78 1 109 0 0,-61-9-333 0 0,-2 0 3 0 0,0 0 38 0 0,0 0 20 0 0,0 0-1514 0 0,0 0-6069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7T06:17:1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3378 11664 0 0,'0'0'530'0'0,"0"0"-7"0"0,2-1-287 0 0,13-3 284 0 0,0-1-1 0 0,1 2 1 0 0,-1 0 0 0 0,1 1 0 0 0,0 1 0 0 0,8 0-520 0 0,17 2 500 0 0,9 4-500 0 0,-9-2 509 0 0,11 0-509 0 0,200-12 1446 0 0,-195 7-1130 0 0,162 4 759 0 0,-12 0-454 0 0,-172-1-429 0 0,0 0 0 0 0,1 3-192 0 0,6 0 274 0 0,7-2-274 0 0,-30-2 29 0 0,0 2 0 0 0,-1 0 1 0 0,1 1-1 0 0,-1 1 0 0 0,15 5-29 0 0,-15-5 70 0 0,-15-4-28 0 0,0 0 0 0 0,0 1 0 0 0,-1 0 0 0 0,1-1 0 0 0,0 1 0 0 0,-1 0 0 0 0,1 1 0 0 0,0-1 0 0 0,-1 0 0 0 0,0 1 0 0 0,1-1 0 0 0,-1 1 0 0 0,1 0-42 0 0,-2-1-138 0 0,-1-1-20 0 0,8-5-2323 0 0,-8 5-4437 0 0</inkml:trace>
  <inkml:trace contextRef="#ctx0" brushRef="#br0" timeOffset="394.224">1316 3176 11520 0 0,'0'0'886'0'0,"0"0"-571"0"0,2 2-239 0 0,10 6 177 0 0,0 0-1 0 0,1-1 1 0 0,0 0-1 0 0,0-1 1 0 0,0-1-1 0 0,1 0 1 0 0,8 2-253 0 0,29 11 643 0 0,-15-6-136 0 0,1-1 0 0 0,12 1-507 0 0,33 10 857 0 0,-41-9 231 0 0,18 10-1088 0 0,-43-17 185 0 0,-9-3-58 0 0,1 0 0 0 0,0 0 0 0 0,-1 1 0 0 0,0 0 0 0 0,0 0 0 0 0,4 4-127 0 0,-9-7 140 0 0,4 12 251 0 0,-5-11-356 0 0,0 0 0 0 0,0 0 0 0 0,0 0 0 0 0,0-1-1 0 0,0 1 1 0 0,0 0 0 0 0,-1 1 0 0 0,1-1 0 0 0,-1 0 0 0 0,1 0 0 0 0,-1 0 0 0 0,0 0 0 0 0,0 0 0 0 0,0 0 0 0 0,0 0 0 0 0,0 1 0 0 0,0-1 0 0 0,-1 0 0 0 0,0 2-35 0 0,0 2 112 0 0,0-1 0 0 0,-1 1 1 0 0,0-1-1 0 0,0 1 1 0 0,0-1-1 0 0,-1 0 0 0 0,-1 3-112 0 0,-32 39 672 0 0,29-35-558 0 0,-1-1-1 0 0,0-1 1 0 0,-1 1-1 0 0,0-1 1 0 0,-1-1-1 0 0,0 0 1 0 0,-2 1-114 0 0,-10 7 135 0 0,0-2 1 0 0,-1 0 0 0 0,-1-2-136 0 0,-95 62-967 0 0,103-66-194 0 0,-4 3-4268 0 0,5-7-1215 0 0</inkml:trace>
  <inkml:trace contextRef="#ctx0" brushRef="#br0" timeOffset="1768.11">2154 3047 11256 0 0,'0'0'514'0'0,"0"0"-6"0"0,0 0-208 0 0,0 0 334 0 0,0 0 183 0 0,0 0 42 0 0,0 0-34 0 0,0 0-162 0 0,0 0-73 0 0,0 0-13 0 0,5 4 187 0 0,22 36-286 0 0,-25-35-428 0 0,0 0 0 0 0,0-1 1 0 0,0 1-1 0 0,-1 0 0 0 0,1 0 1 0 0,-1 0-1 0 0,0 4-50 0 0,5 17 132 0 0,-3-10-87 0 0,0 1 0 0 0,-1-1 0 0 0,-1 1 0 0 0,-1 0 0 0 0,-1 15-45 0 0,0 2 41 0 0,0-15-273 0 0,-1 1-1 0 0,0-1 0 0 0,-2 0 1 0 0,-4 12 232 0 0,3-18-1602 0 0,-4 1-4561 0 0</inkml:trace>
  <inkml:trace contextRef="#ctx0" brushRef="#br0" timeOffset="2138.544">2181 2771 6912 0 0,'0'0'608'0'0,"0"0"-480"0"0,0 0-128 0 0,0 0 0 0 0,0 0 1776 0 0,0 0 336 0 0,0 0 64 0 0,0 0 8 0 0,0 0-1768 0 0,0 0-352 0 0,0 0-64 0 0,0 0 0 0 0,0 0-728 0 0,0 0-120 0 0,0 0-24 0 0,0 0-4792 0 0</inkml:trace>
  <inkml:trace contextRef="#ctx0" brushRef="#br0" timeOffset="2506.795">2318 3104 9760 0 0,'0'0'222'0'0,"2"2"30"0"0,1 2-174 0 0,-1 1-1 0 0,0 0 0 0 0,0-1 1 0 0,0 1-1 0 0,0 0 0 0 0,-1 0 1 0 0,1 4-78 0 0,7 11 95 0 0,0 1 163 0 0,-1 5 11 0 0,2 0 0 0 0,0 0 0 0 0,2-1 0 0 0,0 0 1 0 0,2-1-1 0 0,2 1-269 0 0,6 12 74 0 0,-18-22 335 0 0,-4-12 429 0 0,-2-10-310 0 0,-7-61 645 0 0,7 48-988 0 0,1-1 0 0 0,1 1-1 0 0,1-1-184 0 0,-1 12 49 0 0,1-1 0 0 0,1 1-1 0 0,0 0 1 0 0,0 0 0 0 0,1 0-1 0 0,0 0 1 0 0,3-6-49 0 0,3 3 81 0 0,-5 10 71 0 0,-3 2-64 0 0,3 0-59 0 0,0 1-1 0 0,0 0 0 0 0,0 0 1 0 0,1 0-1 0 0,-1 0 1 0 0,0 0-1 0 0,0 1 0 0 0,-1 0 1 0 0,1 0-1 0 0,0 0 1 0 0,0 0-1 0 0,-1 0 1 0 0,0 1-1 0 0,1 0 0 0 0,-1-1 1 0 0,1 2-29 0 0,4 5-1 0 0,0-1 0 0 0,-1 2 0 0 0,0-1 0 0 0,0 1-1 0 0,1 3 2 0 0,23 32 0 0 0,0 10-701 0 0,-17-32-4148 0 0,-5-11-264 0 0</inkml:trace>
  <inkml:trace contextRef="#ctx0" brushRef="#br0" timeOffset="2846.667">3037 3015 6912 0 0,'0'0'528'0'0,"-9"0"1461"0"0,-12-1 2846 0 0,-10 1-1715 0 0,26 0-3009 0 0,-1 0 1 0 0,0 1 0 0 0,1-1-1 0 0,-1 1 1 0 0,1 0-1 0 0,-1 1 1 0 0,1 0 0 0 0,-1-1-1 0 0,1 2 1 0 0,0-1-1 0 0,-2 2-111 0 0,1-1 46 0 0,-4 3-69 0 0,1-1-1 0 0,0 2 1 0 0,0-1 0 0 0,1 1 0 0 0,0 0 0 0 0,0 1 0 0 0,0 0-1 0 0,-2 4 24 0 0,9-12-3 0 0,-2 5-22 0 0,-1-1-1 0 0,1 1 0 0 0,0 0 1 0 0,0 0-1 0 0,0 0 1 0 0,1 0-1 0 0,0 0 0 0 0,0 1 1 0 0,0-1-1 0 0,1 1 1 0 0,-1-1-1 0 0,1 1 0 0 0,0 3 26 0 0,1 0-42 0 0,0 0 0 0 0,-1 0 0 0 0,0-1 0 0 0,0 1 0 0 0,-1 0 0 0 0,0-1 0 0 0,-1 1 0 0 0,0-1 42 0 0,1-2-39 0 0,1 1-1 0 0,-1-1 1 0 0,1 1-1 0 0,0-1 0 0 0,0 1 1 0 0,1-1-1 0 0,0 1 1 0 0,0-1-1 0 0,1 1 0 0 0,0 0 1 0 0,0-1-1 0 0,0 0 0 0 0,1 1 1 0 0,1 2 39 0 0,-1-5-58 0 0,0-1 1 0 0,1 1-1 0 0,-1-1 0 0 0,1 0 1 0 0,0 0-1 0 0,0-1 1 0 0,0 1-1 0 0,0 0 0 0 0,0-1 58 0 0,8 7-1201 0 0,-10-7-188 0 0,-1-2-69 0 0,0 0-12 0 0</inkml:trace>
  <inkml:trace contextRef="#ctx0" brushRef="#br0" timeOffset="3253.3">3015 3257 1376 0 0,'0'0'65'0'0,"0"0"273"0"0,0 0 1120 0 0,0 0 492 0 0,0 0 97 0 0,0 0-220 0 0,1 1-1016 0 0,2 2-730 0 0,0 0 1 0 0,0 0-1 0 0,0 0 0 0 0,1-1 1 0 0,-1 1-1 0 0,1-1 1 0 0,2 1-82 0 0,-4-2 21 0 0,0 0-1 0 0,1 0 1 0 0,-1-1 0 0 0,0 0 0 0 0,0 1 0 0 0,1-1 0 0 0,-1 0 0 0 0,1 0 0 0 0,-1 0-1 0 0,0 0 1 0 0,1-1 0 0 0,-1 1 0 0 0,0-1 0 0 0,0 1 0 0 0,1-1 0 0 0,-1 0-21 0 0,26-10 472 0 0,0-1 1 0 0,-1-1-1 0 0,2-3-472 0 0,-7 4 183 0 0,-19 11-18 0 0,1-1 1 0 0,-1 0 0 0 0,0 0 0 0 0,0-1 0 0 0,-1 1 0 0 0,1-1-1 0 0,0 1 1 0 0,-1-1 0 0 0,0 0 0 0 0,0 0 0 0 0,1 0 0 0 0,-2 0-1 0 0,1 0 1 0 0,0-1 0 0 0,-1 1 0 0 0,1-2-166 0 0,-1 3 179 0 0,0 0 0 0 0,-1-1 0 0 0,1 1-1 0 0,-1-1 1 0 0,0 1 0 0 0,0-1 0 0 0,0 1 0 0 0,0 0 0 0 0,0-1 0 0 0,0 1 0 0 0,-1-1-1 0 0,1 1 1 0 0,-1-1 0 0 0,1 1 0 0 0,-1 0 0 0 0,0-1 0 0 0,0 1 0 0 0,0 0 0 0 0,-1 0 0 0 0,1 0-1 0 0,0 0 1 0 0,-1 0 0 0 0,1 0 0 0 0,-1 0-179 0 0,-2-3 226 0 0,-1 0 1 0 0,1 1-1 0 0,-1 0 0 0 0,0 0 0 0 0,0 1 1 0 0,-1-1-1 0 0,1 1 0 0 0,-4-1-226 0 0,7 3-1 0 0,0 0 0 0 0,-1 0 0 0 0,1 0 1 0 0,-1 0-1 0 0,0 1 0 0 0,1-1 0 0 0,-1 1 0 0 0,1 0 0 0 0,-1 0 0 0 0,0 0 0 0 0,1 0 0 0 0,-1 0 1 0 0,1 1-1 0 0,-1-1 0 0 0,0 1 0 0 0,1 0 0 0 0,-1-1 0 0 0,1 1 0 0 0,0 0 0 0 0,-1 1 1 0 0,1-1-1 0 0,-1 1 1 0 0,-3 1-59 0 0,1 0 1 0 0,0 1 0 0 0,0 0 0 0 0,0 0-1 0 0,1 0 1 0 0,0 0 0 0 0,-1 1-1 0 0,1 0 1 0 0,1 0 0 0 0,-1 0 0 0 0,1 0-1 0 0,0 0 1 0 0,0 1 0 0 0,-1 4 58 0 0,0 0-103 0 0,0 1 0 0 0,1 0-1 0 0,0 0 1 0 0,1 1 103 0 0,1-8-46 0 0,1 0 0 0 0,0 0-1 0 0,0 0 1 0 0,0 0 0 0 0,0 0-1 0 0,0 0 1 0 0,1 1 0 0 0,0-1-1 0 0,-1 0 1 0 0,2-1 0 0 0,-1 1-1 0 0,0 0 1 0 0,2 1 46 0 0,1 3-85 0 0,0 0-1 0 0,1-1 0 0 0,0 1 1 0 0,0-1-1 0 0,0-1 1 0 0,7 7 85 0 0,-8-9-178 0 0,0-1 1 0 0,0 0-1 0 0,1 0 1 0 0,-1-1-1 0 0,1 1 1 0 0,-1-1 0 0 0,1 0-1 0 0,0 0 1 0 0,0-1-1 0 0,0 1 1 0 0,0-1-1 0 0,4 0 178 0 0,9 3-1343 0 0</inkml:trace>
  <inkml:trace contextRef="#ctx0" brushRef="#br0" timeOffset="3634.667">3419 3139 8288 0 0,'0'0'638'0'0,"0"0"-152"0"0,0 0 892 0 0,0 0 433 0 0,0 0 86 0 0,0 0-190 0 0,0 0-882 0 0,0 0-385 0 0,0 0-79 0 0,0 2-67 0 0,-1 36-280 0 0,0-6-122 0 0,2 13 108 0 0,1-19 1 0 0,2 21-168 0 0,-1-24 51 0 0,-1 0 0 0 0,-1 0 1 0 0,-2 17 115 0 0,1-7 265 0 0,0-23-429 0 0,-1 0 0 0 0,0 0 0 0 0,0-1 0 0 0,-1 1 0 0 0,0-1 0 0 0,-1 1 0 0 0,0-1 0 0 0,-1 0 0 0 0,0 0 0 0 0,0 0 0 0 0,0 0 0 0 0,-1-1-1 0 0,-1 0 1 0 0,0 0 0 0 0,0 0 0 0 0,-1 1 164 0 0,5-8-162 0 0,0 1-1 0 0,1 0 1 0 0,-1-1-1 0 0,0 1 1 0 0,0-1-1 0 0,0 1 0 0 0,0-1 1 0 0,0 0-1 0 0,0 0 1 0 0,0 0-1 0 0,0 0 1 0 0,0 0-1 0 0,-1-1 1 0 0,1 1-1 0 0,0-1 1 0 0,0 1-1 0 0,-1-1 1 0 0,1 0-1 0 0,0 0 1 0 0,-1 0-1 0 0,1 0 1 0 0,0 0-1 0 0,-1-1 1 0 0,1 1-1 0 0,0-1 0 0 0,-1 1 163 0 0,0-1-51 0 0,0-1-1 0 0,1 1 0 0 0,-1 0 0 0 0,0-1 0 0 0,1 0 0 0 0,0 1 0 0 0,-1-1 0 0 0,1 0 0 0 0,0 0 0 0 0,0-1 1 0 0,0 1-1 0 0,0 0 0 0 0,0-1 0 0 0,0 1 0 0 0,1-1 0 0 0,-1 1 0 0 0,1-1 0 0 0,0 0 0 0 0,0 0 0 0 0,-1-2 52 0 0,-1-5 391 0 0,1-1 0 0 0,0 1 0 0 0,1-1 0 0 0,0 1 0 0 0,1-1 0 0 0,0 0 0 0 0,1 1 0 0 0,0-4-391 0 0,3-12 324 0 0,0 1 0 0 0,9-23-324 0 0,-3 16 342 0 0,1 0 0 0 0,2 0 0 0 0,1 2 0 0 0,2-1 0 0 0,3-1-342 0 0,-10 19 333 0 0,1 0 1 0 0,0 1-1 0 0,1 0 1 0 0,3-1-334 0 0,21-25 780 0 0,-31 34-675 0 0,0 0 0 0 0,0 0 0 0 0,0 0 0 0 0,1 0 0 0 0,-1 1 0 0 0,1 0 0 0 0,0 0 0 0 0,0 0 0 0 0,0 0 0 0 0,0 1 0 0 0,3-1-105 0 0,3-2 186 0 0,-9 3-167 0 0,2 1-12 0 0,10 4 49 0 0,-9-1-57 0 0,0 1-1 0 0,0 0 1 0 0,0 0 0 0 0,0 0 0 0 0,0 0-1 0 0,0 1 1 0 0,-1 0 0 0 0,0 0 0 0 0,0 0-1 0 0,0 0 1 0 0,0 1 0 0 0,-1 0 0 0 0,1 0-1 0 0,-1-1 1 0 0,-1 2 0 0 0,1-1 0 0 0,0 1 1 0 0,-1-1 0 0 0,0 1 1 0 0,0-1-1 0 0,0 0 1 0 0,-1 1 0 0 0,0-1-1 0 0,0 1 1 0 0,0-1-1 0 0,-1 1 1 0 0,0-1-1 0 0,0 1 1 0 0,0-1 0 0 0,-1 1-1 0 0,1-1 1 0 0,-1 1-1 0 0,-1-1 1 0 0,1 1 0 0 0,-1-1-1 0 0,-1 2 0 0 0,-1 3 35 0 0,2-5-55 0 0,0 0 0 0 0,-1 1 0 0 0,0-1 0 0 0,0 0 0 0 0,0-1 0 0 0,0 1 0 0 0,-1 0 0 0 0,1-1 0 0 0,-1 0 0 0 0,-1 0 0 0 0,0 1 20 0 0,-12 6-1592 0 0,-1-1 0 0 0,0-2 0 0 0,-5 3 1592 0 0,22-11-27 0 0,-23 10-1667 0 0</inkml:trace>
  <inkml:trace contextRef="#ctx0" brushRef="#br0" timeOffset="3635.667">3912 2532 15232 0 0,'0'0'348'0'0,"0"0"49"0"0,0 0 19 0 0,0 0-50 0 0,-1 2-236 0 0,-2 9 158 0 0,0-1 1 0 0,1 1-1 0 0,0 0 0 0 0,1 2-288 0 0,-6 32 968 0 0,3-19-621 0 0,1 0 0 0 0,1 1 0 0 0,1 2-347 0 0,-2 15 82 0 0,1 62 12 0 0,-1-2-78 0 0,1-64 21 0 0,-1 4-296 0 0,-6 30 259 0 0,0-21-2120 0 0,0-28-4373 0 0</inkml:trace>
  <inkml:trace contextRef="#ctx0" brushRef="#br0" timeOffset="4038.053">3552 2934 13448 0 0,'0'0'298'0'0,"1"0"46"0"0,12 0-17 0 0,0-1 0 0 0,0-1-1 0 0,0 0 1 0 0,0 0 0 0 0,-1-1-1 0 0,1-1 1 0 0,-1 0-1 0 0,8-4-326 0 0,8-2 730 0 0,-16 6-523 0 0,0-1 0 0 0,9-4-207 0 0,-10 4-45 0 0,2 0-1 0 0,-1 0 1 0 0,7 0 45 0 0,5-2-3357 0 0,-18 6 1575 0 0,9-3-3630 0 0</inkml:trace>
  <inkml:trace contextRef="#ctx0" brushRef="#br0" timeOffset="4039.051">4120 2969 7368 0 0,'0'0'656'0'0,"0"12"-528"0"0,0-4-128 0 0,-3 4 0 0 0,3-3 816 0 0,-5 2 136 0 0,5 6 24 0 0,0 0 8 0 0,-5-5-448 0 0,5 5-88 0 0,0-2-24 0 0,-5 2 0 0 0,5-2-240 0 0,-4-2-56 0 0,-6 2 0 0 0,7 2-8 0 0,3-5-976 0 0,-5 0-192 0 0</inkml:trace>
  <inkml:trace contextRef="#ctx0" brushRef="#br0" timeOffset="4447.572">4166 2929 14712 0 0,'-14'-12'648'0'0,"14"12"144"0"0,0 0-632 0 0,0 0-160 0 0,0 0 0 0 0,0-3 0 0 0,0-11 0 0 0,-5 7 80 0 0,10 2-80 0 0,-5 5-4344 0 0,-5-8-904 0 0</inkml:trace>
  <inkml:trace contextRef="#ctx0" brushRef="#br0" timeOffset="4448.572">4288 3067 13560 0 0,'0'0'621'0'0,"-3"-9"206"0"0,-1-2-801 0 0,6 8-24 0 0,0 1 7 0 0,1-3-4 0 0,-1 1 0 0 0,2-1 0 0 0,-1 1 0 0 0,1 0 1 0 0,-1 0-1 0 0,1 0 0 0 0,0 1 0 0 0,0-1 0 0 0,1 1 0 0 0,-1 0 1 0 0,1 0-1 0 0,-1 0 0 0 0,1 1 0 0 0,0 0 0 0 0,0 0 0 0 0,0 0 0 0 0,1 0 1 0 0,-1 1-1 0 0,0 0 0 0 0,1 0 0 0 0,-1 0 0 0 0,3 1-5 0 0,-5 0 36 0 0,0 0-1 0 0,0 0 1 0 0,1 1-1 0 0,-1 0 1 0 0,0-1 0 0 0,0 1-1 0 0,1 0 1 0 0,-1 1-1 0 0,0-1 1 0 0,0 0-1 0 0,0 1 1 0 0,-1 0 0 0 0,1 0-1 0 0,0 0 1 0 0,-1 0-1 0 0,3 2-35 0 0,2 4 132 0 0,1 0-1 0 0,-1 1 0 0 0,-1 0 0 0 0,3 4-131 0 0,-7-10-28 0 0,-1-1 42 0 0,0 1 1 0 0,1 0 0 0 0,-1-1 0 0 0,0 1 0 0 0,-1-1 0 0 0,1 1 0 0 0,0 0 0 0 0,-1 0-1 0 0,1-1 1 0 0,-1 1 0 0 0,0 0 0 0 0,0 0 0 0 0,0 0 0 0 0,-1-1 0 0 0,1 1 0 0 0,0 0-1 0 0,-1 0 1 0 0,0-1 0 0 0,0 1 0 0 0,0 0 0 0 0,0-1 0 0 0,0 1 0 0 0,0-1 0 0 0,-1 1-1 0 0,1-1 1 0 0,-1 0 0 0 0,-1 2-15 0 0,-1 2 7 0 0,-1 0 0 0 0,0-1 0 0 0,0 1 0 0 0,-1-1 0 0 0,1 0 0 0 0,-1-1 0 0 0,0 1 0 0 0,0-1 0 0 0,-1-1 0 0 0,-1 1-7 0 0,-2 2-28 0 0,-8 2-81 0 0,1 0 1 0 0,-1-1-1 0 0,-1 0 1 0 0,0-2 108 0 0,16-4 0 0 0,-19 4 135 0 0,-19 2-135 0 0,34-6 147 0 0,0-1 0 0 0,0 0 0 0 0,-1 0 0 0 0,1 0 0 0 0,0-1 0 0 0,0 0-1 0 0,-1-1 1 0 0,1 1-147 0 0,4-1 69 0 0,-1 1-1 0 0,0-1 0 0 0,1 0 1 0 0,0 1-1 0 0,-1-2 0 0 0,1 1 1 0 0,0 0-1 0 0,-1-1-68 0 0,-10-8 93 0 0,13 11-142 0 0,1 0 0 0 0,-1-1 0 0 0,0 1 0 0 0,1-1 0 0 0,-1 1 0 0 0,0-1 0 0 0,1 0 0 0 0,-1 1 0 0 0,1-1-1 0 0,-1 0 1 0 0,1 1 0 0 0,-1-1 0 0 0,1 0 0 0 0,0 1 0 0 0,-1-1 0 0 0,1 0 0 0 0,0 0 0 0 0,0 0 0 0 0,-1 1 0 0 0,1-1-1 0 0,0 0 1 0 0,0 0 0 0 0,0 0 0 0 0,0 1 0 0 0,0-1 0 0 0,0 0 0 0 0,0 0 0 0 0,0 0 0 0 0,1 0 0 0 0,-1 1-1 0 0,0-1 1 0 0,0 0 0 0 0,1 0 0 0 0,-1 1 49 0 0,4-12-978 0 0</inkml:trace>
  <inkml:trace contextRef="#ctx0" brushRef="#br0" timeOffset="4865.401">4648 2920 2760 0 0,'0'3'527'0'0,"2"19"2838"0"0,-2-15-2157 0 0,1 1 1 0 0,-1-1-1 0 0,0 0 1 0 0,-1 1-1 0 0,0 0-1208 0 0,-4 45 1962 0 0,5-51-1920 0 0,0 1 1 0 0,0-1 0 0 0,0 0-1 0 0,0 1 1 0 0,0-1 0 0 0,0 0 0 0 0,1 0-1 0 0,-1 1 1 0 0,1-1-43 0 0,-1 0 35 0 0,1 0 0 0 0,-1 0-1 0 0,1 1 1 0 0,-1-1 0 0 0,0 0 0 0 0,0 0-1 0 0,0 0 1 0 0,0 1-35 0 0,-1 2 119 0 0,0 0 0 0 0,1 0 0 0 0,0 0 0 0 0,0 0 0 0 0,1 0 0 0 0,-1 0 0 0 0,1 0-1 0 0,0 0 1 0 0,0 0 0 0 0,1 0 0 0 0,0 2-119 0 0,0 2-34 0 0,-1-4 360 0 0,8-8-53 0 0,-6 1-259 0 0,0-1 0 0 0,-1 1 0 0 0,1-1-1 0 0,-1 1 1 0 0,1-1 0 0 0,-1 0-1 0 0,0 0 1 0 0,0 1 0 0 0,0-2-1 0 0,0 1 1 0 0,-1 0 0 0 0,1 0-1 0 0,-1-2-13 0 0,4-8 59 0 0,-1-1 1 0 0,2-10-60 0 0,-4 15 105 0 0,2-4 84 0 0,0 0 1 0 0,1 1 0 0 0,5-9-190 0 0,3-7 296 0 0,-10 19-161 0 0,1 1 0 0 0,0 0 1 0 0,0 0-1 0 0,1 1 0 0 0,0-1 0 0 0,1 1 0 0 0,0 0 0 0 0,0 0 0 0 0,0 1 0 0 0,1 0 1 0 0,0 0-1 0 0,0 0 0 0 0,0 1 0 0 0,6-3-135 0 0,-11 7 35 0 0,0 0-1 0 0,0 0 0 0 0,0 0 1 0 0,0 0-1 0 0,-1 1 1 0 0,1-1-1 0 0,0 1 1 0 0,0-1-1 0 0,0 1 1 0 0,1-1-1 0 0,-1 1 1 0 0,0 0-1 0 0,0 0 1 0 0,0 0-1 0 0,0 0 1 0 0,0 1-1 0 0,0-1 1 0 0,0 1-1 0 0,0-1 1 0 0,0 1-1 0 0,0-1 1 0 0,0 1-35 0 0,0 1 20 0 0,1-1 1 0 0,-1 1 0 0 0,0 0 0 0 0,0 0-1 0 0,0 0 1 0 0,0 0 0 0 0,0 0-1 0 0,0 0 1 0 0,-1 1 0 0 0,1-1 0 0 0,-1 1-1 0 0,1-1 1 0 0,-1 1 0 0 0,0-1-1 0 0,0 2-20 0 0,38 93 216 0 0,-31-80-712 0 0,1-1-1 0 0,0-1 0 0 0,8 10 497 0 0,-9-13-1378 0 0,-3-1 290 0 0</inkml:trace>
  <inkml:trace contextRef="#ctx0" brushRef="#br0" timeOffset="19235.808">11658 3608 13184 0 0,'1'0'126'0'0,"0"0"0"0"0,0 0 0 0 0,0 0 0 0 0,0 0 0 0 0,0 0 0 0 0,0 0 0 0 0,0 0 0 0 0,0 1 0 0 0,0-1 0 0 0,-1 0 0 0 0,1 0 0 0 0,1 1-126 0 0,4 5 767 0 0,-11-1 470 0 0,-5 4-3 0 0,6-6-1086 0 0,0 0 1 0 0,0 0-1 0 0,-1 0 0 0 0,1-1 0 0 0,-1 1 1 0 0,0-1-1 0 0,1 0 0 0 0,-1-1 0 0 0,-1 1-148 0 0,-1 0 149 0 0,-1 1-1 0 0,1 0 1 0 0,-1 1-1 0 0,0 1-148 0 0,-36 20 893 0 0,-7 2-893 0 0,-3 1 516 0 0,-17 6-17 0 0,39-20 130 0 0,-27 16-629 0 0,-87 47 526 0 0,15-9-404 0 0,-269 182 134 0 0,350-218-160 0 0,-2-2 0 0 0,-10 1-96 0 0,35-16-19 0 0,18-9-50 0 0,-1 0 1 0 0,-1-1 0 0 0,0 0 68 0 0,-7 2-360 0 0,-15 6-346 0 0,10-10-6938 0 0,23-3 1363 0 0</inkml:trace>
  <inkml:trace contextRef="#ctx0" brushRef="#br0" timeOffset="19625.138">10148 4138 12872 0 0,'0'0'289'0'0,"0"0"40"0"0,0 0 23 0 0,0 3-36 0 0,-1 2-275 0 0,1-1-1 0 0,-1 1 0 0 0,0 0 0 0 0,0 0 1 0 0,-1 0-1 0 0,1 0 0 0 0,-1-1 1 0 0,0 1-1 0 0,0-1 0 0 0,-1 1 1 0 0,0-1-1 0 0,1 0 0 0 0,-4 4-40 0 0,-6 17 671 0 0,10-22-573 0 0,1 1-1 0 0,-1 0 0 0 0,1 0 0 0 0,-1 0 0 0 0,0-1 0 0 0,-1 1 0 0 0,0 0-97 0 0,-7 7 162 0 0,6-6-80 0 0,-1 0 0 0 0,1 1-1 0 0,-1-1 1 0 0,1 1 0 0 0,1 0-1 0 0,-1 0 1 0 0,1 0 0 0 0,-1 3-82 0 0,-31 72 288 0 0,34-79-221 0 0,0 0-1 0 0,0 0 1 0 0,0 1 0 0 0,-1-1 0 0 0,1 0 0 0 0,0-1 0 0 0,-1 1-1 0 0,-1 2-66 0 0,3 0 227 0 0,3 20-151 0 0,1-9 361 0 0,0 0-1 0 0,5 11-436 0 0,-8-25 112 0 0,-1-1 26 0 0,2 2 106 0 0,-1 0-184 0 0,1-1 1 0 0,0 1-1 0 0,0-1 1 0 0,0 1-1 0 0,0-1 1 0 0,0 0-1 0 0,0 0 1 0 0,3 1-61 0 0,15 9 442 0 0,-15-8-263 0 0,0 1 0 0 0,1-2-1 0 0,-1 1 1 0 0,1 0 0 0 0,-1-1-1 0 0,1 0 1 0 0,0 0 0 0 0,0-1-1 0 0,0 0 1 0 0,6 1-179 0 0,10 0 726 0 0,0-2-1 0 0,10 0-725 0 0,-4-1 486 0 0,18-1-271 0 0,0-3 0 0 0,0-1 0 0 0,16-6-215 0 0,4-1 129 0 0,6 3-129 0 0,-51 9-522 0 0,0 0 0 0 0,0 1 0 0 0,15 2 522 0 0,-18 3-1456 0 0</inkml:trace>
  <inkml:trace contextRef="#ctx0" brushRef="#br0" timeOffset="5390.68">4085 2022 10592 0 0,'0'0'818'0'0,"0"0"-434"0"0,0 0 155 0 0,0 0 124 0 0,1-1 29 0 0,3-2-262 0 0,1-1 1 0 0,-1 1 0 0 0,1 1-1 0 0,0-1 1 0 0,-1 1 0 0 0,3-1-431 0 0,-6 2 46 0 0,0 1 0 0 0,0-1 0 0 0,0 1 1 0 0,0-1-1 0 0,0 0 0 0 0,-1 1 1 0 0,1-1-1 0 0,0 0 0 0 0,0 0 1 0 0,-1 1-1 0 0,1-1 0 0 0,-1 0 1 0 0,1 0-1 0 0,-1 0 0 0 0,1 0 1 0 0,-1 0-1 0 0,1 0 0 0 0,-1 0 1 0 0,0 0-1 0 0,0 0 0 0 0,1-1-46 0 0,6-14 337 0 0,13-11 72 0 0,1 2 0 0 0,10-8-409 0 0,-28 29 7 0 0,32-30 183 0 0,2 1 0 0 0,10-6-190 0 0,-2 3 157 0 0,73-54 200 0 0,1-1 6 0 0,-76 57-228 0 0,-24 19-25 0 0,0 0 1 0 0,-1 0-1 0 0,12-16-110 0 0,-14 14 129 0 0,2 1 0 0 0,0 1 0 0 0,7-5-129 0 0,-2 2 227 0 0,16-16-227 0 0,-22 17 22 0 0,-11 13 14 0 0,0-2 1 0 0,-1 1-1 0 0,0-1 0 0 0,0 1 0 0 0,0-2-36 0 0,-4 6-10 0 0,0-1-1 0 0,0 0 1 0 0,0 1 0 0 0,-1-1 0 0 0,1 1-1 0 0,0-1 1 0 0,-1 0 0 0 0,0 1 0 0 0,1-1-1 0 0,-1 0 1 0 0,0 0 0 0 0,0 0 0 0 0,0 1 0 0 0,0-1-1 0 0,0 0 1 0 0,0 0 0 0 0,0 1 0 0 0,0-1-1 0 0,-1 0 1 0 0,1 1 0 0 0,-1-1 0 0 0,0-1 10 0 0,0 1-244 0 0,0-1 0 0 0,-1 1 0 0 0,1 0 0 0 0,-1-1 0 0 0,1 1 0 0 0,-1 0 0 0 0,0 0 1 0 0,0 0-1 0 0,0 0 0 0 0,0 0 0 0 0,0 1 0 0 0,0-1 0 0 0,-1 0 244 0 0,-6-2-1190 0 0</inkml:trace>
  <inkml:trace contextRef="#ctx0" brushRef="#br0" timeOffset="5795.036">4739 1117 6912 0 0,'0'0'528'0'0,"0"0"-160"0"0,0 0 593 0 0,0 0 300 0 0,0 0 62 0 0,0 0-124 0 0,0 0-570 0 0,0 0-248 0 0,0 0-49 0 0,0 0-25 0 0,0 0-63 0 0,2 0-27 0 0,20 0 135 0 0,-10 1-286 0 0,-1-1 0 0 0,1 0-1 0 0,-1-1 1 0 0,0 0 0 0 0,1-1 0 0 0,0-1-66 0 0,2 0 86 0 0,0 1-1 0 0,0 0 1 0 0,0 1 0 0 0,0 0-1 0 0,3 1-85 0 0,34-2 193 0 0,-18 0 86 0 0,0 2 0 0 0,6 1-279 0 0,14 0 907 0 0,7 3 1317 0 0,-58-2-2088 0 0,1 0-95 0 0,-1 1-1 0 0,0-1 0 0 0,0 1 0 0 0,-1-1 0 0 0,1 1 0 0 0,-1 0 1 0 0,1 0-1 0 0,-1 0 0 0 0,0 0 0 0 0,0 0 0 0 0,0 0 1 0 0,0 0-1 0 0,-1 0 0 0 0,1 0 0 0 0,-1 0 0 0 0,0 0 0 0 0,0 1 1 0 0,0-1-1 0 0,0 0 0 0 0,0 0 0 0 0,-1 0 0 0 0,0 1-40 0 0,-2 8 210 0 0,0 1-1 0 0,-1-1 1 0 0,-1 0-1 0 0,0-1 0 0 0,-1 1 1 0 0,0-1-1 0 0,-3 5-209 0 0,-1 0 46 0 0,1 1 0 0 0,1 0 0 0 0,0 3-46 0 0,0-4 1 0 0,-2 8-86 0 0,0 1-791 0 0,9-22 275 0 0,-1 0-1 0 0,1 0 1 0 0,0 1-1 0 0,0-1 1 0 0,0 0-1 0 0,0 1 1 0 0,0 2 601 0 0,1-3-1789 0 0</inkml:trace>
  <inkml:trace contextRef="#ctx0" brushRef="#br0" timeOffset="8316.977">5505 1023 5984 0 0,'0'0'273'0'0,"1"-2"-5"0"0,1 1-259 0 0,0-1 0 0 0,1 1 0 0 0,-1 0 0 0 0,0-1 0 0 0,1 1 0 0 0,-1 0 0 0 0,0 0 0 0 0,1 1 0 0 0,-1-1 0 0 0,2 0-9 0 0,22-9 251 0 0,-9-1 2059 0 0,1-2-1 0 0,-1 0 0 0 0,0-2-2309 0 0,60-42 1532 0 0,-48 34-1030 0 0,-19 16-316 0 0,0-1 0 0 0,-1 0 0 0 0,0-1 0 0 0,2-2-186 0 0,22-26 388 0 0,-2 1 118 0 0,8-12-506 0 0,-34 40 36 0 0,-1 0 0 0 0,0-1 0 0 0,-1 0 0 0 0,1 0 0 0 0,-2 0 0 0 0,2-5-36 0 0,-4 13 9 0 0,1-4 89 0 0,0 0-1 0 0,0-1 0 0 0,-1 1 0 0 0,0 0 1 0 0,0-2-98 0 0,0 6 38 0 0,0-1 0 0 0,0 1 0 0 0,0 0-1 0 0,0 0 1 0 0,0 0 0 0 0,0-1 0 0 0,-1 1 0 0 0,1 0 0 0 0,0 0 0 0 0,-1 0 0 0 0,1-1 0 0 0,-1 1 0 0 0,1 0 0 0 0,-1 0 0 0 0,0 0 0 0 0,1 0 0 0 0,-1 0 0 0 0,0 0 0 0 0,0 0 0 0 0,0 0-38 0 0,-14-12 958 0 0,12 12-907 0 0,-1 0 0 0 0,1 0 0 0 0,0 0 0 0 0,-1 1 0 0 0,1 0 0 0 0,0 0 0 0 0,-1 0 0 0 0,1 0 0 0 0,0 0 0 0 0,-1 0 0 0 0,1 1 0 0 0,0 0 0 0 0,0 0 0 0 0,-1 0-1 0 0,1 0 1 0 0,0 0 0 0 0,-2 2-51 0 0,-8 4-20 0 0,1 0 0 0 0,0 1-1 0 0,-8 7 21 0 0,-3 1-30 0 0,12-7-6 0 0,0 0-1 0 0,0 1 1 0 0,1 0-1 0 0,0 0 0 0 0,0 2 37 0 0,-45 60-146 0 0,52-68 139 0 0,-1 2-14 0 0,0 0-1 0 0,1 1 1 0 0,0-1 0 0 0,-2 6 21 0 0,-11 21-75 0 0,12-27 69 0 0,2-4-7 0 0,1 0-1 0 0,-1 0 0 0 0,1 0 0 0 0,-1 1 0 0 0,1-1 1 0 0,0 0-1 0 0,0 0 0 0 0,0 1 0 0 0,0-1 1 0 0,1 1-1 0 0,-1-1 0 0 0,1 1 0 0 0,-1-1 0 0 0,1 1 1 0 0,0-1-1 0 0,0 1 0 0 0,0-1 0 0 0,0 1 1 0 0,1-1-1 0 0,-1 1 0 0 0,0-1 0 0 0,1 1 0 0 0,0-1 14 0 0,0 1-34 0 0,4 10-194 0 0,0 0 0 0 0,1 0 0 0 0,2 3 228 0 0,-5-11-53 0 0,1-1-1 0 0,-1 1 1 0 0,0-1 0 0 0,1 0-1 0 0,0 0 1 0 0,0 0-1 0 0,1 0 1 0 0,-1-1 0 0 0,1 0-1 0 0,0 1 54 0 0,0-1-66 0 0,0 0 0 0 0,1 0 0 0 0,0-1 0 0 0,0 1 0 0 0,0-1 0 0 0,0-1-1 0 0,0 1 1 0 0,0-1 0 0 0,0 0 0 0 0,5 0 66 0 0,0-1-289 0 0,-1 0 0 0 0,0-1 0 0 0,0 0 0 0 0,0-1 0 0 0,0 0 0 0 0,4-2 289 0 0,14-4-1284 0 0</inkml:trace>
  <inkml:trace contextRef="#ctx0" brushRef="#br0" timeOffset="8698.749">6196 286 14912 0 0,'0'0'340'0'0,"0"0"50"0"0,0 0 24 0 0,0 0-54 0 0,-1 2-238 0 0,-1 7-119 0 0,1 0-1 0 0,-1 0 1 0 0,2 0-1 0 0,-1 0 1 0 0,1 4-3 0 0,-1 9 11 0 0,0 28 272 0 0,1 0-1 0 0,3-1 1 0 0,2 1 0 0 0,3-1-1 0 0,4 15-282 0 0,-4-27 196 0 0,0-2-63 0 0,-2 1-1 0 0,-1 1 1 0 0,0 31-133 0 0,-5 18-1722 0 0,0-57-4341 0 0</inkml:trace>
  <inkml:trace contextRef="#ctx0" brushRef="#br0" timeOffset="9315.09">6642 804 14800 0 0,'0'0'678'0'0,"0"0"-14"0"0,-1 0-350 0 0,-2 0-200 0 0,-3 0 65 0 0,0-1 0 0 0,0 2 0 0 0,-1-1 0 0 0,1 1 1 0 0,0-1-1 0 0,0 2 0 0 0,0-1 0 0 0,0 1 0 0 0,0 0 0 0 0,1 0 0 0 0,-1 0 0 0 0,-5 4-179 0 0,-11 8-45 0 0,1 1-1 0 0,-14 13 46 0 0,26-20-37 0 0,1 0 0 0 0,-1 1-1 0 0,2 0 1 0 0,-1 0 0 0 0,1 1 0 0 0,1 0-1 0 0,-1 2 38 0 0,5-9-114 0 0,1 0-1 0 0,0 0 0 0 0,0 1 0 0 0,0-1 0 0 0,0 1 0 0 0,0-1 1 0 0,1 1-1 0 0,0-1 0 0 0,0 1 0 0 0,0-1 0 0 0,0 1 1 0 0,0 2 114 0 0,1-5-75 0 0,-1 1 0 0 0,0-1 1 0 0,0 1-1 0 0,1 0 1 0 0,-1-1-1 0 0,1 1 1 0 0,-1-1-1 0 0,1 1 1 0 0,0-1-1 0 0,0 1 1 0 0,-1-1-1 0 0,1 1 1 0 0,0-1-1 0 0,0 0 0 0 0,0 1 1 0 0,1-1-1 0 0,-1 0 1 0 0,0 0-1 0 0,0 0 1 0 0,1 0-1 0 0,-1 0 1 0 0,0 0-1 0 0,1 0 1 0 0,-1-1-1 0 0,1 1 1 0 0,0 0 74 0 0,6 0-85 0 0,0 1 0 0 0,0-2 0 0 0,1 1 0 0 0,-1-1 0 0 0,0 0 0 0 0,0-1 0 0 0,0 0 0 0 0,0 0 0 0 0,0-1 0 0 0,0 0 0 0 0,0 0 0 0 0,0-1 0 0 0,1-1 85 0 0,3-1 49 0 0,0 0-1 0 0,0-1 1 0 0,-1-1 0 0 0,0 0-1 0 0,-1 0 1 0 0,0-1-1 0 0,0-1 1 0 0,1-1-49 0 0,-2 1 592 0 0,-1-2 0 0 0,0 1 0 0 0,-1-1-1 0 0,0 0 1 0 0,-1-1 0 0 0,0 1 0 0 0,1-7-592 0 0,-6 17 672 0 0,-1 1-48 0 0,0 0-202 0 0,0 0-94 0 0,13-6 282 0 0,-12 6-627 0 0,0 0-1 0 0,-1 0 1 0 0,1 0 0 0 0,0 0-1 0 0,0 0 1 0 0,0 0-1 0 0,0 1 1 0 0,0-1-1 0 0,0 0 1 0 0,-1 1 0 0 0,1-1-1 0 0,0 0 1 0 0,0 1-1 0 0,0-1 1 0 0,-1 1-1 0 0,1 0 1 0 0,0-1-1 0 0,-1 1 1 0 0,1-1 0 0 0,0 1-1 0 0,-1 0 1 0 0,1 0-1 0 0,-1-1 1 0 0,1 1-1 0 0,-1 0 1 0 0,0 0 0 0 0,1 0-1 0 0,-1 0 1 0 0,0-1-1 0 0,1 1 1 0 0,-1 0 17 0 0,10 33-719 0 0,-8-29 600 0 0,-1-1 32 0 0,0 1 1 0 0,1-1-1 0 0,0 1 1 0 0,0-1 0 0 0,1 0-1 0 0,-1 0 1 0 0,1 0-1 0 0,0 0 1 0 0,1 1 86 0 0,31 29-616 0 0,-16-18 404 0 0,-15-12 144 0 0,0-2-1 0 0,0 1 0 0 0,0 0 0 0 0,1-1 0 0 0,-1 0 0 0 0,1 0 1 0 0,0 0-1 0 0,0 0 0 0 0,-1-1 0 0 0,6 1 69 0 0,-3-1-47 0 0,0 0 0 0 0,0 0 1 0 0,0 0-1 0 0,0-1 0 0 0,0 0 0 0 0,0-1 0 0 0,3 0 47 0 0,-9 1 4 0 0,1-1 0 0 0,-1 0-1 0 0,1 1 1 0 0,-1-1-1 0 0,1 0 1 0 0,-1 0-1 0 0,1 0 1 0 0,-1 0-1 0 0,0 0 1 0 0,0 0-1 0 0,1-1-3 0 0,10-6 131 0 0,2-1-6 0 0,0 0 1 0 0,0-1-1 0 0,-1 0 1 0 0,0-2-1 0 0,-1 1 1 0 0,0-1-1 0 0,9-12-125 0 0,-13 13 105 0 0,0 0-1 0 0,-1-1 0 0 0,0 1 0 0 0,0-2 0 0 0,-1 1 0 0 0,-1-1 0 0 0,0 0 1 0 0,0-4-105 0 0,5-20 539 0 0,-1-1 0 0 0,0-13-539 0 0,9-118 1335 0 0,-18 143-1123 0 0,-1-1 0 0 0,-1 1-1 0 0,-4-17-211 0 0,3 24-26 0 0,2 7 39 0 0,1 11 17 0 0,1 0 0 0 0,-1 0 0 0 0,0-1 1 0 0,0 1-1 0 0,0 0 0 0 0,-1 0 0 0 0,1 0 1 0 0,0-1-1 0 0,0 1 0 0 0,-1 0 0 0 0,1 0 1 0 0,0 0-1 0 0,-1 0 0 0 0,1-1 0 0 0,-1 1 1 0 0,0 0-1 0 0,1 0 0 0 0,-1 0 0 0 0,0 0 1 0 0,0 0-1 0 0,1 1 0 0 0,-1-1 0 0 0,0 0 0 0 0,0 0 1 0 0,0 0-1 0 0,-1 0-30 0 0,0 1 29 0 0,0 0 0 0 0,0 1 0 0 0,0-1 0 0 0,0 1 0 0 0,0-1 0 0 0,0 1 0 0 0,0 0 0 0 0,1-1 0 0 0,-1 1 0 0 0,0 0 0 0 0,0 0 0 0 0,1 0-29 0 0,-6 5-54 0 0,1-1 1 0 0,-1 1-1 0 0,2 0 1 0 0,-1 1-1 0 0,1-1 1 0 0,0 1-1 0 0,-2 3 54 0 0,-9 16-308 0 0,-5 13 308 0 0,3-3-56 0 0,7-14-11 0 0,1 1-1 0 0,2 0 0 0 0,0 0 0 0 0,1 1 1 0 0,1 5 67 0 0,3-18-91 0 0,1 1 1 0 0,1-1 0 0 0,0 1 0 0 0,1 0 0 0 0,0-1 0 0 0,1 1-1 0 0,1 0 1 0 0,-1-1 0 0 0,2 1 0 0 0,1 4 90 0 0,-2-7-59 0 0,1-1 0 0 0,1 0 0 0 0,-1 1 0 0 0,1-1 0 0 0,1-1 0 0 0,-1 1 0 0 0,1-1 0 0 0,1 1 0 0 0,-1-1 0 0 0,1-1-1 0 0,1 1 1 0 0,-1-1 0 0 0,6 4 59 0 0,3 2-81 0 0,-9-7 77 0 0,0-1-1 0 0,0 0 1 0 0,0 0-1 0 0,0 0 1 0 0,0-1-1 0 0,3 1 5 0 0,-5-2-14 0 0,2 0 1 0 0,-1 1 0 0 0,0-2-1 0 0,1 1 1 0 0,4 0 13 0 0,-8-1 4 0 0,0-1 0 0 0,0 0 0 0 0,1 0 0 0 0,-1 0 0 0 0,0-1 0 0 0,0 1 0 0 0,0 0 0 0 0,0-1 0 0 0,0 1 0 0 0,0-1 0 0 0,-1 0 1 0 0,1 1-1 0 0,0-1 0 0 0,0 0 0 0 0,0-1-4 0 0,3-1 16 0 0,-1 0 0 0 0,0 0-1 0 0,0 0 1 0 0,0-1 0 0 0,0 1 0 0 0,-1-1 0 0 0,1 0 0 0 0,-1 0 0 0 0,0-1 0 0 0,0 1 0 0 0,0 0 0 0 0,-1-1 0 0 0,0 0 0 0 0,0 0 0 0 0,0 1-1 0 0,1-5-15 0 0,0-6 102 0 0,-1 0-1 0 0,0 0 0 0 0,-1 0 1 0 0,0 0-1 0 0,-1-4-101 0 0,-3 0 520 0 0,3 17-481 0 0,-1 1 0 0 0,1-1 0 0 0,-1 0 0 0 0,1 1 0 0 0,0-1 0 0 0,0 1 0 0 0,0-1 0 0 0,0 0 0 0 0,0 0 0 0 0,0 1 1 0 0,1-1-1 0 0,-1 1 0 0 0,0-1 0 0 0,1 0 0 0 0,-1 1 0 0 0,1-1 0 0 0,0 1-39 0 0,0-1 97 0 0,-1 2-95 0 0,0-1-1 0 0,0 0 0 0 0,0 1 1 0 0,1-1-1 0 0,-1 1 1 0 0,0-1-1 0 0,1 1 0 0 0,-1-1 1 0 0,0 1-1 0 0,1-1 1 0 0,-1 1-1 0 0,1-1 0 0 0,-1 1 1 0 0,1-1-1 0 0,-1 1 1 0 0,1 0-1 0 0,-1-1 0 0 0,1 1 1 0 0,-1 0-1 0 0,1 0 0 0 0,0-1 1 0 0,-1 1-1 0 0,1 0 1 0 0,-1 0-1 0 0,1 0 0 0 0,0 0 1 0 0,0-1-2 0 0,21-2-120 0 0,-18 3 116 0 0,54-6-1072 0 0,1 3 1 0 0,13 3 1075 0 0,-68 0-179 0 0,22-1-4744 0 0,-2-3-1545 0 0</inkml:trace>
  <inkml:trace contextRef="#ctx0" brushRef="#br0" timeOffset="9729.123">7722 639 11976 0 0,'1'-1'546'0'0,"2"-1"-488"0"0,-1-1 0 0 0,1 1-1 0 0,-1-1 1 0 0,0 0-1 0 0,0 0 1 0 0,-1 1 0 0 0,1-1-1 0 0,0 0 1 0 0,-1-1 0 0 0,0 1-1 0 0,1 0 1 0 0,-1 0 0 0 0,0-3-58 0 0,8-22 938 0 0,-9 26-428 0 0,5-5 82 0 0,-4 6-591 0 0,0-1 0 0 0,0 1 1 0 0,0 0-1 0 0,1 0 0 0 0,-1-1 1 0 0,0 1-1 0 0,0 0 0 0 0,1 0 1 0 0,-1 0-1 0 0,0 0 0 0 0,1 1 1 0 0,1-2-2 0 0,6 1 0 0 0,8 3-16 0 0,-15-2 2 0 0,1 0 1 0 0,-1 0 0 0 0,1 0 0 0 0,-1 1 0 0 0,1-1 0 0 0,-1 1 0 0 0,1-1 0 0 0,-1 1 0 0 0,1 0 0 0 0,-1 0 0 0 0,2 2 13 0 0,15 6-282 0 0,-11-6 209 0 0,0 1 0 0 0,-1 0 1 0 0,0 0-1 0 0,0 0 0 0 0,3 3 73 0 0,-8-5-5 0 0,-1-1 1 0 0,1 1-1 0 0,-1-1 1 0 0,1 1-1 0 0,-1 0 0 0 0,0-1 1 0 0,0 1-1 0 0,0 0 0 0 0,0 0 1 0 0,0 0-1 0 0,0 0 0 0 0,0 0 1 0 0,0 0-1 0 0,-1 0 1 0 0,1 0-1 0 0,-1 0 0 0 0,1 0 1 0 0,-1 0-1 0 0,0 0 0 0 0,0 1 1 0 0,0-1-1 0 0,0 0 1 0 0,-1 2 4 0 0,1-2 3 0 0,-1 0 1 0 0,1 1-1 0 0,-1-1 1 0 0,1 1-1 0 0,0-1 1 0 0,0 1-1 0 0,0-1 1 0 0,1 1-1 0 0,-1-1 1 0 0,0 0-1 0 0,1 1 1 0 0,0-1 0 0 0,-1 1-1 0 0,1-1 1 0 0,0 0-1 0 0,0 0 1 0 0,1 1-1 0 0,-1-1 1 0 0,0 0-1 0 0,1 0 1 0 0,-1 0-1 0 0,1 0 1 0 0,0-1-1 0 0,-1 1 1 0 0,1 0 0 0 0,1 0-4 0 0,1 1 15 0 0,-2-2 3 0 0,0 0-1 0 0,0 1 0 0 0,0-1 0 0 0,-1 1 0 0 0,1-1 1 0 0,0 1-1 0 0,-1 0 0 0 0,1 0-17 0 0,-1-1 6 0 0,-1-1-1 0 0,0 1 1 0 0,0-1 0 0 0,0 1 0 0 0,1 0-1 0 0,-1-1 1 0 0,0 1 0 0 0,0 0 0 0 0,0-1-1 0 0,0 1 1 0 0,0 0 0 0 0,0-1-1 0 0,0 1 1 0 0,0-1 0 0 0,0 1 0 0 0,-1 0-1 0 0,1-1 1 0 0,0 1 0 0 0,0-1-1 0 0,0 1 1 0 0,-1 0 0 0 0,1-1 0 0 0,0 1-1 0 0,-1-1 1 0 0,1 1 0 0 0,0-1-1 0 0,-1 1 1 0 0,1-1 0 0 0,-1 1 0 0 0,1-1-1 0 0,-1 1 1 0 0,1-1 0 0 0,-1 0 0 0 0,0 1-6 0 0,-5 4 24 0 0,0-1 0 0 0,-1 0 0 0 0,0 0 0 0 0,1 0 0 0 0,-3-1-24 0 0,-21 13 53 0 0,20-11 0 0 0,0 0 0 0 0,0 0 1 0 0,0-1-1 0 0,-1-1 0 0 0,0 0 1 0 0,1 0-1 0 0,-3-1-53 0 0,-15 5 191 0 0,23-6-40 0 0,0 0 0 0 0,0 0 1 0 0,1-1-1 0 0,-1 0 0 0 0,0 1 1 0 0,0-2-1 0 0,0 1 0 0 0,0 0 0 0 0,1-1 1 0 0,-1 0-1 0 0,0 0 0 0 0,1-1 1 0 0,-1 1-1 0 0,1-1 0 0 0,-1 0 1 0 0,1 0-1 0 0,0-1 0 0 0,-1 1 0 0 0,1-1 1 0 0,1 0-1 0 0,-1 0 0 0 0,0 0 1 0 0,1 0-1 0 0,-1-1 0 0 0,1 1 0 0 0,0-1 1 0 0,0 0-1 0 0,1 0 0 0 0,-1 0 1 0 0,1 0-1 0 0,0-1 0 0 0,0 1 1 0 0,0-1-1 0 0,1 1 0 0 0,-1-1 0 0 0,1-1-151 0 0,-3-7 108 0 0,1 0-1 0 0,1 1 1 0 0,0-1-1 0 0,1-2-107 0 0,1 9-238 0 0,0 1 0 0 0,0 0-1 0 0,1 0 1 0 0,0 0 0 0 0,0-2 238 0 0,0 3-796 0 0,1 0 1 0 0,-1 0-1 0 0,1 0 1 0 0,0 0-1 0 0,0 1 0 0 0,0-1 1 0 0,0 0 795 0 0,11-11-6325 0 0</inkml:trace>
  <inkml:trace contextRef="#ctx0" brushRef="#br0" timeOffset="10147.454">8122 522 8288 0 0,'-4'14'381'0'0,"3"-12"-6"0"0,1 0-242 0 0,0 0-134 0 0,1 0 0 0 0,-1 0 0 0 0,1 0 0 0 0,-1-1-1 0 0,1 1 1 0 0,-1 0 0 0 0,1 0 0 0 0,0-1 0 0 0,0 1 0 0 0,0-1 0 0 0,1 2 1 0 0,-1-1 52 0 0,0 0 0 0 0,0 0 1 0 0,0 0-1 0 0,0 0 0 0 0,0 0 1 0 0,0 1-1 0 0,0-1 1 0 0,-1 0-1 0 0,1 0 0 0 0,-1 1 1 0 0,1-1-1 0 0,-1 1-52 0 0,0 3 247 0 0,1-1 0 0 0,0 1 0 0 0,1-1 0 0 0,-1 1 1 0 0,1-1-1 0 0,0 1 0 0 0,1-1 0 0 0,0 1-247 0 0,6 15 515 0 0,5 5 34 0 0,-12-23-501 0 0,0-1-1 0 0,-1 0 0 0 0,1 1 0 0 0,-1-1 1 0 0,1 1-1 0 0,-1 0 0 0 0,0-1 1 0 0,0 1-1 0 0,-1 0 0 0 0,1 0 0 0 0,0-1 1 0 0,-1 1-1 0 0,1 3-47 0 0,-1 49 487 0 0,0-54-383 0 0,0-1 41 0 0,0 0 175 0 0,0 0-189 0 0,-1 1 1 0 0,1-1-1 0 0,0 1 0 0 0,0-1 1 0 0,0 1-1 0 0,0-1 0 0 0,0 1 1 0 0,-1-1-1 0 0,1 1 1 0 0,0-1-1 0 0,0 1 0 0 0,-1-1 1 0 0,1 0-1 0 0,0 1 0 0 0,-1-1 1 0 0,1 0-1 0 0,-1 1 0 0 0,1-1 1 0 0,0 0-132 0 0,-3 0 378 0 0,0-1-1 0 0,0 1 1 0 0,1-1 0 0 0,-1 0 0 0 0,1 0 0 0 0,-1 0 0 0 0,1-1-1 0 0,-1 1 1 0 0,1-1 0 0 0,-2 0-378 0 0,-22-18 622 0 0,24 17-575 0 0,0 0 0 0 0,0 0 1 0 0,0 0-1 0 0,0 0 0 0 0,0 0 1 0 0,1 0-1 0 0,0-1 0 0 0,-1 1 1 0 0,1 0-1 0 0,0-1 0 0 0,1 1 1 0 0,-1-1-1 0 0,0 1 0 0 0,1-1 1 0 0,0 1-1 0 0,0-1 0 0 0,0 1 1 0 0,0-1-1 0 0,1 0 0 0 0,-1 1 1 0 0,1-1-1 0 0,0 1 0 0 0,0 0 1 0 0,0-1-1 0 0,1 1 0 0 0,0-2-47 0 0,-2 4-2 0 0,2-1-21 0 0,0-1 1 0 0,-1 0-1 0 0,1 1 1 0 0,-1-1-1 0 0,0 0 0 0 0,1 0 1 0 0,-2 0-1 0 0,1 0 1 0 0,0 0-1 0 0,-1 0 0 0 0,1 0 1 0 0,-1 0-1 0 0,0 0 1 0 0,0-1-1 0 0,0 1 0 0 0,0-2 23 0 0,-1 3-57 0 0,1 1 0 0 0,0-1 0 0 0,0 1 0 0 0,0-1 0 0 0,0 0 0 0 0,0 1 0 0 0,0-1 0 0 0,0 1 0 0 0,0-1 0 0 0,1 1 0 0 0,-1-1 0 0 0,1 1-1 0 0,-1-1 1 0 0,1 1 0 0 0,0-1 0 0 0,-1 1 0 0 0,1 0 0 0 0,0-1 0 0 0,0 1 0 0 0,0 0 0 0 0,0-1 57 0 0,3-1-691 0 0,0-1 1 0 0,0 1-1 0 0,0 1 0 0 0,0-1 1 0 0,0 1-1 0 0,2-1 691 0 0,0-1-1064 0 0,8-4-981 0 0</inkml:trace>
  <inkml:trace contextRef="#ctx0" brushRef="#br0" timeOffset="10543.394">8427 570 10136 0 0,'0'0'464'0'0,"0"0"-10"0"0,0 0-80 0 0,0 0 750 0 0,0 0 364 0 0,0 0 72 0 0,0 0-151 0 0,0 0-667 0 0,-2 1-292 0 0,-4 2-369 0 0,0 0 0 0 0,0 1 0 0 0,0 0 0 0 0,1 0 1 0 0,-1 1-1 0 0,1-1 0 0 0,0 1 0 0 0,0 0 0 0 0,0 1 0 0 0,-3 4-81 0 0,2-1-53 0 0,1-1-1 0 0,-1 0 1 0 0,2 1 0 0 0,-1 0-1 0 0,1 0 1 0 0,1 1-1 0 0,-2 4 54 0 0,-1 26-847 0 0,-1-17 535 0 0,10-14 312 0 0,-2-7-115 0 0,0 1 0 0 0,0-1-1 0 0,0 0 1 0 0,1 0-1 0 0,-1 0 1 0 0,1 0-1 0 0,-1 0 1 0 0,1-1-1 0 0,0 1 1 0 0,0 0-1 0 0,0-1 1 0 0,0 1-1 0 0,2 0 116 0 0,-3-1-29 0 0,1-1-1 0 0,0 1 0 0 0,-1-1 0 0 0,1 1 1 0 0,0-1-1 0 0,-1 0 0 0 0,1 0 0 0 0,0 0 1 0 0,-1 0-1 0 0,1 0 0 0 0,0 0 0 0 0,0 0 1 0 0,-1-1-1 0 0,1 1 0 0 0,0 0 0 0 0,-1-1 1 0 0,1 0-1 0 0,-1 1 0 0 0,1-1 1 0 0,1 0 29 0 0,1-2 28 0 0,1 0 1 0 0,0 0 0 0 0,-1 0 0 0 0,1 0-1 0 0,-1-1 1 0 0,0 0 0 0 0,0 1-1 0 0,-1-2 1 0 0,1 1 0 0 0,-1 0 0 0 0,0-1-1 0 0,2-2-28 0 0,1-4 413 0 0,-1 0 0 0 0,0-1-1 0 0,-1 1 1 0 0,-1-1-1 0 0,1-2-412 0 0,2-6 697 0 0,-4 15-361 0 0,0 0 0 0 0,-1 0 0 0 0,0 0 0 0 0,0 0 0 0 0,0 0-1 0 0,0-5-335 0 0,-1 9 600 0 0,0 1-24 0 0,0 0-100 0 0,0 0-41 0 0,0 0-10 0 0,0 0-125 0 0,0 0-522 0 0,0 3-236 0 0,-2 20-295 0 0,1-18 648 0 0,1 0-1 0 0,-1 1 1 0 0,1 0 0 0 0,0-1-1 0 0,0 1 1 0 0,1-1 0 0 0,0 0-1 0 0,1 4 106 0 0,0-2-73 0 0,1-1-1 0 0,0 0 0 0 0,0 0 1 0 0,0 0-1 0 0,1 0 0 0 0,0-1 0 0 0,0 1 1 0 0,0-1-1 0 0,1 0 0 0 0,0 0 1 0 0,0-1-1 0 0,0 1 0 0 0,1-1 1 0 0,-1 0-1 0 0,1-1 0 0 0,0 1 0 0 0,0-1 1 0 0,0 0-1 0 0,1-1 0 0 0,-1 0 1 0 0,1 0-1 0 0,-1 0 0 0 0,1 0 1 0 0,0-1-1 0 0,-1 0 0 0 0,1-1 0 0 0,0 0 1 0 0,0 0-1 0 0,5 0 74 0 0,110-16-877 0 0,-114 14 818 0 0,1 0 0 0 0,-1 0 0 0 0,0-1 0 0 0,0 0 0 0 0,0 0 0 0 0,0-1 0 0 0,-1 0 0 0 0,1 0 0 0 0,-1-1 0 0 0,0 0 0 0 0,0 0 0 0 0,-1-1 0 0 0,1 0 0 0 0,-1 0 0 0 0,-1 0 0 0 0,1-1 0 0 0,1-2 59 0 0,7-11-108 0 0,-1-1 0 0 0,-1-1 0 0 0,0 0 0 0 0,-2 0 0 0 0,4-12 108 0 0,4-19 637 0 0,-3 0 1 0 0,6-45-638 0 0,-11 51 193 0 0,1-8 390 0 0,2-31-583 0 0,-10 24 2656 0 0,-13 74-2394 0 0,5-2-236 0 0,-1-1-1 0 0,2 1 0 0 0,-1 0 0 0 0,2 0 0 0 0,-1 0 0 0 0,1 0 1 0 0,0 6-26 0 0,-4 8-5 0 0,4-7 5 0 0,0 1-1 0 0,1-1 1 0 0,0 1-1 0 0,2-1 1 0 0,1 15 0 0 0,-1-4-11 0 0,2 7-54 0 0,2 0-1 0 0,1-1 1 0 0,1 0 0 0 0,2 1 65 0 0,12 67-2671 0 0,-16-74 1648 0 0</inkml:trace>
  <inkml:trace contextRef="#ctx0" brushRef="#br0" timeOffset="10917.074">8691 328 15608 0 0,'2'1'356'0'0,"15"6"342"0"0,-12-5-625 0 0,-1 0 0 0 0,0 0 0 0 0,1-1 0 0 0,-1 1 0 0 0,1-1 0 0 0,-1 0 0 0 0,1-1 0 0 0,0 1 0 0 0,0-1-73 0 0,19-1 390 0 0,0-1 0 0 0,0-2 0 0 0,0 0 0 0 0,-1-1 0 0 0,16-7-390 0 0,66-14-1684 0 0,-78 19-291 0 0,0 3-3803 0 0</inkml:trace>
  <inkml:trace contextRef="#ctx0" brushRef="#br0" timeOffset="10918.074">9465 400 6912 0 0,'0'0'528'0'0,"0"2"-342"0"0,5 61 3741 0 0,0 30 1037 0 0,-5 17-5524 0 0,0-98-517 0 0</inkml:trace>
  <inkml:trace contextRef="#ctx0" brushRef="#br0" timeOffset="11306.526">9483 453 16096 0 0,'0'0'351'0'0,"0"0"81"0"0,0 0 16 0 0,0 0 0 0 0,0 0-360 0 0,0 0-88 0 0,5-9 0 0 0,4 1 0 0 0,-4 1-80 0 0,3-6-32 0 0,-3 1-8 0 0,4 3-6919 0 0</inkml:trace>
  <inkml:trace contextRef="#ctx0" brushRef="#br0" timeOffset="11307.526">9769 562 15664 0 0,'0'0'356'0'0,"0"0"49"0"0,0 0 21 0 0,0 0-42 0 0,0 0-180 0 0,0 0 176 0 0,0 0 107 0 0,0 0 22 0 0,0 0-119 0 0,0 0-514 0 0,1 2-219 0 0,2 8-68 0 0,4 11-489 0 0,1-1 415 0 0,0-1-1 0 0,-1 1 1 0 0,-1 1-1 0 0,1 9 486 0 0,10 34-37 0 0,-16-60 123 0 0,0 1 1 0 0,-1 0 0 0 0,0 0 0 0 0,0 0 0 0 0,0 0 0 0 0,0-1 0 0 0,-1 1-1 0 0,0 0 1 0 0,0 0 0 0 0,0-1 0 0 0,-1 1 0 0 0,0-1 0 0 0,-1 4-87 0 0,2-6 81 0 0,-1 0 0 0 0,1 0 0 0 0,-1 0 1 0 0,1 0-1 0 0,-1-1 0 0 0,0 1 0 0 0,1-1 0 0 0,-1 1 1 0 0,0-1-1 0 0,0 1 0 0 0,0-1 0 0 0,0 0 0 0 0,0 0 1 0 0,0 0-1 0 0,-1 0 0 0 0,1-1 0 0 0,0 1 1 0 0,-1 0-1 0 0,1-1 0 0 0,0 0 0 0 0,-1 1-81 0 0,-4 2 323 0 0,7-3-309 0 0,-1 0-1 0 0,1 0 1 0 0,0 1-1 0 0,0-1 1 0 0,-1 0-1 0 0,1 0 1 0 0,0 0 0 0 0,0 1-1 0 0,-1-1 1 0 0,1 0-1 0 0,0 0 1 0 0,0 0-1 0 0,-1 0 1 0 0,1 0-1 0 0,0 0 1 0 0,-1 0 0 0 0,1 0-1 0 0,0 0 1 0 0,-1 0-1 0 0,1 0 1 0 0,0 0-1 0 0,0 0 1 0 0,-1 0-1 0 0,1 0 1 0 0,0 0 0 0 0,-1 0-1 0 0,1 0 1 0 0,0 0-1 0 0,0 0 1 0 0,-1 0-1 0 0,1-1 1 0 0,0 1 0 0 0,-1 0-1 0 0,1 0-13 0 0,-10-5 338 0 0,7 4-226 0 0,0 0 1 0 0,0 0 0 0 0,0-1-1 0 0,0 1 1 0 0,0-1-1 0 0,1 1 1 0 0,-1-1 0 0 0,1 0-1 0 0,-1 0 1 0 0,1 0-1 0 0,0 0 1 0 0,0-1 0 0 0,0 1-1 0 0,0-1 1 0 0,0 1-1 0 0,1-1 1 0 0,-1 0-113 0 0,-1-4-4 0 0,0 0 1 0 0,1 0-1 0 0,0 0 0 0 0,0 0 1 0 0,0 0-1 0 0,1 0 0 0 0,0 0 1 0 0,1-1-1 0 0,0 1 0 0 0,0 0 1 0 0,0 0-1 0 0,1-2 4 0 0,2-6-566 0 0,0 1-1 0 0,0 1 1 0 0,2-1-1 0 0,0 1 1 0 0,0-1-1 0 0,1 1 1 0 0,1 1-1 0 0,0-1 1 0 0,2-1 566 0 0,21-24-1728 0 0</inkml:trace>
  <inkml:trace contextRef="#ctx0" brushRef="#br0" timeOffset="11676.587">10212 493 11976 0 0,'0'0'266'0'0,"1"3"44"0"0,2 7-105 0 0,0 1 1 0 0,-1 0 0 0 0,0-1 0 0 0,-1 1 0 0 0,0 5-206 0 0,0 2 478 0 0,-1-12-362 0 0,1-1 1 0 0,-1 0-1 0 0,0 0 1 0 0,-1 1-1 0 0,1-1 1 0 0,-1 0-1 0 0,0 0 1 0 0,0 1-1 0 0,0-1 1 0 0,-3 4-117 0 0,4-7 43 0 0,0 0-1 0 0,0-1 1 0 0,0 1 0 0 0,0-1 0 0 0,0 1 0 0 0,0 0 0 0 0,0-1 0 0 0,0 1 0 0 0,1-1 0 0 0,-1 1-43 0 0,1 3 252 0 0,-1-5-192 0 0,0 1 0 0 0,1-1 0 0 0,-1 1 0 0 0,0-1 0 0 0,1 1 0 0 0,-1-1 0 0 0,0 1 0 0 0,1-1 0 0 0,-1 0 0 0 0,0 1 0 0 0,1-1 0 0 0,-1 0 1 0 0,0 1-1 0 0,1-1 0 0 0,-1 0 0 0 0,1 1 0 0 0,-1-1 0 0 0,1 0 0 0 0,-1 0 0 0 0,1 0 0 0 0,-1 1 0 0 0,1-1 0 0 0,-1 0 0 0 0,1 0 0 0 0,-1 0 0 0 0,1 0 0 0 0,-1 0 0 0 0,1 0 0 0 0,-1 0 0 0 0,1 0 0 0 0,0 0 1 0 0,-1 0-1 0 0,1 0 0 0 0,-1 0 0 0 0,1-1 0 0 0,0 1-60 0 0,18-4 748 0 0,-17 3-627 0 0,0 1 0 0 0,0-1 1 0 0,-1 0-1 0 0,1 0 0 0 0,0-1 0 0 0,-1 1 0 0 0,1 0 0 0 0,-1 0 0 0 0,0-1 0 0 0,1 1 0 0 0,-1-1 0 0 0,0 1 0 0 0,0-1 0 0 0,1 0-121 0 0,14-28 708 0 0,-8 14-176 0 0,11-8 434 0 0,-16 21-855 0 0,0 0-1 0 0,0-1 1 0 0,0 1 0 0 0,-1-1 0 0 0,1 1 0 0 0,0-4-111 0 0,-2 5 74 0 0,10 3-2 0 0,-7 1-99 0 0,1-1-1 0 0,-1 1 1 0 0,1 0 0 0 0,-1 1-1 0 0,0-1 1 0 0,0 1-1 0 0,0-1 1 0 0,0 1 0 0 0,0 1-1 0 0,0-1 1 0 0,-1 0 0 0 0,1 1-1 0 0,-1 0 1 0 0,1 1 27 0 0,2 2-118 0 0,0-1 0 0 0,1 1 0 0 0,4 2 118 0 0,30 28-3655 0 0,-23-25-3360 0 0</inkml:trace>
  <inkml:trace contextRef="#ctx0" brushRef="#br0" timeOffset="12405.211">10922 999 11056 0 0,'0'0'852'0'0,"0"0"-447"0"0,0 0 210 0 0,0 0 149 0 0,0 0 32 0 0,0 0 22 0 0,0 0 80 0 0,0 0 35 0 0,0 0 9 0 0,0 0-52 0 0,0 0-230 0 0,0 0-99 0 0,0 0-17 0 0,0 2-61 0 0,4 4-284 0 0,-1 0-85 0 0,1 0 1 0 0,0 0 0 0 0,0-1 0 0 0,1 1 0 0 0,2 2-115 0 0,23 26 261 0 0,-24-26-219 0 0,1 0 1 0 0,0 0-1 0 0,0 0 1 0 0,2 0-43 0 0,-1-2 6 0 0,-1-1 11 0 0,-1 0 0 0 0,-1 0-1 0 0,1 0 1 0 0,-1 1 0 0 0,0 0-1 0 0,0 0-16 0 0,5 10 52 0 0,-6-10-30 0 0,-1 0 0 0 0,1 0 0 0 0,1-1 0 0 0,-1 1 0 0 0,1-1 0 0 0,4 4-22 0 0,9 5 74 0 0,2-1-1 0 0,12 7-73 0 0,-13-9 32 0 0,-1 1 0 0 0,0 1 0 0 0,5 5-32 0 0,20 21 407 0 0,33 39-407 0 0,-65-67 105 0 0,-1-1 0 0 0,2 0 0 0 0,4 3-105 0 0,-5-4 67 0 0,0 0 0 0 0,-1 0 1 0 0,5 6-68 0 0,-9-8 36 0 0,2 0 1 0 0,-1 0-1 0 0,1-1 0 0 0,0 1 1 0 0,6 2-37 0 0,0 1 46 0 0,-2 0-10 0 0,-11-9-32 0 0,0 0-1 0 0,0 0 1 0 0,1 1 0 0 0,-1-1 0 0 0,0 0 0 0 0,1-1 0 0 0,-1 1-1 0 0,1 0 1 0 0,-1 0 0 0 0,1 0 0 0 0,-1-1 0 0 0,1 1 0 0 0,0-1-1 0 0,-1 1 1 0 0,1-1-4 0 0,2 0-20 0 0,-3 1-34 0 0,0-1 0 0 0,1 0 1 0 0,-1 0-1 0 0,0 0 0 0 0,0 1 0 0 0,0-1 1 0 0,0 1-1 0 0,0-1 0 0 0,0 1 0 0 0,0-1 1 0 0,0 1-1 0 0,1 0 54 0 0,-1 0-164 0 0,0-1 0 0 0,0 1 0 0 0,0-1 0 0 0,0 0 0 0 0,0 1 0 0 0,0-1 0 0 0,1 0 0 0 0,-1 0 0 0 0,0 0 0 0 0,0 0 0 0 0,0 0 0 0 0,0 0-1 0 0,0 0 1 0 0,0 0 0 0 0,2 0 164 0 0,-2-1-463 0 0,10-1-7059 0 0</inkml:trace>
  <inkml:trace contextRef="#ctx0" brushRef="#br0" timeOffset="12834.559">11813 1262 14568 0 0,'12'6'1457'0'0,"-12"-6"-1455"0"0,0 0 1 0 0,1 0 0 0 0,-1 1-1 0 0,0-1 1 0 0,0 0 0 0 0,1 0-1 0 0,-1 1 1 0 0,0-1 0 0 0,0 0-1 0 0,1 0 1 0 0,-1 1 0 0 0,0-1-1 0 0,0 0 1 0 0,0 1 0 0 0,0-1-1 0 0,0 0 1 0 0,1 1-1 0 0,-1-1 1 0 0,0 0 0 0 0,0 1-1 0 0,0-1 1 0 0,0 0 0 0 0,0 1-1 0 0,0-1 1 0 0,0 0 0 0 0,0 1-1 0 0,0-1 1 0 0,0 0 0 0 0,0 1-1 0 0,0-1 1 0 0,0 0 0 0 0,-1 1-1 0 0,1-1 1 0 0,0 0-1 0 0,0 1 1 0 0,0-1 0 0 0,0 0-1 0 0,-1 1 1 0 0,1-1 0 0 0,0 0-1 0 0,0 0 1 0 0,0 1 0 0 0,-1-1-1 0 0,1 0 1 0 0,0 0 0 0 0,-1 0-1 0 0,1 1 1 0 0,0-1-1 0 0,0 0 1 0 0,-1 0-3 0 0,1 0 11 0 0,-1 1-3 0 0,1 0 1 0 0,-1 0-1 0 0,1 0 1 0 0,-1 0 0 0 0,1 0-1 0 0,0 0 1 0 0,0 0 0 0 0,-1 0-1 0 0,1 0 1 0 0,0 1 0 0 0,0-1-1 0 0,0 0 1 0 0,0 0 0 0 0,0 0-1 0 0,0 0 1 0 0,0 0 0 0 0,1 0-1 0 0,-1 0 1 0 0,0 1-9 0 0,1 0 47 0 0,-1 0 1 0 0,1 0-1 0 0,-1 0 1 0 0,0 0-1 0 0,0 0 1 0 0,0 0-1 0 0,0 0 0 0 0,-1 1-47 0 0,-4 16 351 0 0,4-16-309 0 0,0 0 0 0 0,0 0 0 0 0,0 0-1 0 0,0 0 1 0 0,0 0 0 0 0,1 0 0 0 0,0 1 0 0 0,-1-1 0 0 0,1 0 0 0 0,0 0-1 0 0,1 0 1 0 0,-1 1 0 0 0,1 2-42 0 0,4 6 76 0 0,-3-9-55 0 0,-1-1 1 0 0,0 1 0 0 0,1 0 0 0 0,-1 0 0 0 0,-1 0 0 0 0,1 0-1 0 0,0 0 1 0 0,-1 0 0 0 0,1 2-22 0 0,-3 18 120 0 0,1-20-99 0 0,1 1 0 0 0,-1-1 0 0 0,1 1-1 0 0,0-1 1 0 0,0 1 0 0 0,0-1 0 0 0,1 1-1 0 0,-1-1 1 0 0,1 1 0 0 0,0-1 0 0 0,0 0-1 0 0,0 1-20 0 0,13 33 198 0 0,-12-28-157 0 0,1-1-1 0 0,0 1 0 0 0,1-1 1 0 0,0 0-1 0 0,0 0 1 0 0,0 0-1 0 0,1-1 0 0 0,1 0 1 0 0,1 2-41 0 0,17 15 79 0 0,-12-13-15 0 0,-2-1-1 0 0,7 9-63 0 0,14 12 92 0 0,-26-26-76 0 0,0 0 0 0 0,0 0 0 0 0,0 0-1 0 0,0 0 1 0 0,-1 1 0 0 0,0 0 0 0 0,0-1 0 0 0,0 2-16 0 0,-2-2 13 0 0,1-1 1 0 0,0 1-1 0 0,0-1 0 0 0,1 0 0 0 0,1 2-13 0 0,-2-3 9 0 0,0 1 0 0 0,0-1 0 0 0,0 0 0 0 0,-1 1 0 0 0,1 0 0 0 0,-1 0 0 0 0,0 1-9 0 0,10 13 171 0 0,-10-16-18 0 0,-3 0-1 0 0,-4 11-2 0 0,5-11-161 0 0,-1 0 0 0 0,1-1 0 0 0,-1 1 0 0 0,1 0 0 0 0,-1-1 0 0 0,0 1 0 0 0,0 0 0 0 0,0-1 0 0 0,0 1 0 0 0,0-1-1 0 0,0 1 1 0 0,0-1 0 0 0,0 1 0 0 0,0-1 0 0 0,-2 1 11 0 0,-11 8 290 0 0,0-1-1 0 0,0 0 0 0 0,-2-1 0 0 0,1-1 0 0 0,-1 0 0 0 0,1-1 0 0 0,-15 3-289 0 0,27-8 51 0 0,0 0-1 0 0,0-1 1 0 0,0 2-1 0 0,0-1 1 0 0,0 0-1 0 0,1 0 1 0 0,-1 1-1 0 0,0 0 1 0 0,1-1-1 0 0,-3 3-50 0 0,-1 1 118 0 0,1-3-60 0 0,0 1 1 0 0,0 0-1 0 0,-1-1 0 0 0,1 0 1 0 0,-1-1-1 0 0,1 1 0 0 0,-5 0-58 0 0,-27 9 329 0 0,23-6-205 0 0,-1-1 0 0 0,0 0 0 0 0,0-1 0 0 0,0-1-1 0 0,-1 0-123 0 0,-12 2 101 0 0,18-2-281 0 0,0-1 0 0 0,0 0-1 0 0,0 0 1 0 0,0-1 0 0 0,0 0-1 0 0,0-1 1 0 0,0 0 0 0 0,-10-2 180 0 0,10-1-1294 0 0</inkml:trace>
  <inkml:trace contextRef="#ctx0" brushRef="#br0" timeOffset="15435.933">11877 2675 10680 0 0,'0'0'489'0'0,"0"0"-8"0"0,3 0-205 0 0,10 3 287 0 0,-10-3 158 0 0,-3 0 30 0 0,0 0-16 0 0,0 0-99 0 0,-3-1-200 0 0,1-1 0 0 0,-1 1-1 0 0,1 0 1 0 0,-1 0 0 0 0,0 0 0 0 0,0 0 0 0 0,0 0-436 0 0,-10-9 1808 0 0,9 9-1763 0 0,0 0 0 0 0,0 1 0 0 0,0-1-1 0 0,0 1 1 0 0,0 0 0 0 0,0 0 0 0 0,0 1 0 0 0,0-1-1 0 0,-1 1 1 0 0,1 0 0 0 0,0 0 0 0 0,1 1-1 0 0,-1-1 1 0 0,0 1 0 0 0,-2 1-45 0 0,0 0 1 0 0,-1 1 0 0 0,1 0 0 0 0,0 1 0 0 0,0-1 0 0 0,1 1 0 0 0,-1 1 0 0 0,1-1 0 0 0,0 1-1 0 0,3-3-11 0 0,1-1 0 0 0,-1 0-1 0 0,1 1 1 0 0,0-1-1 0 0,0 0 1 0 0,0 1 0 0 0,0 0-1 0 0,0-1 1 0 0,1 1 0 0 0,-1 0 11 0 0,1 0-6 0 0,-1-1 0 0 0,0 1 0 0 0,0 0 0 0 0,0-1 0 0 0,0 1 0 0 0,0-1 0 0 0,0 1 0 0 0,-2 1 6 0 0,-4 5-39 0 0,5-7 27 0 0,0 1-1 0 0,0-1 1 0 0,0 0-1 0 0,1 1 1 0 0,-1-1 0 0 0,1 1-1 0 0,-1-1 1 0 0,1 1-1 0 0,-1 2 13 0 0,-1 9-44 0 0,-4 13-40 0 0,2-16 15 0 0,1 1 0 0 0,1 0 0 0 0,-2 8 69 0 0,2-6-151 0 0,-1 0-1 0 0,0-1 0 0 0,-1 0 152 0 0,5-13 0 0 0,-7 23-247 0 0,7-22 228 0 0,0 1-1 0 0,0-1 1 0 0,0 1 0 0 0,1-1-1 0 0,-1 0 1 0 0,0 1 0 0 0,1-1-1 0 0,-1 1 1 0 0,1-1-1 0 0,-1 0 1 0 0,1 0 0 0 0,0 1-1 0 0,-1-1 1 0 0,1 0-1 0 0,1 1 20 0 0,-2-1-17 0 0,1-1 0 0 0,0 1-1 0 0,-1 0 1 0 0,1 0-1 0 0,-1-1 1 0 0,0 1 0 0 0,1 0-1 0 0,-1 0 1 0 0,1-1 0 0 0,-1 1-1 0 0,0 0 1 0 0,0 0-1 0 0,0 0 1 0 0,1 0 0 0 0,-1-1-1 0 0,0 1 1 0 0,0 0-1 0 0,0 0 1 0 0,0 0 0 0 0,0 0-1 0 0,0 0 1 0 0,-1 0 0 0 0,1-1-1 0 0,0 1 1 0 0,0 0-1 0 0,-1 0 18 0 0,1-1-5 0 0,0 0 0 0 0,0 0-1 0 0,0 0 1 0 0,0 1-1 0 0,0-1 1 0 0,0 0-1 0 0,0 0 1 0 0,0 0-1 0 0,0 0 1 0 0,0 0-1 0 0,0 0 1 0 0,0 0-1 0 0,0 1 1 0 0,0-1 0 0 0,0 0-1 0 0,0 0 1 0 0,0 0-1 0 0,0 0 1 0 0,0 0-1 0 0,0 0 1 0 0,0 1-1 0 0,0-1 1 0 0,0 0-1 0 0,0 0 1 0 0,0 0-1 0 0,1 0 1 0 0,-1 0 0 0 0,0 0-1 0 0,0 0 1 0 0,0 0-1 0 0,0 0 1 0 0,0 1-1 0 0,0-1 1 0 0,0 0-1 0 0,0 0 1 0 0,0 0-1 0 0,1 0 1 0 0,-1 0-1 0 0,0 0 1 0 0,0 0 0 0 0,0 0-1 0 0,0 0 1 0 0,0 0-1 0 0,0 0 1 0 0,1 0-1 0 0,-1 0 1 0 0,0 0-1 0 0,0 0 1 0 0,0 0-1 0 0,0 0 1 0 0,0 0-1 0 0,0 0 6 0 0,15 8-197 0 0,-9-3-30 0 0,1-1-1 0 0,0 0 0 0 0,0-1 0 0 0,0 0 0 0 0,1 0 0 0 0,-1-1 0 0 0,1 1 228 0 0,-2-2-313 0 0,1 0-1 0 0,-1 0 1 0 0,1-1-1 0 0,0 0 1 0 0,-1 0-1 0 0,1-1 0 0 0,-1 0 1 0 0,1 0-1 0 0,-1 0 1 0 0,6-2 313 0 0,22-8-1207 0 0,29-9-2449 0 0,-56 17 3125 0 0,0-1 0 0 0,0 1 0 0 0,0-1-1 0 0,0-1 1 0 0,-1 1 0 0 0,1-1 0 0 0,-1 0 531 0 0,-1 0-195 0 0,0-1 0 0 0,0 1 0 0 0,0-1 0 0 0,-1 1 0 0 0,0-1 0 0 0,0-1 1 0 0,-1 1 194 0 0,-1 1 335 0 0,0 0 0 0 0,0-1 0 0 0,-1 1 0 0 0,0-1 0 0 0,0 1 0 0 0,0 0 0 0 0,-1-1 0 0 0,0-4-335 0 0,2-18 2194 0 0,-2 26-1974 0 0,0-1 0 0 0,0 1 0 0 0,0-1 0 0 0,0 1 0 0 0,0-1 0 0 0,-1 1 0 0 0,1 0 0 0 0,-1-1 0 0 0,0-1-220 0 0,0 2 150 0 0,0 0-1 0 0,1-1 0 0 0,-1 1 0 0 0,1 0 1 0 0,0-1-1 0 0,-1 1 0 0 0,1-1 1 0 0,0 1-1 0 0,0-1-149 0 0,1-1 274 0 0,1 0 1 0 0,-1 1-1 0 0,0-1 0 0 0,1 0 1 0 0,2-3-275 0 0,7-19 1117 0 0,-9 8-561 0 0,-1 15-470 0 0,-1 0 1 0 0,0 1 0 0 0,0-1-1 0 0,1 0 1 0 0,0 1-1 0 0,-1-1 1 0 0,1 0 0 0 0,0 1-1 0 0,0-1 1 0 0,0 1-1 0 0,1 0 1 0 0,-1-1 0 0 0,2 0-87 0 0,8-6 217 0 0,-9 8-190 0 0,0 0-1 0 0,0 0 0 0 0,-1 0 1 0 0,1 0-1 0 0,-1-1 0 0 0,1 1 1 0 0,-1-1-1 0 0,1 1 0 0 0,0-2-26 0 0,1-4 98 0 0,-2 6-88 0 0,-1 0 0 0 0,0 0 0 0 0,1 0 0 0 0,-1 0 0 0 0,1 0 0 0 0,-1 0 0 0 0,1 0 0 0 0,-1 1 0 0 0,1-1 0 0 0,0 0 0 0 0,-1 1 0 0 0,1-1 0 0 0,0 0 0 0 0,0 1 0 0 0,-1-1 0 0 0,1 0 0 0 0,0 1 0 0 0,0 0 0 0 0,0-1-10 0 0,32-14 36 0 0,-31 14-32 0 0,-1 0-1 0 0,1 1 1 0 0,-1 0-1 0 0,1-1 1 0 0,0 1-1 0 0,-1 0 1 0 0,1 0-1 0 0,0 0 1 0 0,-1 0-1 0 0,1 0 1 0 0,-1 0-1 0 0,1 0 1 0 0,0 0-1 0 0,1 1-3 0 0,1 0 4 0 0,1-1-18 0 0,-1 1-1 0 0,0 0 0 0 0,0-1 0 0 0,1 1 0 0 0,-1 1 0 0 0,0-1 0 0 0,0 1 0 0 0,0 0 0 0 0,0-1 1 0 0,-1 2-1 0 0,1-1 0 0 0,3 2 15 0 0,3 7-33 0 0,-7-9 28 0 0,-1 1 0 0 0,0-1-1 0 0,0 0 1 0 0,0 0 0 0 0,0 1-1 0 0,0-1 1 0 0,-1 1 0 0 0,1 0 0 0 0,-1-1-1 0 0,1 1 1 0 0,-1 0 0 0 0,0 0-1 0 0,0 0 1 0 0,0 0 0 0 0,-1 0 0 0 0,1 1 4 0 0,0-2 1 0 0,-1 1 0 0 0,1-1 0 0 0,0 1 0 0 0,0-1 0 0 0,0 1 0 0 0,0-1 0 0 0,1 0 0 0 0,-1 1 0 0 0,1-1 0 0 0,0 0 0 0 0,-1 0 0 0 0,0 1 0 0 0,1-1 0 0 0,-1 0 0 0 0,0 1 0 0 0,0-1 0 0 0,-1 1 0 0 0,1-1 0 0 0,0 1 0 0 0,-1 13 11 0 0,0-14-6 0 0,0 1 0 0 0,0-1 0 0 0,0 0 0 0 0,1 1-1 0 0,-1-1 1 0 0,0 0 0 0 0,1 1 0 0 0,-1-1 0 0 0,1 0 0 0 0,0 1-1 0 0,0-1-4 0 0,2 4-7 0 0,-2-4 21 0 0,0-1-1 0 0,0 1 1 0 0,0-1 0 0 0,0 1-1 0 0,0-1 1 0 0,0 1-1 0 0,-1 0 1 0 0,1 0-1 0 0,-1-1 1 0 0,1 1-1 0 0,-1 0 1 0 0,0 0-1 0 0,0 0 1 0 0,1-1-1 0 0,-1 1 1 0 0,-1 0-1 0 0,1 0 1 0 0,0 0-1 0 0,0 0 1 0 0,-1-1-1 0 0,1 1 1 0 0,-1 0-1 0 0,0 1-13 0 0,0 0 65 0 0,0 1-1 0 0,-1-1 1 0 0,0 1-1 0 0,1-1 0 0 0,-1 0 1 0 0,-1 0-1 0 0,1 0 0 0 0,0 0 1 0 0,-1 0-1 0 0,1-1 0 0 0,-1 1 1 0 0,0-1-1 0 0,0 1 1 0 0,0-1-1 0 0,0 0 0 0 0,0 0 1 0 0,0 0-1 0 0,-1-1 0 0 0,1 1 1 0 0,0-1-1 0 0,-1 0 0 0 0,-3 1-64 0 0,-8 1 156 0 0,11-1-104 0 0,0-1 1 0 0,0 0 0 0 0,0 0 0 0 0,0-1 0 0 0,0 1 0 0 0,0-1 0 0 0,0 0 0 0 0,0 0 0 0 0,0-1 0 0 0,0 1 0 0 0,0-1 0 0 0,-1 0 0 0 0,1 0-1 0 0,-1 0-52 0 0,-35-19 420 0 0,31 15-475 0 0,10-1 30 0 0,-1 5 9 0 0,0 1 1 0 0,1-1-1 0 0,-1 0 1 0 0,0 0 0 0 0,0 0-1 0 0,0 1 1 0 0,0-1-1 0 0,0 0 1 0 0,0 0 0 0 0,0 0-1 0 0,0 1 1 0 0,0-1-1 0 0,0 0 1 0 0,0 0 0 0 0,0 0-1 0 0,-1 1 1 0 0,1-2 15 0 0,-3-3-243 0 0,3 5 149 0 0,-1-1 1 0 0,0 0 0 0 0,1-1 0 0 0,-1 1 0 0 0,1 0 0 0 0,-1 0 0 0 0,1 0 0 0 0,0 0 0 0 0,0 0 0 0 0,-1 0 0 0 0,1-1-1 0 0,0 1 1 0 0,0 0 0 0 0,0 0 0 0 0,0 0 0 0 0,0 0 0 0 0,0-1 0 0 0,1 1 0 0 0,-1-1 93 0 0,8-14-1201 0 0</inkml:trace>
  <inkml:trace contextRef="#ctx0" brushRef="#br0" timeOffset="15843.739">12384 2719 8408 0 0,'22'4'381'0'0,"-22"-4"-371"0"0,0 0 0 0 0,0 0 0 0 0,1 0 0 0 0,-1 0-1 0 0,0 0 1 0 0,0 0 0 0 0,0 0 0 0 0,0 1 0 0 0,1-1 0 0 0,-1 0 0 0 0,0 0 0 0 0,0 0-1 0 0,0 0 1 0 0,0 0 0 0 0,0 1 0 0 0,0-1 0 0 0,0 0 0 0 0,0 0 0 0 0,1 0 0 0 0,-1 0-1 0 0,0 1 1 0 0,0-1 0 0 0,0 0 0 0 0,0 0 0 0 0,0 0 0 0 0,0 1 0 0 0,0-1 0 0 0,0 0-1 0 0,0 0 1 0 0,0 0 0 0 0,0 1 0 0 0,0-1 0 0 0,0 0 0 0 0,0 0 0 0 0,0 0 0 0 0,-1 0-1 0 0,1 1 1 0 0,0-1 0 0 0,0 0 0 0 0,0 0 0 0 0,0 0 0 0 0,0 0 0 0 0,0 1 0 0 0,0-1-1 0 0,0 0 1 0 0,-1 0 0 0 0,1 0 0 0 0,0 0-10 0 0,-1 2 41 0 0,1 0-34 0 0,1 1 1 0 0,-1-1 0 0 0,1 1-1 0 0,-1-1 1 0 0,1 1-1 0 0,0-1 1 0 0,0 0 0 0 0,0 1-1 0 0,0-1 1 0 0,0 0 0 0 0,0 0-1 0 0,1 0 1 0 0,-1 0-1 0 0,1 0 1 0 0,-1 0 0 0 0,1 0-8 0 0,1 1 178 0 0,-1 1 0 0 0,1-1 0 0 0,-1 0 1 0 0,0 1-1 0 0,-1-1 0 0 0,1 1 0 0 0,0 0 1 0 0,0 1-179 0 0,-2-1 213 0 0,1 0 0 0 0,1-1 1 0 0,-1 1-1 0 0,0-1 1 0 0,1 1-1 0 0,0-1 0 0 0,0 0 1 0 0,0 0-1 0 0,2 2-213 0 0,-2-2 110 0 0,0 1-1 0 0,0-1 1 0 0,0 1-1 0 0,0-1 0 0 0,0 1 1 0 0,0 1-110 0 0,0 1 149 0 0,-2-5-116 0 0,0 1-1 0 0,0-1 1 0 0,1 0-1 0 0,-1 1 0 0 0,1-1 1 0 0,-1 0-1 0 0,1 0 1 0 0,0 1-1 0 0,0-1 1 0 0,-1 0-1 0 0,1 0 1 0 0,0 0-1 0 0,0 0 0 0 0,0 0 1 0 0,0 0-1 0 0,0 0 1 0 0,0 0-1 0 0,1 0-32 0 0,5 4 77 0 0,-3-3-29 0 0,0 0 0 0 0,0 1 0 0 0,-1 0 1 0 0,1-1-1 0 0,2 5-48 0 0,-5-7 10 0 0,-1 1 1 0 0,1 0-1 0 0,-1-1 1 0 0,1 1-1 0 0,-1 0 1 0 0,1 0-1 0 0,-1 0 1 0 0,1-1-1 0 0,-1 1 1 0 0,0 0-1 0 0,1 0 1 0 0,-1 0-1 0 0,0 0 1 0 0,0 0-1 0 0,0 0 1 0 0,0 0-1 0 0,0-1 1 0 0,0 1-1 0 0,0 0 1 0 0,0 0-1 0 0,0 0 0 0 0,0 0 1 0 0,0 0-1 0 0,-1 0 1 0 0,1 0-1 0 0,0 0 1 0 0,-1-1-1 0 0,1 1 1 0 0,0 0-1 0 0,-1 0 1 0 0,0 0-11 0 0,0 1-4 0 0,-2 2 199 0 0,5-4 217 0 0,-2 0-384 0 0,1 0 1 0 0,-1 0 0 0 0,1 0-1 0 0,-1 0 1 0 0,1 0 0 0 0,-1 0 0 0 0,1 0-1 0 0,-1 0 1 0 0,1 0 0 0 0,-1 0-1 0 0,1 0 1 0 0,0 0 0 0 0,-1 1-1 0 0,1-1 1 0 0,-1 0 0 0 0,0 0-1 0 0,1 0 1 0 0,-1 1 0 0 0,1-1-1 0 0,-1 0 1 0 0,1 1 0 0 0,-1-1-1 0 0,1 0 1 0 0,-1 1 0 0 0,0-1-29 0 0,7-6 844 0 0,6-1-328 0 0,-9 5-390 0 0,-1 1 1 0 0,-1-1-1 0 0,1 0 1 0 0,0 1-1 0 0,0-1 1 0 0,-1 0-1 0 0,1-1 1 0 0,-1 1-1 0 0,3-3-126 0 0,27-34 1056 0 0,-31 38-1009 0 0,0 0 0 0 0,0 0 0 0 0,-1 0 0 0 0,1 0 0 0 0,0 0 0 0 0,-1 0 0 0 0,1 0 0 0 0,0 0 0 0 0,-1-1 0 0 0,1 1 0 0 0,-1 0 0 0 0,0 0 0 0 0,1-1-1 0 0,-1 1 1 0 0,0-1-47 0 0,0 2 12 0 0,0 0 0 0 0,0-1-1 0 0,0 1 1 0 0,0 0-1 0 0,0-1 1 0 0,0 1 0 0 0,0 0-1 0 0,0-1 1 0 0,0 1-1 0 0,0 0 1 0 0,1 0 0 0 0,-1-1-1 0 0,0 1 1 0 0,0 0-1 0 0,0-1 1 0 0,0 1 0 0 0,0 0-1 0 0,1 0 1 0 0,-1-1-1 0 0,0 1 1 0 0,0 0 0 0 0,0 0-1 0 0,1 0 1 0 0,-1-1-1 0 0,0 1 1 0 0,1 0 0 0 0,-1 0-1 0 0,0 0 1 0 0,0 0-1 0 0,1-1 1 0 0,-1 1 0 0 0,0 0-1 0 0,1 0 1 0 0,-1 0-1 0 0,0 0 1 0 0,0 0 0 0 0,1 0-1 0 0,-1 0 1 0 0,0 0 0 0 0,1 0-1 0 0,-1 0 1 0 0,0 0-1 0 0,1 0 1 0 0,-1 0 0 0 0,0 0-1 0 0,1 0 1 0 0,-1 1-1 0 0,0-1 1 0 0,0 0 0 0 0,1 0-1 0 0,-1 0-11 0 0,12 6-65 0 0,-2 0-36 0 0,-8-5 75 0 0,-1 0-1 0 0,1 0 1 0 0,0 1-1 0 0,-1-1 1 0 0,1 0 0 0 0,0 1-1 0 0,-1-1 1 0 0,0 1-1 0 0,2 1 27 0 0,0 1-112 0 0,1 0 1 0 0,0 1-1 0 0,-1-2 0 0 0,2 1 0 0 0,-1 0 0 0 0,0-1 0 0 0,1 0 0 0 0,-1 0 0 0 0,1 0 0 0 0,5 2 112 0 0,-2-1-728 0 0,0 1-1 0 0,-1 0 1 0 0,1 0-1 0 0,2 4 729 0 0,2 1-4165 0 0,-1-1-1176 0 0</inkml:trace>
  <inkml:trace contextRef="#ctx0" brushRef="#br0" timeOffset="16224.763">13035 2661 12496 0 0,'7'-16'572'0'0,"-6"12"-11"0"0,-6-7-342 0 0,4 7-86 0 0,-1 1 1 0 0,0 0-1 0 0,0 0 0 0 0,0 0 1 0 0,-1 0-1 0 0,1 0 1 0 0,-1 0-1 0 0,1 0 1 0 0,-1 1-1 0 0,0-1 1 0 0,0 1-1 0 0,0 0 1 0 0,-1 0-1 0 0,1 0 1 0 0,0 0-1 0 0,-1 0 1 0 0,1 1-1 0 0,-1 0 1 0 0,0-1-134 0 0,1 2 62 0 0,3 0-130 0 0,-14 8-264 0 0,3 0 82 0 0,6-5 179 0 0,1 0-1 0 0,-1-1 1 0 0,0 1-1 0 0,1-1 1 0 0,-1 1 0 0 0,-1-1 71 0 0,4-2-24 0 0,0 1 0 0 0,1-1 0 0 0,-1 1 0 0 0,0 0 0 0 0,0 0 1 0 0,1 0-1 0 0,-1 0 0 0 0,0 0 0 0 0,1 0 0 0 0,-1 1 0 0 0,1-1 1 0 0,-1 1-1 0 0,1-1 0 0 0,0 1 0 0 0,0-1 0 0 0,0 1 0 0 0,-1 1 24 0 0,1-1-65 0 0,0 0 0 0 0,0 1-1 0 0,1-1 1 0 0,-1 1 0 0 0,1-1-1 0 0,-1 1 1 0 0,1-1 0 0 0,0 1-1 0 0,0-1 1 0 0,0 1 0 0 0,0-1-1 0 0,1 1 1 0 0,-1 0 0 0 0,1 1 65 0 0,2 7-200 0 0,0-1 1 0 0,0 1 0 0 0,1-1 0 0 0,0 1 0 0 0,1-1 0 0 0,0-1 0 0 0,1 1-1 0 0,0-1 1 0 0,1 0 0 0 0,0 0 0 0 0,0 0 0 0 0,1-1 0 0 0,-1-1 0 0 0,5 3 199 0 0,14 12 203 0 0,-1 0 1 0 0,-1 1-1 0 0,5 9-203 0 0,-11-6 1188 0 0,-18-24-732 0 0,3 6 502 0 0,-4-7-898 0 0,1 0 1 0 0,0 1 0 0 0,-1-1-1 0 0,0 0 1 0 0,1 0 0 0 0,-1 0 0 0 0,0 1-1 0 0,1-1 1 0 0,-1 0 0 0 0,0 0-1 0 0,0 0 1 0 0,0 0 0 0 0,0 0 0 0 0,0 0-1 0 0,0-1 1 0 0,-1 2-61 0 0,-10 11 950 0 0,8-8-869 0 0,-1 0-1 0 0,0 0 1 0 0,0 0-1 0 0,0 0 1 0 0,-1-1 0 0 0,0 0-1 0 0,1 0 1 0 0,-1-1 0 0 0,0 0-1 0 0,-6 3-80 0 0,0-1-376 0 0,-1 0-1 0 0,1-1 0 0 0,-9 2 377 0 0,3-3-1269 0 0</inkml:trace>
  <inkml:trace contextRef="#ctx0" brushRef="#br0" timeOffset="16622.765">13112 2192 10592 0 0,'0'0'488'0'0,"-1"1"-12"0"0,-2 8-348 0 0,0-1 1 0 0,0 0-1 0 0,1 1 0 0 0,0-1 1 0 0,0 1-1 0 0,0 8-128 0 0,2-11 209 0 0,0-1 1 0 0,0 1-1 0 0,0-1 0 0 0,1 1 0 0 0,0 1-209 0 0,0-1 228 0 0,-1 0 1 0 0,1 0 0 0 0,-1 1-1 0 0,0 3-228 0 0,-3 21 517 0 0,3 0 0 0 0,0 0 1 0 0,2 0-1 0 0,4 19-517 0 0,2-4 265 0 0,2 0 1 0 0,12 31-266 0 0,-12-45 85 0 0,-3-9 61 0 0,8 19-146 0 0,-8-22 97 0 0,-1 0 0 0 0,4 20-97 0 0,-5-19 130 0 0,16 54-117 0 0,-20-73-301 0 0,-5 6-3115 0 0,4-8 2337 0 0,0 0-3711 0 0</inkml:trace>
  <inkml:trace contextRef="#ctx0" brushRef="#br0" timeOffset="16623.765">12925 2560 12496 0 0,'0'0'572'0'0,"0"0"-11"0"0,0 0-246 0 0,8-4 1105 0 0,44-35 1687 0 0,-44 33-2963 0 0,0 1 0 0 0,0-1 0 0 0,0 2 0 0 0,1-1 0 0 0,0 1-144 0 0,5-3 54 0 0,4-4-169 0 0,-13 8-190 0 0,0 0-1 0 0,0 0 1 0 0,0 0-1 0 0,0 1 0 0 0,0 0 1 0 0,1 0-1 0 0,-1 0 1 0 0,1 0-1 0 0,-1 1 0 0 0,1 0 1 0 0,0 0 305 0 0,10 1-1668 0 0,-2 0-17 0 0</inkml:trace>
  <inkml:trace contextRef="#ctx0" brushRef="#br0" timeOffset="17010.601">13326 2739 8784 0 0,'9'8'232'0'0,"-4"-5"-88"0"0,-1 1 0 0 0,1 0 0 0 0,-1 1 0 0 0,0-1 0 0 0,2 4-144 0 0,6 9 399 0 0,11 19 1338 0 0,-16-23-886 0 0,5 14 442 0 0,-5-16-576 0 0,-6-10-610 0 0,-1-1-7 0 0,0 0-18 0 0,1 2-8 0 0,-1-1-78 0 0,0 0 12 0 0,1-1-1 0 0,-1 0 0 0 0,0 0 1 0 0,0 1-1 0 0,0-1 0 0 0,0 0 1 0 0,1 1-1 0 0,-1-1 0 0 0,0 0 1 0 0,0 1-1 0 0,0-1 0 0 0,0 0 1 0 0,0 1-1 0 0,0-1 0 0 0,0 1 1 0 0,0-1-1 0 0,0 0 0 0 0,0 1 1 0 0,0-1-1 0 0,0 0 1 0 0,0 1-1 0 0,0-1 0 0 0,0 0 1 0 0,-1 1-1 0 0,1-1 0 0 0,0 0 1 0 0,0 1-1 0 0,0-1 0 0 0,0 0 1 0 0,-1 1-1 0 0,1-1 0 0 0,0 0 1 0 0,0 0-1 0 0,-1 1 0 0 0,1-1 1 0 0,0 0-1 0 0,0 0 0 0 0,-1 1 1 0 0,1-1-1 0 0,0 0 1 0 0,-1 0-1 0 0,1 0-7 0 0,-2 1 168 0 0,2-1 7 0 0,-6 3 1632 0 0,4-3-1681 0 0,1 0-1 0 0,-1 0 0 0 0,0 0 0 0 0,1 0 1 0 0,-1 0-1 0 0,0 0 0 0 0,1-1 0 0 0,-1 1 0 0 0,0-1 1 0 0,1 1-1 0 0,-1-1 0 0 0,1 0 0 0 0,-1 1 0 0 0,0-1-125 0 0,1-1 150 0 0,-1 0-1 0 0,1 0 0 0 0,-1 1 0 0 0,1-1 1 0 0,-1 0-1 0 0,1-1 0 0 0,0 1 0 0 0,0 0 0 0 0,0 0 1 0 0,0-2-150 0 0,-4-8 192 0 0,0-1 0 0 0,2 0 0 0 0,-1 0 0 0 0,2 0 0 0 0,-1 0 0 0 0,2-1 0 0 0,0 1 0 0 0,1 0 0 0 0,0-1 0 0 0,1-7-192 0 0,1 13-428 0 0,0 1-1 0 0,0-1 1 0 0,1 1 0 0 0,0 0 0 0 0,0 0 0 0 0,1 0 0 0 0,-1 1 0 0 0,2-1 0 0 0,-1 1-1 0 0,2-1 429 0 0,7-6-6787 0 0</inkml:trace>
  <inkml:trace contextRef="#ctx0" brushRef="#br0" timeOffset="17483.952">13681 2666 11600 0 0,'0'0'530'0'0,"0"0"-7"0"0,0 9-276 0 0,-1 27 456 0 0,0-16-545 0 0,1-1 0 0 0,0 1 0 0 0,2 2-158 0 0,1-11-48 0 0,0 1 0 0 0,1-1 0 0 0,3 9 48 0 0,3 6-175 0 0,-9-23 139 0 0,0 0-1 0 0,0 0 0 0 0,0 0 1 0 0,0-1-1 0 0,1 1 0 0 0,-1 0 1 0 0,1-1-1 0 0,0 1 1 0 0,0-1-1 0 0,0 1 0 0 0,0-1 1 0 0,0 0-1 0 0,1 0 0 0 0,-1 0 1 0 0,1 0-1 0 0,-1 0 1 0 0,3 0 36 0 0,-4-1-136 0 0,2 1 320 0 0,3-3 365 0 0,4-4-96 0 0,-7 4-360 0 0,0 0 0 0 0,-1-1-1 0 0,1 0 1 0 0,0 1 0 0 0,-1-1 0 0 0,1 0-1 0 0,-1 0 1 0 0,0 0 0 0 0,0-1 0 0 0,0 1-1 0 0,0-1 1 0 0,0 1 0 0 0,0-1 0 0 0,-1 0-1 0 0,1 1 1 0 0,-1-1 0 0 0,0 0 0 0 0,1-3-93 0 0,10-17 923 0 0,-10 20-749 0 0,-1 0 1 0 0,1 0-1 0 0,0 0 1 0 0,-1-1 0 0 0,1 1-1 0 0,0-4-174 0 0,0-3 284 0 0,-1 3-54 0 0,1 0 0 0 0,0 1-1 0 0,0-1 1 0 0,0 1 0 0 0,1-1-1 0 0,0 1 1 0 0,1 0-1 0 0,1-2-229 0 0,-4 8-42 0 0,-1 0 0 0 0,1 0 1 0 0,0 1-1 0 0,-1-1 0 0 0,1 1 0 0 0,-1-1 0 0 0,1 1 0 0 0,0-1 0 0 0,-1 1 0 0 0,1-1 0 0 0,-1 1 0 0 0,0-1 0 0 0,1 1 0 0 0,-1-1 0 0 0,1 1 42 0 0,6 11-334 0 0,0-1 0 0 0,2 0 1 0 0,-1 0-1 0 0,1 0 0 0 0,1-1 0 0 0,0-1 0 0 0,0 0 0 0 0,11 7 334 0 0,-15-12-67 0 0,-1 0-62 0 0,0 0 0 0 0,0-1 0 0 0,0 0 0 0 0,1 0 0 0 0,-1 0 0 0 0,1 0 0 0 0,0-1 0 0 0,0 0 0 0 0,0 0 0 0 0,0-1 0 0 0,0 0 0 0 0,0 0 0 0 0,0 0 0 0 0,1-1 129 0 0,1 1-210 0 0,0-2-1 0 0,0 1 1 0 0,0-1-1 0 0,0 0 1 0 0,0-1-1 0 0,0 0 1 0 0,0 0-1 0 0,5-3 211 0 0,-2 0-141 0 0,0 0 0 0 0,-1 0-1 0 0,0-2 1 0 0,-1 1 0 0 0,1-1-1 0 0,0-1 142 0 0,-5 4 60 0 0,0-1-1 0 0,-1 1 1 0 0,1-1-1 0 0,-1 0 1 0 0,0-1-1 0 0,0 1 1 0 0,0-1-1 0 0,-1 0 1 0 0,0 0-1 0 0,0 0 1 0 0,0-1-60 0 0,9-22 654 0 0,-9 24-367 0 0,-1 0 0 0 0,1 0 0 0 0,-1-1 0 0 0,0 1 0 0 0,0-6-287 0 0,0-2 807 0 0,0 0-1 0 0,-1-1 0 0 0,-1-11-806 0 0,-1 19 189 0 0,1 0 0 0 0,-1 0-1 0 0,0 0 1 0 0,0 1 0 0 0,0-1-1 0 0,-1 0 1 0 0,0 0 0 0 0,0 1-1 0 0,-3-5-188 0 0,4 8 159 0 0,1 2-143 0 0,0 0 1 0 0,0 0-1 0 0,0 0 0 0 0,0-1 0 0 0,0 1 0 0 0,0 0 1 0 0,0 0-1 0 0,0 0 0 0 0,0 0 0 0 0,0 0 1 0 0,0 0-1 0 0,0-1 0 0 0,-1 1 0 0 0,1 0 1 0 0,0 0-1 0 0,0 0 0 0 0,0 0 0 0 0,0 0 0 0 0,0 0 1 0 0,0 0-1 0 0,-1 0 0 0 0,1-1 0 0 0,0 1 1 0 0,0 0-1 0 0,0 0 0 0 0,0 0 0 0 0,0 0 1 0 0,0 0-1 0 0,-1 0 0 0 0,1 0 0 0 0,0 0 1 0 0,0 0-1 0 0,0 0 0 0 0,0 0 0 0 0,-1 0 0 0 0,1 0 1 0 0,0 0-1 0 0,0 0 0 0 0,0 0 0 0 0,0 0 1 0 0,0 0-1 0 0,-1 0 0 0 0,1 0 0 0 0,0 0 1 0 0,0 1-1 0 0,0-1 0 0 0,0 0 0 0 0,0 0 0 0 0,0 0 1 0 0,-1 0-1 0 0,1 0 0 0 0,0 0 0 0 0,0 0 1 0 0,0 0-17 0 0,-8 6 1167 0 0,-22 19-982 0 0,23-21-240 0 0,1 1-1 0 0,-1 1 1 0 0,1-1-1 0 0,0 1 1 0 0,1 1-1 0 0,-5 5 56 0 0,8-10-23 0 0,-1 2-43 0 0,1-1 0 0 0,-1 1 0 0 0,1 0 0 0 0,0 0 0 0 0,0 0 0 0 0,0 1 0 0 0,0-1 0 0 0,1 0 0 0 0,0 1 0 0 0,-1 2 66 0 0,2-4-72 0 0,-1 0 0 0 0,0 0 0 0 0,1-1-1 0 0,-1 1 1 0 0,0 0 0 0 0,-1-1 0 0 0,1 1-1 0 0,-1 0 73 0 0,1-1-70 0 0,0 0-1 0 0,0 1 0 0 0,0-1 0 0 0,0 0 1 0 0,0 1-1 0 0,0-1 0 0 0,1 1 1 0 0,-1-1-1 0 0,1 1 0 0 0,-1-1 0 0 0,1 2 71 0 0,0-1-115 0 0,0 0 0 0 0,1 0-1 0 0,-1 0 1 0 0,1 0 0 0 0,-1 0-1 0 0,1 0 1 0 0,0 0 0 0 0,0 0-1 0 0,0-1 1 0 0,1 1 0 0 0,-1 0-1 0 0,1-1 1 0 0,-1 1-1 0 0,1-1 1 0 0,0 1 0 0 0,0-1-1 0 0,0 0 1 0 0,1 1 115 0 0,3 2-273 0 0,0 0 0 0 0,1-1 0 0 0,-1 0 0 0 0,1 0 0 0 0,-1-1 0 0 0,8 3 273 0 0,-9-4-3 0 0,0-1 0 0 0,1 1 0 0 0,-1-1 0 0 0,0-1 0 0 0,0 1 0 0 0,1-1 0 0 0,1 0 3 0 0,12 2 0 0 0,-12-2 0 0 0,-1 0 0 0 0,1-1 0 0 0,-1 0 0 0 0,1 0 0 0 0,-1 0 0 0 0,1 0 0 0 0,-1-1 0 0 0,0 0 0 0 0,0-1 0 0 0,0 1 0 0 0,0-1 0 0 0,1-1 0 0 0,11-6 0 0 0,-1-1 0 0 0,0-1 0 0 0,3-3 0 0 0,-8 4 0 0 0,0-1 0 0 0,0 1 0 0 0,-1-2 0 0 0,-1 0 0 0 0,0 0 0 0 0,-1-1 0 0 0,0 0 0 0 0,-1 0 0 0 0,1-3 0 0 0,2-9 0 0 0,0 0 0 0 0,-1-1 0 0 0,-2-1 0 0 0,5-25 0 0 0,-1-3 8 0 0,8-50 7 0 0,-17 87 83 0 0,-2 1 0 0 0,0-1 0 0 0,-1 0 1 0 0,-2-13-99 0 0,2 20 162 0 0,0 1 0 0 0,0-1 0 0 0,1 1-1 0 0,2-12-161 0 0,-3 20 54 0 0,0 0 0 0 0,1 0 0 0 0,-1 0 0 0 0,-1 1 0 0 0,1-1 0 0 0,0 0 0 0 0,-1 0 0 0 0,1 0 0 0 0,-1 0 0 0 0,0 1 0 0 0,0-1-1 0 0,0 0 1 0 0,0 1 0 0 0,0-1 0 0 0,-1 1 0 0 0,-1-3-54 0 0,2 4 71 0 0,0-1-1 0 0,1 1 1 0 0,-1-1-1 0 0,0 1 1 0 0,0-1-1 0 0,1 0 1 0 0,-1 1-1 0 0,1-1 1 0 0,0 1-1 0 0,-1-1 1 0 0,1 0-1 0 0,0 0 1 0 0,0 1-1 0 0,0-1 1 0 0,0-1-71 0 0,0 1 79 0 0,-2-6 835 0 0,-4 9 391 0 0,-6 15-761 0 0,9-6-582 0 0,-1 0 0 0 0,1-1 1 0 0,1 1-1 0 0,0 1 0 0 0,0-1 0 0 0,1 0 1 0 0,0 0-1 0 0,1 1 0 0 0,0-1 0 0 0,1 0 0 0 0,0 1 1 0 0,2 8 37 0 0,2 14-47 0 0,0 0 0 0 0,-2 21 47 0 0,5 36-44 0 0,-2-38-153 0 0,-3-21-434 0 0,6 21 631 0 0,-2-6-250 0 0,-6-34 276 0 0,1 1 0 0 0,0-1 0 0 0,1 0 0 0 0,0 0 0 0 0,3 5-26 0 0,-1-3-132 0 0,-1 1-1 0 0,3 11 133 0 0,5 20-2385 0 0,-4-26-3812 0 0</inkml:trace>
  <inkml:trace contextRef="#ctx0" brushRef="#br0" timeOffset="17873.215">14390 2428 5064 0 0,'0'0'232'0'0,"7"3"365"0"0,9 5 3426 0 0,-15-8-1617 0 0,1 0-227 0 0,20 0-530 0 0,0-2 1 0 0,11-2-1650 0 0,-8-1-13 0 0,0 0 0 0 0,-1-2 0 0 0,17-6 13 0 0,35-15-4892 0 0,-47 15 3167 0 0</inkml:trace>
  <inkml:trace contextRef="#ctx0" brushRef="#br0" timeOffset="17874.215">14873 2419 5984 0 0,'1'2'464'0'0,"3"11"273"0"0,-1-1-1 0 0,0 1 1 0 0,-1 0 0 0 0,-1 0-1 0 0,0 9-736 0 0,2 7 1801 0 0,2 49 1336 0 0,-2-29-2863 0 0,-3-38-280 0 0,0 1 0 0 0,1-1 1 0 0,1 0-1 0 0,0 3 6 0 0,-1 6-4652 0 0,-1-18 64 0 0</inkml:trace>
  <inkml:trace contextRef="#ctx0" brushRef="#br0" timeOffset="18247.412">14860 2355 14656 0 0,'0'0'648'0'0,"0"0"136"0"0,0 0-624 0 0,0 0-160 0 0,0 0 0 0 0,0 0 0 0 0,0 0 64 0 0,5-8-64 0 0,3 3 72 0 0</inkml:trace>
  <inkml:trace contextRef="#ctx0" brushRef="#br0" timeOffset="18664.246">15082 2594 13824 0 0,'0'0'629'0'0,"0"0"-12"0"0,0 0-282 0 0,0 0 261 0 0,0 0 157 0 0,0 0 30 0 0,1-2-79 0 0,16-40 42 0 0,-17 42-774 0 0,0-1-1 0 0,1 1 1 0 0,-1 0-1 0 0,0-1 1 0 0,1 1-1 0 0,-1 0 1 0 0,0-1-1 0 0,1 1 1 0 0,-1 0-1 0 0,1 0 0 0 0,-1-1 1 0 0,1 1-1 0 0,-1 0 1 0 0,0 0-1 0 0,1 0 1 0 0,-1-1-1 0 0,1 1 1 0 0,0 0 28 0 0,1-1-125 0 0,0 1 75 0 0,-1-1 0 0 0,1 0 0 0 0,0 0 0 0 0,-1 1 0 0 0,1-1 0 0 0,0 1 0 0 0,0-1 0 0 0,-1 1 0 0 0,1 0 0 0 0,0 0 0 0 0,0 0 0 0 0,-1 0 1 0 0,1 0-1 0 0,0 0 0 0 0,0 0 0 0 0,0 0 0 0 0,-1 1 0 0 0,1-1 0 0 0,0 1 0 0 0,0 0 50 0 0,1 0 6 0 0,0 0 0 0 0,-1 0 0 0 0,1 1 0 0 0,-1 0 1 0 0,1-1-1 0 0,-1 1 0 0 0,1 0 0 0 0,-1 0 0 0 0,0 0 0 0 0,0 0 0 0 0,0 1 0 0 0,0-1-6 0 0,10 14 10 0 0,-4-5-89 0 0,0 0 1 0 0,0 0 0 0 0,-1 1-1 0 0,0 3 79 0 0,8 13-203 0 0,-11-22 135 0 0,0 0 0 0 0,-1 0 0 0 0,0 1 0 0 0,0 0 1 0 0,-1-1-1 0 0,0 1 0 0 0,0 0 0 0 0,0 3 68 0 0,0 3-189 0 0,0-7 12 0 0,-2 0-1 0 0,1 0 0 0 0,0 0 0 0 0,-1 4 178 0 0,-1-8 27 0 0,1 1 0 0 0,-1-1 1 0 0,1 1-1 0 0,-1-1 0 0 0,0 1 0 0 0,0-1 0 0 0,0 0 1 0 0,0 1-1 0 0,-1-1 0 0 0,1 0 0 0 0,-1 0 0 0 0,1 0 1 0 0,-1 0-1 0 0,0 0 0 0 0,0 0 0 0 0,0 0 1 0 0,0 0-28 0 0,-5 0 167 0 0,1 0 1 0 0,0-1-1 0 0,-1 0 1 0 0,1 0 0 0 0,-1 0-1 0 0,0-1 1 0 0,1 0 0 0 0,-1 0-1 0 0,1-1 1 0 0,-1 1-1 0 0,1-2 1 0 0,-1 1 0 0 0,-3-2-168 0 0,7 2 71 0 0,0 0 0 0 0,-1 0 1 0 0,1-1-1 0 0,0 1 1 0 0,0-1-1 0 0,0 0 1 0 0,0 0-1 0 0,0 0 0 0 0,1 0 1 0 0,-1 0-1 0 0,0-1 1 0 0,1 1-1 0 0,0-1 0 0 0,0 0 1 0 0,-1 1-1 0 0,2-1 1 0 0,-1 0-1 0 0,0 0 0 0 0,1-1 1 0 0,-1 1-1 0 0,1 0 1 0 0,0 0-1 0 0,0-1 1 0 0,0 1-1 0 0,0 0 0 0 0,1-4-71 0 0,-1-2-434 0 0,1 0 0 0 0,1 0-1 0 0,-1 0 1 0 0,2 0 0 0 0,-1 0-1 0 0,1 0 1 0 0,3-8 434 0 0,2-3-1643 0 0,0 0 0 0 0,8-12 1643 0 0,7-8-1909 0 0</inkml:trace>
  <inkml:trace contextRef="#ctx0" brushRef="#br0" timeOffset="18665.246">15410 2465 10136 0 0,'5'7'490'0'0,"2"5"-349"0"0,-1 0 0 0 0,-1 1 0 0 0,0 0-1 0 0,0 0 1 0 0,2 12-141 0 0,3 9 831 0 0,-7-21-456 0 0,0-1 0 0 0,2 13-375 0 0,3 18 369 0 0,1 1-369 0 0,-4-32 0 0 0,3-4 93 0 0,-7-7 69 0 0,0 0 0 0 0,1 0 0 0 0,-1 0 0 0 0,0-1 0 0 0,1 1 0 0 0,-1 0 0 0 0,0 0 0 0 0,1-1 0 0 0,-1 1 0 0 0,1-1 0 0 0,-1 1 0 0 0,1-1 0 0 0,-1 0 0 0 0,1 0 0 0 0,-1 0 0 0 0,1 1 0 0 0,-1-2 0 0 0,1 1 0 0 0,0 0 0 0 0,-1 0-162 0 0,2-1 258 0 0,0 0 0 0 0,0 0 0 0 0,0 0 0 0 0,-1 0-1 0 0,1-1 1 0 0,0 0 0 0 0,-1 1 0 0 0,1-1 0 0 0,-1 0-1 0 0,2-1-257 0 0,2-4 346 0 0,1 0-1 0 0,-1 0 0 0 0,-1 0 0 0 0,1-1 0 0 0,-1-1-345 0 0,18-23 962 0 0,-19 28-844 0 0,7-9 657 0 0,-1 1-1 0 0,14-11-774 0 0,-15 8 93 0 0,-8 13-17 0 0,-1 2 0 0 0,0 0-4 0 0,0 0 0 0 0,0 0-25 0 0,2 1-107 0 0,2 0 19 0 0,-1 1-1 0 0,0 0 1 0 0,0-1-1 0 0,0 1 1 0 0,0 0 0 0 0,-1 0-1 0 0,1 1 1 0 0,0-1-1 0 0,-1 1 42 0 0,13 9-534 0 0,-9-6-71 0 0,1 1 0 0 0,-1 0 0 0 0,0 0 0 0 0,-1 0 0 0 0,0 1 0 0 0,0 0 0 0 0,0 0 0 0 0,-1 0 0 0 0,1 5 605 0 0,-3-9-314 0 0,0-1 0 0 0,-1 1-1 0 0,1 0 1 0 0,-1-1 0 0 0,0 1 0 0 0,0 3 314 0 0,-1-5-190 0 0,0 1 1 0 0,0-1-1 0 0,0 0 0 0 0,-1 1 1 0 0,1-1-1 0 0,-1 1 0 0 0,0-1 1 0 0,0 0-1 0 0,0 1 0 0 0,0-1 190 0 0,1-2-4 0 0</inkml:trace>
  <inkml:trace contextRef="#ctx0" brushRef="#br0" timeOffset="22025.364">6607 4049 14280 0 0,'0'0'1102'0'0,"0"0"-686"0"0,0 0-208 0 0,0 0-14 0 0,0 0-2 0 0,0 0-15 0 0,0 0-61 0 0,0 0-27 0 0,0 3-8 0 0,9 46 379 0 0,-2 1 0 0 0,-2 6-460 0 0,-3-23 406 0 0,-3 32-406 0 0,1-44 27 0 0,1 0 0 0 0,0 0 0 0 0,2 0-27 0 0,2 45 63 0 0,-3 32-34 0 0,1-50-67 0 0,-3 0 0 0 0,-2 0-1 0 0,-7 41 39 0 0,5-61-1392 0 0,0-2-4671 0 0</inkml:trace>
  <inkml:trace contextRef="#ctx0" brushRef="#br0" timeOffset="22422.365">6415 4492 6912 0 0,'0'0'528'0'0,"1"0"-342"0"0,1 0 106 0 0,-1 1-1 0 0,1-1 1 0 0,-1 0-1 0 0,1 0 1 0 0,-1 0-1 0 0,1 0 1 0 0,-1-1-1 0 0,0 1 1 0 0,1 0-1 0 0,-1 0 1 0 0,1-1-1 0 0,-1 1 1 0 0,0-1-1 0 0,1 0 0 0 0,-1 1 1 0 0,0-1-1 0 0,0 0 1 0 0,0 0-1 0 0,1 1-291 0 0,26-23 5009 0 0,-9 7-5413 0 0,19-10 473 0 0,-25 16-360 0 0,1 1 1 0 0,0 0-1 0 0,1 1 1 0 0,7-3 290 0 0,4 2-1604 0 0,-2-2-3908 0 0</inkml:trace>
  <inkml:trace contextRef="#ctx0" brushRef="#br0" timeOffset="22779.569">6956 4722 6448 0 0,'0'3'498'0'0,"0"0"-476"0"0,0 1 0 0 0,0 0-1 0 0,1 0 1 0 0,-1 0 0 0 0,1 0-1 0 0,0-1 1 0 0,0 1 0 0 0,0 0-1 0 0,0-1 1 0 0,0 1 0 0 0,1-1-1 0 0,0 2-21 0 0,3 2 132 0 0,-3-4-45 0 0,0-1 0 0 0,0 1-1 0 0,-1 0 1 0 0,1 0 0 0 0,-1-1-1 0 0,0 1 1 0 0,0 0 0 0 0,0 0-1 0 0,0 0 1 0 0,0 0 0 0 0,0 1-1 0 0,-1-1 1 0 0,0 0 0 0 0,0 2-87 0 0,0 2 188 0 0,0-2-25 0 0,0-1-1 0 0,0 1 1 0 0,1-1 0 0 0,-1 1-1 0 0,1-1 1 0 0,0 1-1 0 0,1 2-162 0 0,-2-6 117 0 0,0 0 0 0 0,0 0-1 0 0,0 1 1 0 0,1-1 0 0 0,-1 0-1 0 0,0 0 1 0 0,0 0 0 0 0,-1 0-1 0 0,1 0 1 0 0,0 0 0 0 0,0 0 0 0 0,0 1-1 0 0,-1-1 1 0 0,1 0 0 0 0,-1 0-1 0 0,1 0 1 0 0,-1 0 0 0 0,1 0-1 0 0,-1 0 1 0 0,0 0-117 0 0,-11 14 1180 0 0,11-14-852 0 0,-9-14 384 0 0,6 6-429 0 0,0-1 0 0 0,1 0 0 0 0,-1 0 0 0 0,1 0 0 0 0,1 0 0 0 0,0 0 0 0 0,0-1 0 0 0,0 1 0 0 0,1-1 0 0 0,1 0-283 0 0,-2-15 709 0 0,2 0 1 0 0,1 1-1 0 0,1-5-709 0 0,8-62 937 0 0,-10 80-931 0 0,2 0-1 0 0,-1 0 1 0 0,1 0 0 0 0,1 0-1 0 0,0 1 1 0 0,0-1-1 0 0,1 1 1 0 0,0-1-1 0 0,2-1-5 0 0,-1 3-610 0 0,0 0 1 0 0,0 1-1 0 0,1-1 0 0 0,0 1 0 0 0,0 0 0 0 0,7-5 610 0 0,10-8-1750 0 0,-3 2-10 0 0</inkml:trace>
  <inkml:trace contextRef="#ctx0" brushRef="#br0" timeOffset="23143.73">7370 4702 13880 0 0,'0'0'314'0'0,"0"0"46"0"0,0 0 22 0 0,-1 0-49 0 0,-23-1-231 0 0,13 1 17 0 0,0 0 1 0 0,0 0-1 0 0,0 1 0 0 0,0 0 1 0 0,-3 2-120 0 0,7-2 14 0 0,0 1 0 0 0,0 0 0 0 0,0 0 1 0 0,0 1-1 0 0,0 0 0 0 0,1 0 1 0 0,-1 0-1 0 0,1 1 0 0 0,0 0 0 0 0,0 1 1 0 0,0-1-1 0 0,1 1 0 0 0,0 0 1 0 0,-1 1-15 0 0,0 1-153 0 0,0 0 210 0 0,0 0-1 0 0,1 0 1 0 0,0 1-1 0 0,0 0 1 0 0,0 0-1 0 0,0 2-56 0 0,5-8-97 0 0,-1 0 0 0 0,0 0 0 0 0,0 0 0 0 0,1 0-1 0 0,0 0 1 0 0,-1 0 0 0 0,1 0 0 0 0,0 0 0 0 0,0 0-1 0 0,0 0 1 0 0,0 0 0 0 0,0 1 0 0 0,0-1 0 0 0,1 0-1 0 0,-1 0 1 0 0,1 0 0 0 0,0 0 0 0 0,-1 0 0 0 0,1 0-1 0 0,0 0 1 0 0,0 0 0 0 0,0-1 0 0 0,0 1-1 0 0,1 0 1 0 0,-1 0 0 0 0,0-1 0 0 0,1 1 0 0 0,-1-1-1 0 0,1 1 1 0 0,0-1 97 0 0,0 1-55 0 0,1-1 1 0 0,0 1-1 0 0,-1-1 0 0 0,1 1 0 0 0,0-1 0 0 0,0 0 0 0 0,0 0 1 0 0,0-1-1 0 0,0 1 0 0 0,0 0 0 0 0,0-1 0 0 0,0 0 0 0 0,0 0 1 0 0,0 0-1 0 0,0 0 0 0 0,0 0 0 0 0,0-1 0 0 0,0 1 0 0 0,0-1 1 0 0,2 0 54 0 0,2-1 66 0 0,0 0 0 0 0,-1-1 1 0 0,1 1-1 0 0,-1-1 1 0 0,1-1-1 0 0,-1 1 1 0 0,0-1-1 0 0,3-2-66 0 0,19-17 347 0 0,0-1-1 0 0,-1-1-346 0 0,-19 16 142 0 0,0 0 0 0 0,0-1 0 0 0,-1 0 0 0 0,0 0 0 0 0,-1 0 0 0 0,0-1 0 0 0,5-11-142 0 0,2 3 2167 0 0,-13 18-1415 0 0,0 1-200 0 0,0 0-82 0 0,0 0-20 0 0,-3 9-92 0 0,3 2-546 0 0,-1 0 1 0 0,2 0-1 0 0,-1 0 1 0 0,1 0-1 0 0,1 0 1 0 0,0 0-1 0 0,1-1 1 0 0,2 8 187 0 0,0 6-795 0 0,3 6-727 0 0,-7-28 619 0 0,-1-2-22 0 0</inkml:trace>
  <inkml:trace contextRef="#ctx0" brushRef="#br0" timeOffset="23545.44">7671 4535 8752 0 0,'0'2'673'0'0,"-7"30"-325"0"0,9-14 74 0 0,-1-15-253 0 0,-1 1-1 0 0,1 0 1 0 0,-1 0 0 0 0,0 0-1 0 0,0-1 1 0 0,0 1 0 0 0,-1 0-169 0 0,1 4 183 0 0,-1-1 1 0 0,2 0 0 0 0,-1 0-1 0 0,1 0 1 0 0,0 0 0 0 0,1 4-184 0 0,12 42 362 0 0,-8-29-385 0 0,-5-19 78 0 0,1 0 0 0 0,-1 1 0 0 0,1-1 0 0 0,0 0 0 0 0,0 0 0 0 0,0 0 0 0 0,1 0 0 0 0,-1 0 1 0 0,1 0-1 0 0,1 1-55 0 0,-2-5 62 0 0,0 0 0 0 0,0-1 1 0 0,0 1-1 0 0,0 0 0 0 0,0-1 1 0 0,0 1-1 0 0,0-1 1 0 0,1 0-63 0 0,-2 0 17 0 0,1 0 11 0 0,0 1 1 0 0,0-2-1 0 0,0 1 1 0 0,0 0 0 0 0,0 0-1 0 0,0-1 1 0 0,0 1 0 0 0,0-1-1 0 0,0 1 1 0 0,0-1-1 0 0,0 0 1 0 0,0-1-29 0 0,25-13 433 0 0,-21 11-237 0 0,-3 2-96 0 0,0-1 0 0 0,0 1 1 0 0,-1-1-1 0 0,1 0 0 0 0,-1 0 1 0 0,1 0-1 0 0,-1 0 1 0 0,1-3-101 0 0,10-12 403 0 0,-8 14-291 0 0,0-1 0 0 0,-1 0-1 0 0,1 0 1 0 0,-1 0 0 0 0,0-1-1 0 0,-1 1 1 0 0,0-1 0 0 0,1 0-1 0 0,0-5-111 0 0,12-19 612 0 0,-14 27-292 0 0,-2 3-28 0 0,1 0-274 0 0,-1 0 0 0 0,1-1 0 0 0,-1 1 0 0 0,1 0 0 0 0,-1 0 0 0 0,1-1 0 0 0,-1 1 0 0 0,1 0 0 0 0,-1-1 0 0 0,1 1-1 0 0,-1 0 1 0 0,0-1 0 0 0,1 1 0 0 0,-1-1 0 0 0,0 1 0 0 0,1-1 0 0 0,-1 0-18 0 0,1 1 8 0 0,-1-1 0 0 0,0 1 0 0 0,0-1 0 0 0,1 1 0 0 0,-1-1 0 0 0,1 1 0 0 0,-1 0 0 0 0,0-1 0 0 0,1 1 0 0 0,-1-1 0 0 0,1 1 0 0 0,-1 0 0 0 0,1-1 0 0 0,-1 1 0 0 0,1 0 0 0 0,-1 0 1 0 0,1-1-1 0 0,-1 1 0 0 0,1 0 0 0 0,0 0 0 0 0,-1 0 0 0 0,1 0 0 0 0,-1 0 0 0 0,1-1 0 0 0,0 1-8 0 0,6 2 9 0 0,-6-2-14 0 0,1 0 1 0 0,0 0-1 0 0,-1 1 1 0 0,1-1 0 0 0,0 1-1 0 0,-1-1 1 0 0,1 1 0 0 0,-1-1-1 0 0,1 1 1 0 0,-1 0 0 0 0,1 0-1 0 0,-1 0 1 0 0,0 0 0 0 0,1 0-1 0 0,-1 0 1 0 0,0 0 0 0 0,0 0-1 0 0,0 1 1 0 0,0-1-1 0 0,0 0 1 0 0,1 2 4 0 0,2 3-41 0 0,0 0-1 0 0,0 0 1 0 0,0 0-1 0 0,1 0 1 0 0,4 3 41 0 0,16 21-126 0 0,15 28-1225 0 0,-39-56 840 0 0</inkml:trace>
  <inkml:trace contextRef="#ctx0" brushRef="#br0" timeOffset="23546.44">8317 4446 12984 0 0,'0'0'596'0'0,"0"0"-14"0"0,0 0-319 0 0,-1 1 46 0 0,-9 5 261 0 0,-37 20 350 0 0,32-18-968 0 0,0 0 1 0 0,1 1 0 0 0,-3 4 47 0 0,1-2-126 0 0,10-6-103 0 0,0 0 0 0 0,1 0 0 0 0,-5 5 229 0 0,0 1-295 0 0,6-6 96 0 0,0-1-1 0 0,0 1 1 0 0,1 1-1 0 0,-3 3 200 0 0,5-7-40 0 0,1-1 3 0 0,-1 0 1 0 0,1 1 0 0 0,0-1 0 0 0,0 1 0 0 0,0-1 0 0 0,0 1 0 0 0,0-1 0 0 0,0 1 0 0 0,0-1 0 0 0,0 1 0 0 0,1-1 0 0 0,-1 1 0 0 0,1-1 0 0 0,-1 0-1 0 0,1 1 1 0 0,0 0 36 0 0,0 2-77 0 0,0-2 45 0 0,0 0 0 0 0,0 0 0 0 0,-1 0 0 0 0,2-1 0 0 0,-1 1 0 0 0,0 0 0 0 0,0 0 0 0 0,1-1 0 0 0,-1 1 0 0 0,1-1 0 0 0,-1 1 0 0 0,1-1 0 0 0,-1 1 0 0 0,1-1 0 0 0,0 0 0 0 0,1 1 32 0 0,5 2-35 0 0,0 0 1 0 0,1-1-1 0 0,4 2 35 0 0,11 4 33 0 0,8 3 129 0 0,-21-8-65 0 0,0 1 0 0 0,0 0 0 0 0,0 0 0 0 0,0 1-97 0 0,33 17 508 0 0,-44-23-494 0 0,1 0 0 0 0,-1 0 0 0 0,0 0 0 0 0,1 1 1 0 0,-1-1-1 0 0,0 0 0 0 0,1 0 0 0 0,-1 0 1 0 0,0 1-1 0 0,1-1 0 0 0,-1 0 0 0 0,0 0 1 0 0,1 1-1 0 0,-1-1 0 0 0,0 0 0 0 0,0 1 0 0 0,0-1 1 0 0,1 0-1 0 0,-1 1 0 0 0,0-1 0 0 0,0 0 1 0 0,0 1-1 0 0,0-1 0 0 0,1 0 0 0 0,-1 1 0 0 0,0-1 1 0 0,0 0-1 0 0,0 1 0 0 0,0-1 0 0 0,0 1 1 0 0,0-1-1 0 0,0 0 0 0 0,0 1 0 0 0,0-1 0 0 0,0 1 1 0 0,0-1-15 0 0,-1 1 28 0 0,1 0 0 0 0,0-1 1 0 0,0 1-1 0 0,0 0 1 0 0,0 0-1 0 0,0 0 1 0 0,0-1-1 0 0,1 1 0 0 0,-1 0 1 0 0,0 0-1 0 0,0-1 1 0 0,0 1-1 0 0,1 0 0 0 0,-1-1 1 0 0,0 1-1 0 0,1 0 1 0 0,-1-1-1 0 0,1 1 1 0 0,-1 0-29 0 0,14 30 1375 0 0,-14-31-1344 0 0,1 1 0 0 0,-1 0 0 0 0,1 0 0 0 0,-1-1 0 0 0,0 1 0 0 0,0 0 0 0 0,1 0 0 0 0,-1 0 0 0 0,0 0 0 0 0,0-1 0 0 0,0 1 0 0 0,0 0 0 0 0,0 0-1 0 0,0 0 1 0 0,0 0 0 0 0,0 0 0 0 0,0-1 0 0 0,0 1 0 0 0,-1 0 0 0 0,1 0 0 0 0,0 0 0 0 0,-1 0 0 0 0,1-1 0 0 0,0 1 0 0 0,-1 0 0 0 0,1 0 0 0 0,-1-1-1 0 0,1 1 1 0 0,-1 0 0 0 0,0-1 0 0 0,1 1 0 0 0,-1-1 0 0 0,1 1 0 0 0,-2 0-31 0 0,-1 2 76 0 0,0-1 0 0 0,0 1 0 0 0,0 0 0 0 0,-1-1 0 0 0,1 0 0 0 0,-3 2-76 0 0,-77 28-2551 0 0,74-29-3045 0 0</inkml:trace>
  <inkml:trace contextRef="#ctx0" brushRef="#br0" timeOffset="23907.232">8555 4625 5064 0 0,'4'1'94'0'0,"0"1"0"0"0,0-1 0 0 0,0 1 1 0 0,0 1-1 0 0,0-1 0 0 0,-1 0 0 0 0,1 1 1 0 0,-1 0-1 0 0,1 0 0 0 0,-1 0 0 0 0,1 2-94 0 0,-2-3 508 0 0,0 0-1 0 0,0 1 1 0 0,0-1-1 0 0,-1 1 0 0 0,1-1 1 0 0,-1 1-1 0 0,1 0 1 0 0,-1-1-1 0 0,0 1 1 0 0,0 0-1 0 0,0 1-507 0 0,8 37 2990 0 0,-5-26-2864 0 0,-1 0 0 0 0,0 0 0 0 0,-1 0 0 0 0,-1 7-126 0 0,0-17 4 0 0,-1-1 0 0 0,1 1 0 0 0,0-1-1 0 0,0 0 1 0 0,1 3-4 0 0,3 16-245 0 0,-5-22-209 0 0,0-1-140 0 0,0 0-22 0 0,0 0-6 0 0</inkml:trace>
  <inkml:trace contextRef="#ctx0" brushRef="#br0" timeOffset="23908.232">8555 4325 1840 0 0,'0'0'160'0'0,"0"0"-160"0"0,0 0 0 0 0,0 0 0 0 0,-5 8 2400 0 0,5-8 440 0 0,0 0 88 0 0,0 12 16 0 0,-9 0-2288 0 0,9-4-464 0 0,0-8-88 0 0,0 0-16 0 0,0 0-792 0 0,0 0-152 0 0,0 0-32 0 0,0 0-8 0 0</inkml:trace>
  <inkml:trace contextRef="#ctx0" brushRef="#br0" timeOffset="24277.889">8763 4118 10680 0 0,'1'3'489'0'0,"2"11"-264"0"0,0 1 1 0 0,-1-1-1 0 0,0 14-225 0 0,2 16 67 0 0,-1-10 658 0 0,-1 0 1 0 0,-2 9-726 0 0,0-7 898 0 0,4 36-898 0 0,-2-52 104 0 0,4 27 269 0 0,2 0 1 0 0,7 25-374 0 0,-10-54 100 0 0,-2 0 1 0 0,1 18-101 0 0,4 21 87 0 0,-4-40-772 0 0,-1 0 0 0 0,-1 1 0 0 0,0 14 685 0 0,-5-11-1185 0 0</inkml:trace>
  <inkml:trace contextRef="#ctx0" brushRef="#br0" timeOffset="24278.889">8669 4466 12528 0 0,'0'0'272'0'0,"14"0"56"0"0,-6 0 16 0 0,5 0 8 0 0,6-3-280 0 0,-1 3-72 0 0,1 0 0 0 0,-1 0 0 0 0,4-5 432 0 0,-8-2 72 0 0,-1 2 8 0 0,1 2 8 0 0,1-2-520 0 0,-2-2-96 0 0,1-1-32 0 0,-1 3-6144 0 0</inkml:trace>
  <inkml:trace contextRef="#ctx0" brushRef="#br0" timeOffset="24633.398">9128 4754 9672 0 0,'5'17'864'0'0,"-1"-2"-696"0"0,-4 5-168 0 0,5 5 0 0 0,-5-4 648 0 0,0-1 96 0 0,0-5 24 0 0,0 5 0 0 0,0-11-392 0 0,0 2-80 0 0,0-2-8 0 0,0-9-8 0 0,0 0-280 0 0,0 0 0 0 0,-9 12 0 0 0,9-12-3936 0 0,0 0-832 0 0</inkml:trace>
  <inkml:trace contextRef="#ctx0" brushRef="#br0" timeOffset="24634.398">9046 4431 13360 0 0,'13'3'1184'0'0,"-13"-3"-944"0"0,0 0-240 0 0,0 0 0 0 0,5-3 504 0 0,-5 3 48 0 0,0 0 16 0 0,0 0-1 0 0,5-8-839 0 0,4 3-167 0 0,-9-2-33 0 0</inkml:trace>
  <inkml:trace contextRef="#ctx0" brushRef="#br0" timeOffset="25002.118">9305 4771 14368 0 0,'0'0'330'0'0,"0"0"45"0"0,0 0 17 0 0,-4-6 73 0 0,-2-4-230 0 0,1 0 0 0 0,0 0-1 0 0,0-1 1 0 0,1 0-1 0 0,0 0 1 0 0,1 0 0 0 0,-1-6-235 0 0,4 14-3 0 0,0 0 1 0 0,0 0 0 0 0,0-1-1 0 0,0 1 1 0 0,1 0-1 0 0,-1 0 1 0 0,1 0-1 0 0,0 0 1 0 0,0 0 0 0 0,1-2 2 0 0,1-8-62 0 0,-1 9 22 0 0,-1 0-1 0 0,1-1 1 0 0,-1 1-1 0 0,1 0 0 0 0,0 0 1 0 0,1 0-1 0 0,-1 1 1 0 0,1-1-1 0 0,0 1 0 0 0,0-1 1 0 0,0 1-1 0 0,0 0 1 0 0,0 0-1 0 0,1 0 0 0 0,-1 0 1 0 0,2 0 40 0 0,-3 2-19 0 0,1-1-1 0 0,-1 1 1 0 0,1-1 0 0 0,0 1 0 0 0,-1 0-1 0 0,1 0 1 0 0,0 0 0 0 0,0 1 0 0 0,0-1-1 0 0,-1 1 1 0 0,1-1 0 0 0,0 1 0 0 0,0 0-1 0 0,0 0 1 0 0,0 0 0 0 0,0 0 0 0 0,0 1 0 0 0,0-1-1 0 0,0 1 1 0 0,-1 0 0 0 0,1 0 0 0 0,0 0-1 0 0,0 0 1 0 0,-1 0 0 0 0,2 2 19 0 0,3 1-13 0 0,-1 1 0 0 0,0 1 1 0 0,0-1-1 0 0,0 1 0 0 0,-1 0 0 0 0,0 0 1 0 0,0 0-1 0 0,1 3 13 0 0,1 3-17 0 0,1 1 0 0 0,-1 0-1 0 0,-1 1 1 0 0,0 0 17 0 0,-4-7-24 0 0,0 0 0 0 0,0 0 0 0 0,0 0 0 0 0,-1 0 1 0 0,0 1-1 0 0,0-1 0 0 0,-1 1 0 0 0,0-1 0 0 0,0 0 0 0 0,-1 1 0 0 0,0-1 0 0 0,0 0 0 0 0,-1 0 0 0 0,0 1 0 0 0,0-1 0 0 0,0 0 0 0 0,-1-1 0 0 0,0 1 0 0 0,-1 0 1 0 0,0 0 23 0 0,2-5-50 0 0,0 0 1 0 0,0 0 0 0 0,0 1 0 0 0,-1-1 0 0 0,1 0 0 0 0,-1-1 0 0 0,1 1 0 0 0,-1 0-1 0 0,0-1 1 0 0,1 0 0 0 0,-1 1 0 0 0,-3 0 49 0 0,1 0 88 0 0,-1-1 1 0 0,1 1-1 0 0,-1-1 0 0 0,1 0 0 0 0,-1 0 1 0 0,-3-1-89 0 0,5 1 67 0 0,-1-1 1 0 0,1 0 0 0 0,-1-1-1 0 0,1 1 1 0 0,-1-1 0 0 0,1 0-1 0 0,-1 0 1 0 0,1 0 0 0 0,0-1 0 0 0,-1 1-1 0 0,1-1 1 0 0,0 0 0 0 0,0 0-1 0 0,0-1 1 0 0,0 1 0 0 0,1-1-1 0 0,-1 0 1 0 0,1 0 0 0 0,-1 0 0 0 0,1 0-1 0 0,0-1 1 0 0,0 1 0 0 0,1-1-1 0 0,-1 0 1 0 0,1 0 0 0 0,0 0-1 0 0,-1-1-67 0 0,1 0-29 0 0,0 1-1 0 0,0-1 0 0 0,1 0 0 0 0,0 1 0 0 0,0-1 1 0 0,0 0-1 0 0,0 0 0 0 0,1-2 30 0 0,2-25-4803 0 0,2 12-551 0 0</inkml:trace>
  <inkml:trace contextRef="#ctx0" brushRef="#br0" timeOffset="25354.192">9633 4581 8320 0 0,'16'21'274'0'0,"-10"-13"-169"0"0,1 1 0 0 0,-1-1 0 0 0,-1 1 0 0 0,0 0 0 0 0,0 1 0 0 0,-1 0-105 0 0,14 42 857 0 0,1 1 2243 0 0,0 12-3100 0 0,-15-55 227 0 0,-4-8-3 0 0,0-2-22 0 0,0 0-90 0 0,0 0-37 0 0,0 0 80 0 0,0 0 274 0 0,0 0 120 0 0,2-2 25 0 0,1-2-275 0 0,0-1 1 0 0,1 1 0 0 0,-2 0 0 0 0,1-1 0 0 0,0 0 0 0 0,-1 1 0 0 0,0-1 0 0 0,0 0 0 0 0,-1 0 0 0 0,1-1-1 0 0,-1 1 1 0 0,0 0 0 0 0,0 0 0 0 0,-1 0 0 0 0,0-3-300 0 0,1 6 57 0 0,-1 1 0 0 0,0-1 0 0 0,0 0-1 0 0,1 0 1 0 0,-1 1 0 0 0,1-1 0 0 0,0 0 0 0 0,0 0 0 0 0,-1 1 0 0 0,1-1 0 0 0,0 1-1 0 0,0-1 1 0 0,0 1 0 0 0,1-1 0 0 0,-1 1-57 0 0,9-15 508 0 0,-10 15-281 0 0,0 1-10 0 0,2-1-37 0 0,5-2-162 0 0,-7 3-25 0 0,0 0 0 0 0,1 0 0 0 0,-1 0 0 0 0,1 0 0 0 0,-1 0 0 0 0,1 0 1 0 0,-1 0-1 0 0,1 0 0 0 0,-1 0 0 0 0,0 0 0 0 0,1 0 0 0 0,-1 1 0 0 0,1-1 0 0 0,-1 0 1 0 0,0 0-1 0 0,1 0 0 0 0,-1 1 0 0 0,0-1 0 0 0,1 0 0 0 0,-1 1 0 0 0,0-1 0 0 0,1 0 1 0 0,-1 1-1 0 0,0-1 7 0 0,2 1-38 0 0,14 13-564 0 0,-1 1 1 0 0,0 0-1 0 0,5 8 602 0 0,9 9-1655 0 0,-15-19-2934 0 0,4-1-1428 0 0</inkml:trace>
  <inkml:trace contextRef="#ctx0" brushRef="#br0" timeOffset="26182.769">5929 4803 6912 0 0,'0'0'528'0'0,"-2"-1"-342"0"0,-11-7 1635 0 0,1-1 0 0 0,0-1-1 0 0,0 1 1 0 0,1-2-1 0 0,1 0 1 0 0,-5-5-1821 0 0,9 9 80 0 0,-12-14 935 0 0,-10-11 74 0 0,-13-9 56 0 0,24 23-769 0 0,0 1 0 0 0,-19-14-376 0 0,20 19 285 0 0,1-1 0 0 0,-9-12-285 0 0,-19-15 534 0 0,10 15-398 0 0,-1 1 0 0 0,-1 2 1 0 0,-26-12-137 0 0,-117-51 368 0 0,122 60-337 0 0,-123-50-31 0 0,177 74 0 0 0,-106-37 101 0 0,-28-3-101 0 0,-11-3 93 0 0,134 40-63 0 0,-5-2 52 0 0,0 0 0 0 0,0 2 0 0 0,-18-3-82 0 0,24 5 14 0 0,0 0 1 0 0,0-1 0 0 0,0 0 0 0 0,0-1-15 0 0,1 0 13 0 0,-1 1 0 0 0,1 0 0 0 0,-9 0-13 0 0,11 2 0 0 0,-27-7 0 0 0,29 8 0 0 0,0 0 43 0 0,6 0-28 0 0,1 0 0 0 0,0 0 0 0 0,0 0 0 0 0,-1 0 0 0 0,1 0 0 0 0,0 0 0 0 0,0 0 0 0 0,-1 0 0 0 0,1 0 0 0 0,0 0 0 0 0,0 0 0 0 0,-1 0 0 0 0,1-1 0 0 0,0 1 0 0 0,0 0 0 0 0,-1 0 0 0 0,1 0 0 0 0,0 0 0 0 0,0 0 0 0 0,0 0 0 0 0,-1-1 0 0 0,1 1-1 0 0,0 0 1 0 0,0 0 0 0 0,0 0 0 0 0,0 0 0 0 0,-1-1 0 0 0,1 1-15 0 0,0-1 33 0 0,-1 1 0 0 0,0-1 1 0 0,0 0-1 0 0,1 0 0 0 0,-1 1 0 0 0,0-1 0 0 0,0 1 0 0 0,0-1 0 0 0,0 1 0 0 0,0-1 0 0 0,0 1 0 0 0,0 0 0 0 0,0-1 0 0 0,0 1 0 0 0,0 0 0 0 0,0 0 0 0 0,0-1-33 0 0,-5 3 0 0 0,3 4-80 0 0,0 1 0 0 0,0 0 0 0 0,1 0 0 0 0,0 0 0 0 0,0 0 0 0 0,1 1 0 0 0,0-1 0 0 0,0 2 80 0 0,0 3-53 0 0,1 1 0 0 0,1-1 0 0 0,-1 0 0 0 0,3 12 53 0 0,2 26-44 0 0,-5-49 44 0 0,-1 1 0 0 0,1 0 0 0 0,-1-1 0 0 0,1 1 0 0 0,-1-1 0 0 0,1 1 0 0 0,-1 0 0 0 0,0-1 0 0 0,0 0 0 0 0,0 1 0 0 0,1-1 0 0 0,-1 1 0 0 0,-1-1 0 0 0,1 0 0 0 0,0 0 0 0 0,-1 1 0 0 0,-4 4 0 0 0,6-6 0 0 0,0 1 0 0 0,-1-1 0 0 0,1 0 0 0 0,0 1 0 0 0,-1-1 0 0 0,1 0 0 0 0,0 1 0 0 0,0-1 0 0 0,-1 0 0 0 0,1 1 0 0 0,0-1 0 0 0,0 0 0 0 0,-1 1 0 0 0,1-1 0 0 0,0 1 0 0 0,0-1 0 0 0,0 1 0 0 0,0-1 0 0 0,0 1 0 0 0,0-1 0 0 0,0 0 0 0 0,0 1 0 0 0,0-1 0 0 0,0 1 0 0 0,0-1 0 0 0,0 1 0 0 0,0-1 0 0 0,0 1 0 0 0,0-1 0 0 0,0 0 0 0 0,0 1 0 0 0,1-1 0 0 0,-1 1 0 0 0,0-1 0 0 0,0 0 0 0 0,1 1 0 0 0,-1-1 0 0 0,0 1 0 0 0,0-1 0 0 0,1 0 0 0 0,-1 1 0 0 0,0-1 0 0 0,1 0 0 0 0,-1 0 0 0 0,0 1 0 0 0,1-1 0 0 0,-1 0 0 0 0,1 0 0 0 0,0 1 0 0 0,0 0 0 0 0,0 0 0 0 0,0-1 0 0 0,-1 1 0 0 0,1 0 0 0 0,0 0 0 0 0,0 0 0 0 0,-1 0 0 0 0,1-1 0 0 0,0 1 0 0 0,-1 0 0 0 0,1 0 0 0 0,-1 1 0 0 0,0-1 0 0 0,1 0 0 0 0,-1 0 0 0 0,0 0 0 0 0,1 0 0 0 0,-1 0 0 0 0,0 0 0 0 0,0 0 0 0 0,0 1 0 0 0,0-1 0 0 0,0 0 0 0 0,0 0 0 0 0,0 0 0 0 0,-1 0 0 0 0,1 0 0 0 0,0 0 0 0 0,-1 1 0 0 0,0 8 18 0 0,1-8 63 0 0,0-2-5 0 0,0 0-11 0 0,-1-9-1 0 0,-7-3-64 0 0,6 10 19 0 0,0 0-1 0 0,1 0 0 0 0,-1-1 1 0 0,1 1-1 0 0,0-1 0 0 0,0 1 1 0 0,0-1-1 0 0,0 1-18 0 0,-18-48 354 0 0,13 37-337 0 0,1 0 1 0 0,0 0 0 0 0,1 0-1 0 0,0-1 1 0 0,1 1 0 0 0,1-1-1 0 0,-1-12-17 0 0,4 8-23 0 0,-1 11-26 0 0,0 0 1 0 0,1 0-1 0 0,-2 0 1 0 0,1 0 0 0 0,-1 0-1 0 0,0 0 1 0 0,-2-5 48 0 0,2 10-410 0 0,1 2-26 0 0,-1 0 70 0 0,20 9 276 0 0,45 36-154 0 0,-44-30 207 0 0,1-1 0 0 0,0 0 0 0 0,1-1 0 0 0,18 7 37 0 0,-8-8 12 0 0,1-2 0 0 0,1 0 0 0 0,-1-3 0 0 0,1 0 0 0 0,1-3 0 0 0,31 1-12 0 0,-13-4-190 0 0,0-2 1 0 0,-1-3 0 0 0,1-2 0 0 0,9-4 189 0 0,-11-1-867 0 0</inkml:trace>
  <inkml:trace contextRef="#ctx0" brushRef="#br0" timeOffset="27802.688">4120 3913 8752 0 0,'0'0'673'0'0,"0"0"-357"0"0,1-1 123 0 0,30-47 4346 0 0,-19 33-2864 0 0,-12 15-1910 0 0,0-1 1 0 0,1 1-1 0 0,-1 0 0 0 0,0 0 0 0 0,0 0 1 0 0,0 0-1 0 0,0 0 0 0 0,0 0 0 0 0,0-1 0 0 0,0 1 1 0 0,0 0-1 0 0,0 0 0 0 0,0 0 0 0 0,0 0 1 0 0,0-1-1 0 0,0 1 0 0 0,0 0 0 0 0,0 0 0 0 0,0 0 1 0 0,0 0-1 0 0,0-1 0 0 0,0 1 0 0 0,0 0 1 0 0,0 0-1 0 0,0 0 0 0 0,0 0 0 0 0,0-1 1 0 0,0 1-1 0 0,0 0 0 0 0,0 0 0 0 0,0 0 0 0 0,0 0 1 0 0,0 0-1 0 0,-1 0 0 0 0,1-1 0 0 0,0 1 1 0 0,0 0-1 0 0,0 0 0 0 0,0 0-11 0 0,0 0 32 0 0,0 0 0 0 0,-1 0-1 0 0,1 0 1 0 0,0-1 0 0 0,0 1 0 0 0,0 0 0 0 0,0 0-1 0 0,0 0 1 0 0,0 0 0 0 0,0 0 0 0 0,0 0 0 0 0,0 0-1 0 0,0-1 1 0 0,0 1 0 0 0,-1 0 0 0 0,1 0 0 0 0,0 0 0 0 0,0 0-1 0 0,0 0 1 0 0,0 0 0 0 0,0-1 0 0 0,0 1 0 0 0,0 0-1 0 0,0 0 1 0 0,0 0 0 0 0,0 0 0 0 0,0 0 0 0 0,0 0-1 0 0,0-1 1 0 0,1 1 0 0 0,-1 0 0 0 0,0 0 0 0 0,0 0-1 0 0,0 0 1 0 0,0 0 0 0 0,0 0 0 0 0,0-1 0 0 0,0 1-1 0 0,0 0 1 0 0,0 0 0 0 0,0 0 0 0 0,0 0 0 0 0,1 0-1 0 0,-1 0-31 0 0,33-30 2608 0 0,-29 27-2520 0 0,1 0-1 0 0,-1 1 0 0 0,1 0 1 0 0,-1 0-1 0 0,1 0 0 0 0,0 0 0 0 0,0 1 1 0 0,0 0-1 0 0,3-1-87 0 0,-2 1 74 0 0,120-19 518 0 0,-54 7-390 0 0,-37 7 84 0 0,24-7-286 0 0,41-13 297 0 0,30-8 89 0 0,-110 28-345 0 0,-14 5-9 0 0,-1 0-1 0 0,0-1 0 0 0,0 0 0 0 0,0 0 0 0 0,3-1-31 0 0,-7 2 80 0 0,-1 1 0 0 0,-3 2-13 0 0,-5 1-209 0 0,0-1 0 0 0,0 0 0 0 0,0 0 1 0 0,0 0-1 0 0,-8-1 142 0 0,-25 6-562 0 0,-208 62-842 0 0,159-41 939 0 0,49-15 245 0 0,0-1 1 0 0,-7-1 219 0 0,18-10 42 0 0,29-1 172 0 0,1 0 77 0 0,0 0 18 0 0,-1 0-290 0 0,1-1 0 0 0,0 1 0 0 0,0 0 0 0 0,0 0 0 0 0,0-1 0 0 0,0 1 0 0 0,-1 0 0 0 0,1 0-1 0 0,0-1 1 0 0,0 1 0 0 0,0 0 0 0 0,-1 0 0 0 0,1 0 0 0 0,0-1 0 0 0,0 1 0 0 0,0 0 0 0 0,-1 0-1 0 0,1 0 1 0 0,0 0 0 0 0,-1 0 0 0 0,1-1 0 0 0,0 1 0 0 0,0 0 0 0 0,-1 0 0 0 0,1 0 0 0 0,0 0 0 0 0,-1 0-1 0 0,1 0 1 0 0,0 0 0 0 0,0 0 0 0 0,-1 0-19 0 0,-11 0 133 0 0,9 0-44 0 0,1 0-66 0 0,1 0-1 0 0,-1 0 1 0 0,0 0 0 0 0,1 0-1 0 0,-1 0 1 0 0,0 0-1 0 0,1 0 1 0 0,-1 1 0 0 0,1-1-1 0 0,-1 1 1 0 0,1-1-1 0 0,-1 1 1 0 0,1 0 0 0 0,-1-1-1 0 0,1 1 1 0 0,-1 0-1 0 0,0 1-22 0 0,-9 7 0 0 0,8-7 0 0 0,0 1 0 0 0,0-1 0 0 0,0 1 0 0 0,1 0 0 0 0,-1 0 0 0 0,1 0 0 0 0,-1 0 0 0 0,1 0 0 0 0,0 0 0 0 0,0 2 0 0 0,-2 2-6 0 0,1-1-1 0 0,0 1 0 0 0,0 0 1 0 0,1 0-1 0 0,0 0 0 0 0,0 1 1 0 0,1-1-1 0 0,-1 5 7 0 0,0 10-38 0 0,-1 0-1 0 0,-3 7 39 0 0,2-11-4 0 0,0 0-1 0 0,2 1 0 0 0,-1 15 5 0 0,3 47 0 0 0,4 0 0 0 0,11 67 0 0 0,-10-128-1 0 0,0-1 0 0 0,1-1-1 0 0,6 15 2 0 0,-5-18 14 0 0,-2 0 1 0 0,0 0-1 0 0,-1 0 0 0 0,0 1 0 0 0,1 12-14 0 0,-3-11 72 0 0,0 0 1 0 0,2-1-1 0 0,0 1 0 0 0,0-1 0 0 0,3 3-72 0 0,-6-14 54 0 0,0-1 1 0 0,0 0-1 0 0,-1 0 0 0 0,1 1 0 0 0,-1-1 0 0 0,0 1-54 0 0,1 16 335 0 0,1-9-135 0 0,-3 0 78 0 0,1-11-118 0 0,-3-7-123 0 0,2 5-34 0 0,1 1-1 0 0,-1-1 1 0 0,1 0-1 0 0,0 0 1 0 0,0 1 0 0 0,-1-1-1 0 0,1 0 1 0 0,0 0 0 0 0,0 1-1 0 0,0-1 1 0 0,0 0-1 0 0,0 0 1 0 0,0 1 0 0 0,0-1-1 0 0,0 0 1 0 0,0 0 0 0 0,0 0-1 0 0,0 1-2 0 0,0-4 6 0 0,-2-3-56 0 0,0 1 0 0 0,0-1-1 0 0,-1 1 1 0 0,0-1 0 0 0,-1 1-1 0 0,1 0 1 0 0,-1 1 0 0 0,0-1 0 0 0,-1 0-1 0 0,-2-1 51 0 0,-8-14-190 0 0,1 2-269 0 0,9 10-171 0 0,-2 0 0 0 0,1 0 0 0 0,-2 0 630 0 0,-3-5-1526 0 0</inkml:trace>
  <inkml:trace contextRef="#ctx0" brushRef="#br0" timeOffset="30220.688">9347 0 1840 0 0,'0'0'343'0'0,"0"0"766"0"0,0 0 335 0 0,0 0 69 0 0,0 0-92 0 0,0 0-441 0 0,0 0-196 0 0,0 0-42 0 0,0 0-53 0 0,0 0-196 0 0,0 0-86 0 0,0 0-20 0 0,0 0-43 0 0,9 5 288 0 0,-8-4-606 0 0,0 1 0 0 0,0 0 0 0 0,0-1 0 0 0,-1 1 1 0 0,1 0-1 0 0,0-1 0 0 0,-1 1 0 0 0,1 0 1 0 0,-1 0-1 0 0,0-1 0 0 0,0 1 0 0 0,0 0 0 0 0,0 0 1 0 0,0 0-1 0 0,0 0 0 0 0,0-1 0 0 0,0 1 1 0 0,-1 0-1 0 0,1 0 0 0 0,-1 0 0 0 0,1-1 0 0 0,-1 1 1 0 0,0 0-1 0 0,0-1 0 0 0,0 1 0 0 0,0-1 1 0 0,0 1-1 0 0,0-1 0 0 0,0 1 0 0 0,0-1 0 0 0,0 0 1 0 0,-1 1-1 0 0,1-1 0 0 0,-1 0 0 0 0,1 0 1 0 0,-1 0-27 0 0,-12 10 291 0 0,12-10-274 0 0,1 0-1 0 0,0 0 0 0 0,0 0 1 0 0,-1 0-1 0 0,1 0 1 0 0,0 0-1 0 0,-1-1 0 0 0,1 1 1 0 0,-1 0-1 0 0,1-1 1 0 0,-2 1-17 0 0,-1 0 50 0 0,-4 1 240 0 0,-1 0 1 0 0,1-1-1 0 0,-8 1-290 0 0,15-2 381 0 0,-6-1 1732 0 0,20-2-2143 0 0,0 1-1 0 0,0 1 0 0 0,12-1 31 0 0,-23 2-10 0 0,0 1 0 0 0,0-1 0 0 0,0 1 0 0 0,0-1-1 0 0,0 1 1 0 0,-1 0 0 0 0,1-1 0 0 0,1 2 10 0 0,2 0 43 0 0,-3-1 65 0 0,-2-1 10 0 0,0 0-3 0 0,0 0-23 0 0,0 0-11 0 0,0 1-53 0 0,0 1-1 0 0,-1 0 0 0 0,1 0 0 0 0,-1 0 0 0 0,1 0 0 0 0,-1 0 0 0 0,0 0 0 0 0,0-1 1 0 0,0 1-1 0 0,0 0 0 0 0,0-1 0 0 0,0 1 0 0 0,0-1 0 0 0,0 1 0 0 0,-1-1 0 0 0,1 1 0 0 0,-1-1 1 0 0,1 0-1 0 0,-1 0 0 0 0,1 0 0 0 0,-2 1-27 0 0,-2 1 62 0 0,0 0 1 0 0,0-1-1 0 0,-1 1 1 0 0,1-1-1 0 0,0 0 0 0 0,-6 1-62 0 0,-6-3 76 0 0,3-1-132 0 0,6 1 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D308C-6098-42B1-B5D8-82904317ACD0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E15EB-506F-427F-AF6D-1EA70F241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glossary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 have in </a:t>
            </a:r>
            <a:r>
              <a:rPr lang="nl-NL" dirty="0" err="1"/>
              <a:t>minf</a:t>
            </a:r>
            <a:r>
              <a:rPr lang="nl-NL" dirty="0"/>
              <a:t> has 5 </a:t>
            </a:r>
            <a:r>
              <a:rPr lang="nl-NL" dirty="0" err="1"/>
              <a:t>main</a:t>
            </a:r>
            <a:r>
              <a:rPr lang="nl-NL" dirty="0"/>
              <a:t> fields: </a:t>
            </a:r>
          </a:p>
          <a:p>
            <a:r>
              <a:rPr lang="nl-NL" dirty="0" err="1"/>
              <a:t>Terms</a:t>
            </a:r>
            <a:r>
              <a:rPr lang="nl-NL" dirty="0"/>
              <a:t> (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),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E15EB-506F-427F-AF6D-1EA70F2411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7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resulting</a:t>
            </a:r>
            <a:r>
              <a:rPr lang="nl-NL" dirty="0"/>
              <a:t> system has </a:t>
            </a:r>
            <a:r>
              <a:rPr lang="nl-NL" dirty="0" err="1"/>
              <a:t>sufficient</a:t>
            </a:r>
            <a:r>
              <a:rPr lang="nl-NL" dirty="0"/>
              <a:t> background </a:t>
            </a:r>
            <a:r>
              <a:rPr lang="nl-NL" dirty="0" err="1"/>
              <a:t>knowledge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successfully</a:t>
            </a:r>
            <a:r>
              <a:rPr lang="nl-NL" dirty="0"/>
              <a:t> </a:t>
            </a:r>
            <a:r>
              <a:rPr lang="nl-NL" dirty="0" err="1"/>
              <a:t>fulfill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mission.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E15EB-506F-427F-AF6D-1EA70F241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2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E15EB-506F-427F-AF6D-1EA70F241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56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6AF4-CC39-4A57-8BA2-3D1451B3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A3310-6FF5-42FA-AE3D-BDB337D9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8F24-7D61-46E0-A2A9-2058E5A7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8823-A19B-46E9-82D7-F37114F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049C-8C98-43B1-B99A-7EF3F6C5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97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101E-EF75-491C-8DB3-AE0FD740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8245-B23E-40F1-B30B-F8BE4ABF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A11E-C61E-45D3-A283-77CF03F2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EB9D-950B-4DAD-A077-360164F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1621-44AA-4D0F-B7C8-B675BA89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76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376B6-46A2-4FC2-B0AE-67BBCDD0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0B3B-B429-4D8C-ABA7-6BB1F05A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E69A-D949-4D70-B514-957819AB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EFE54-1466-4B59-A94E-982096D2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DDF6-4942-4F73-847E-C6D424E0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6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1968-67C0-4EC8-9E63-BCA98B20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DB4A-A7BB-4CB1-9481-FF648737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7412-BA09-42BA-B36D-D2BC327B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89D5-3B26-447D-86EC-58FCEAB4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9583-0A5F-4F99-9759-347E40F6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4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ECF-F965-4D29-B519-8CB09BF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8542-F9E7-4C38-8B79-764911C3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2EA-C37F-4A1A-833B-69380573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B720-34BB-4A27-A957-7563D4B9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A3AE-059D-4FEB-86AE-02D3990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05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305C-B509-4A9E-A804-A269771C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CE33-6EB8-40D2-8C41-41926637A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80E84-3045-427A-B2D9-76C660B4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E5E0-C8AC-47AB-8429-372FE77F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8380D-7DD5-4A83-9B84-79D0D03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287B-292B-4648-92C1-A710E67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5C3F-94F7-4FA8-8E79-D9AD860E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9711-C83D-4C89-9112-64032DB5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1286-C9DC-474F-A4F0-9B926A5A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21C24-230A-4AAD-A90D-5738B4DF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CCD16-F7BA-4ACF-AF8E-B7FF9883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13141-3FF6-47F4-951F-7C37F79B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59574-4F54-4CA8-A118-0AFDE08A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65602-E376-408E-8C1E-D9F2E262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14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3240-FDBF-454C-93BD-F8DE558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7BCB2-1903-4975-AC35-1D35BC68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ECD5E-C92F-4F60-B2B5-8B15DEC5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119B8-438F-4281-A9EE-C528A163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95493-7A76-47EE-9D2F-A68B44EA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F83C4-FFEC-42DF-A813-70DC32F5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AF425-77B5-4AD9-8E65-3435BC46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7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F048-2174-49AA-9019-3ACB9BFC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9FA1-6A32-4809-B987-71E19294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4458-AE60-4B17-9F19-90921AE71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34DDF-BC22-43A3-9BFF-ED8A75F5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B634-FDFF-4DB4-83E5-FEB63404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D292-369D-479C-9E20-6DD5B4DF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39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46D4-3777-4BD1-8D83-7B335C96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AA7BE-4C91-4625-97C9-873C306FB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652D-8761-4873-9AF5-D20A24EF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0E72-55CA-4734-8375-1105A65A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509D-E1E6-46CC-933A-2AB0C3EE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E7E2-076F-4F82-B4B5-05FFD085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47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0BB5-78E5-453B-8F05-1A899E2C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FC68-D65A-46C5-98C1-B3A929CD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4A03-EE3E-4C42-9E9F-7C3A5755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489B-1A52-40C0-AC84-3BDCC25D0FB2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26FE-2AAB-491E-9142-558867271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AD34-675A-43E4-A712-733DB1D17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EE1E-A65A-415C-9EE9-5E3F16F36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9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image" Target="../media/image19.png"/><Relationship Id="rId21" Type="http://schemas.openxmlformats.org/officeDocument/2006/relationships/customXml" Target="../ink/ink11.xml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3.png"/><Relationship Id="rId50" Type="http://schemas.openxmlformats.org/officeDocument/2006/relationships/customXml" Target="../ink/ink26.xml"/><Relationship Id="rId84" Type="http://schemas.openxmlformats.org/officeDocument/2006/relationships/image" Target="../media/image57.png"/><Relationship Id="rId7" Type="http://schemas.openxmlformats.org/officeDocument/2006/relationships/customXml" Target="../ink/ink4.xml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image" Target="../media/image16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8.xml"/><Relationship Id="rId83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37" Type="http://schemas.openxmlformats.org/officeDocument/2006/relationships/image" Target="../media/image18.png"/><Relationship Id="rId40" Type="http://schemas.openxmlformats.org/officeDocument/2006/relationships/customXml" Target="../ink/ink2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4.png"/><Relationship Id="rId82" Type="http://schemas.openxmlformats.org/officeDocument/2006/relationships/image" Target="../media/image56.png"/><Relationship Id="rId10" Type="http://schemas.openxmlformats.org/officeDocument/2006/relationships/image" Target="../media/image5.png"/><Relationship Id="rId19" Type="http://schemas.openxmlformats.org/officeDocument/2006/relationships/customXml" Target="../ink/ink10.xml"/><Relationship Id="rId31" Type="http://schemas.openxmlformats.org/officeDocument/2006/relationships/image" Target="../media/image15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86" Type="http://schemas.openxmlformats.org/officeDocument/2006/relationships/image" Target="../media/image58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5.xml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85" Type="http://schemas.openxmlformats.org/officeDocument/2006/relationships/customXml" Target="../ink/ink30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8" Type="http://schemas.openxmlformats.org/officeDocument/2006/relationships/customXml" Target="../ink/ink35.xml"/><Relationship Id="rId26" Type="http://schemas.openxmlformats.org/officeDocument/2006/relationships/customXml" Target="../ink/ink38.xml"/><Relationship Id="rId39" Type="http://schemas.openxmlformats.org/officeDocument/2006/relationships/customXml" Target="../ink/ink40.xml"/><Relationship Id="rId51" Type="http://schemas.openxmlformats.org/officeDocument/2006/relationships/customXml" Target="../ink/ink46.xml"/><Relationship Id="rId72" Type="http://schemas.openxmlformats.org/officeDocument/2006/relationships/image" Target="../media/image60.png"/><Relationship Id="rId85" Type="http://schemas.openxmlformats.org/officeDocument/2006/relationships/customXml" Target="../ink/ink52.xml"/><Relationship Id="rId42" Type="http://schemas.openxmlformats.org/officeDocument/2006/relationships/image" Target="../media/image41.png"/><Relationship Id="rId47" Type="http://schemas.openxmlformats.org/officeDocument/2006/relationships/customXml" Target="../ink/ink44.xml"/><Relationship Id="rId50" Type="http://schemas.openxmlformats.org/officeDocument/2006/relationships/image" Target="../media/image45.png"/><Relationship Id="rId84" Type="http://schemas.openxmlformats.org/officeDocument/2006/relationships/image" Target="../media/image66.png"/><Relationship Id="rId7" Type="http://schemas.openxmlformats.org/officeDocument/2006/relationships/image" Target="../media/image29.png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71" Type="http://schemas.openxmlformats.org/officeDocument/2006/relationships/customXml" Target="../ink/ink48.xml"/><Relationship Id="rId2" Type="http://schemas.openxmlformats.org/officeDocument/2006/relationships/customXml" Target="../ink/ink31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41" Type="http://schemas.openxmlformats.org/officeDocument/2006/relationships/customXml" Target="../ink/ink41.xml"/><Relationship Id="rId70" Type="http://schemas.openxmlformats.org/officeDocument/2006/relationships/image" Target="../media/image59.png"/><Relationship Id="rId75" Type="http://schemas.openxmlformats.org/officeDocument/2006/relationships/customXml" Target="../ink/ink50.xml"/><Relationship Id="rId107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24" Type="http://schemas.openxmlformats.org/officeDocument/2006/relationships/customXml" Target="../ink/ink37.xml"/><Relationship Id="rId40" Type="http://schemas.openxmlformats.org/officeDocument/2006/relationships/image" Target="../media/image40.png"/><Relationship Id="rId45" Type="http://schemas.openxmlformats.org/officeDocument/2006/relationships/customXml" Target="../ink/ink43.xml"/><Relationship Id="rId53" Type="http://schemas.openxmlformats.org/officeDocument/2006/relationships/customXml" Target="../ink/ink47.xml"/><Relationship Id="rId74" Type="http://schemas.openxmlformats.org/officeDocument/2006/relationships/image" Target="../media/image61.png"/><Relationship Id="rId79" Type="http://schemas.openxmlformats.org/officeDocument/2006/relationships/customXml" Target="../ink/ink51.xml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9.xml"/><Relationship Id="rId49" Type="http://schemas.openxmlformats.org/officeDocument/2006/relationships/customXml" Target="../ink/ink45.xml"/><Relationship Id="rId19" Type="http://schemas.openxmlformats.org/officeDocument/2006/relationships/image" Target="../media/image34.png"/><Relationship Id="rId44" Type="http://schemas.openxmlformats.org/officeDocument/2006/relationships/image" Target="../media/image42.png"/><Relationship Id="rId52" Type="http://schemas.openxmlformats.org/officeDocument/2006/relationships/image" Target="../media/image46.png"/><Relationship Id="rId73" Type="http://schemas.openxmlformats.org/officeDocument/2006/relationships/customXml" Target="../ink/ink49.xml"/><Relationship Id="rId78" Type="http://schemas.openxmlformats.org/officeDocument/2006/relationships/image" Target="../media/image63.png"/><Relationship Id="rId27" Type="http://schemas.openxmlformats.org/officeDocument/2006/relationships/image" Target="../media/image38.png"/><Relationship Id="rId43" Type="http://schemas.openxmlformats.org/officeDocument/2006/relationships/customXml" Target="../ink/ink42.xml"/><Relationship Id="rId48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2.png"/><Relationship Id="rId18" Type="http://schemas.openxmlformats.org/officeDocument/2006/relationships/customXml" Target="../ink/ink61.xm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58.xml"/><Relationship Id="rId17" Type="http://schemas.openxmlformats.org/officeDocument/2006/relationships/image" Target="../media/image54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57.xml"/><Relationship Id="rId19" Type="http://schemas.openxmlformats.org/officeDocument/2006/relationships/image" Target="../media/image55.png"/><Relationship Id="rId4" Type="http://schemas.openxmlformats.org/officeDocument/2006/relationships/customXml" Target="../ink/ink54.xml"/><Relationship Id="rId9" Type="http://schemas.openxmlformats.org/officeDocument/2006/relationships/image" Target="../media/image50.png"/><Relationship Id="rId14" Type="http://schemas.openxmlformats.org/officeDocument/2006/relationships/customXml" Target="../ink/ink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1E8-B7FC-4C93-975B-57FFF45E4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Interconnect</a:t>
            </a:r>
            <a:br>
              <a:rPr lang="nl-NL" dirty="0"/>
            </a:br>
            <a:r>
              <a:rPr lang="nl-NL" dirty="0" err="1"/>
              <a:t>Interoperabiltiy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B30FC-AB28-4E64-8F42-079015620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Dena Tahvildari</a:t>
            </a:r>
          </a:p>
        </p:txBody>
      </p:sp>
    </p:spTree>
    <p:extLst>
      <p:ext uri="{BB962C8B-B14F-4D97-AF65-F5344CB8AC3E}">
        <p14:creationId xmlns:p14="http://schemas.microsoft.com/office/powerpoint/2010/main" val="95072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22FF-CBF5-48AE-A682-902A068A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Competency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4F92-7199-4CEE-9144-15C27D3E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36"/>
            <a:ext cx="10515600" cy="145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the knowledge base, application or ontology should be able to answer in fulfillment of the use case and a representation set of sample answers.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57498-C4F3-4536-8656-2CF9ECE10DB9}"/>
              </a:ext>
            </a:extLst>
          </p:cNvPr>
          <p:cNvSpPr txBox="1">
            <a:spLocks/>
          </p:cNvSpPr>
          <p:nvPr/>
        </p:nvSpPr>
        <p:spPr>
          <a:xfrm>
            <a:off x="838200" y="4233390"/>
            <a:ext cx="10515600" cy="1458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DerivedFrom</a:t>
            </a:r>
            <a:r>
              <a:rPr lang="en-US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Userstories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Sequence diagrams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53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0127-CD6D-407F-B929-EF62BDDB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8769-9F4D-4273-BB6E-CE2D1331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garden-</a:t>
            </a:r>
            <a:r>
              <a:rPr lang="nl-NL" dirty="0" err="1"/>
              <a:t>oriented</a:t>
            </a:r>
            <a:r>
              <a:rPr lang="nl-NL" dirty="0"/>
              <a:t> user story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oak</a:t>
            </a:r>
            <a:r>
              <a:rPr lang="nl-NL" dirty="0"/>
              <a:t>-root fungus </a:t>
            </a:r>
            <a:r>
              <a:rPr lang="nl-NL" dirty="0" err="1"/>
              <a:t>susceptible</a:t>
            </a:r>
            <a:r>
              <a:rPr lang="nl-NL" dirty="0"/>
              <a:t> trees: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/>
              <a:t> ?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set of </a:t>
            </a:r>
            <a:r>
              <a:rPr lang="nl-NL" dirty="0" err="1"/>
              <a:t>approved</a:t>
            </a:r>
            <a:r>
              <a:rPr lang="nl-NL" dirty="0"/>
              <a:t> trees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city</a:t>
            </a:r>
            <a:r>
              <a:rPr lang="nl-NL" dirty="0"/>
              <a:t> of </a:t>
            </a:r>
            <a:r>
              <a:rPr lang="nl-NL" dirty="0" err="1"/>
              <a:t>Newyork</a:t>
            </a:r>
            <a:r>
              <a:rPr lang="nl-NL" dirty="0"/>
              <a:t>, </a:t>
            </a: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oak</a:t>
            </a:r>
            <a:r>
              <a:rPr lang="nl-NL" dirty="0"/>
              <a:t> root fungus </a:t>
            </a:r>
            <a:r>
              <a:rPr lang="nl-NL" dirty="0" err="1"/>
              <a:t>resistant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flower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deciduous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whose</a:t>
            </a:r>
            <a:r>
              <a:rPr lang="nl-NL" dirty="0"/>
              <a:t> </a:t>
            </a:r>
            <a:r>
              <a:rPr lang="nl-NL" dirty="0" err="1"/>
              <a:t>leaves</a:t>
            </a:r>
            <a:r>
              <a:rPr lang="nl-NL" dirty="0"/>
              <a:t> turn </a:t>
            </a:r>
            <a:r>
              <a:rPr lang="nl-NL" dirty="0" err="1"/>
              <a:t>colors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fall</a:t>
            </a:r>
            <a:r>
              <a:rPr lang="nl-NL" dirty="0"/>
              <a:t>. </a:t>
            </a:r>
          </a:p>
          <a:p>
            <a:r>
              <a:rPr lang="nl-NL" dirty="0" err="1"/>
              <a:t>Answer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&gt;&gt; </a:t>
            </a:r>
            <a:r>
              <a:rPr lang="nl-NL" dirty="0" err="1"/>
              <a:t>Koelreuteria</a:t>
            </a:r>
            <a:r>
              <a:rPr lang="nl-NL" dirty="0"/>
              <a:t> </a:t>
            </a:r>
            <a:r>
              <a:rPr lang="nl-NL" dirty="0" err="1"/>
              <a:t>paniculata</a:t>
            </a:r>
            <a:r>
              <a:rPr lang="nl-NL" dirty="0"/>
              <a:t> (golden </a:t>
            </a:r>
            <a:r>
              <a:rPr lang="nl-NL" dirty="0" err="1"/>
              <a:t>rain</a:t>
            </a:r>
            <a:r>
              <a:rPr lang="nl-NL" dirty="0"/>
              <a:t> tree), </a:t>
            </a:r>
            <a:r>
              <a:rPr lang="nl-NL" dirty="0" err="1"/>
              <a:t>melaleuca</a:t>
            </a:r>
            <a:r>
              <a:rPr lang="nl-NL" dirty="0"/>
              <a:t> </a:t>
            </a:r>
            <a:r>
              <a:rPr lang="nl-NL" dirty="0" err="1"/>
              <a:t>stypheloides</a:t>
            </a:r>
            <a:r>
              <a:rPr lang="nl-NL" dirty="0"/>
              <a:t> (</a:t>
            </a:r>
            <a:r>
              <a:rPr lang="nl-NL" dirty="0" err="1"/>
              <a:t>prickly</a:t>
            </a:r>
            <a:r>
              <a:rPr lang="nl-NL" dirty="0"/>
              <a:t> paperbark), </a:t>
            </a:r>
            <a:r>
              <a:rPr lang="nl-NL" dirty="0" err="1"/>
              <a:t>lagerstroemia</a:t>
            </a:r>
            <a:r>
              <a:rPr lang="nl-NL" dirty="0"/>
              <a:t> indicus (</a:t>
            </a:r>
            <a:r>
              <a:rPr lang="nl-NL" dirty="0" err="1"/>
              <a:t>crepe</a:t>
            </a:r>
            <a:r>
              <a:rPr lang="nl-NL" dirty="0"/>
              <a:t> </a:t>
            </a:r>
            <a:r>
              <a:rPr lang="nl-NL" dirty="0" err="1"/>
              <a:t>myrtle</a:t>
            </a:r>
            <a:r>
              <a:rPr lang="nl-NL" dirty="0"/>
              <a:t>), malus ” Robinson” </a:t>
            </a:r>
            <a:r>
              <a:rPr lang="nl-NL" dirty="0" err="1"/>
              <a:t>and</a:t>
            </a:r>
            <a:r>
              <a:rPr lang="nl-NL" dirty="0"/>
              <a:t> …. </a:t>
            </a:r>
          </a:p>
          <a:p>
            <a:r>
              <a:rPr lang="nl-NL" dirty="0" err="1"/>
              <a:t>MoreAnswers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&gt;&gt; </a:t>
            </a:r>
            <a:r>
              <a:rPr lang="nl-NL" dirty="0" err="1"/>
              <a:t>Definitely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cinnamomum</a:t>
            </a:r>
            <a:r>
              <a:rPr lang="nl-NL" dirty="0"/>
              <a:t> </a:t>
            </a:r>
            <a:r>
              <a:rPr lang="nl-NL" dirty="0" err="1"/>
              <a:t>camphora</a:t>
            </a:r>
            <a:r>
              <a:rPr lang="nl-NL" dirty="0"/>
              <a:t> (</a:t>
            </a:r>
            <a:r>
              <a:rPr lang="nl-NL" dirty="0" err="1"/>
              <a:t>camphone</a:t>
            </a:r>
            <a:r>
              <a:rPr lang="nl-NL" dirty="0"/>
              <a:t> tree_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00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BD2-BB69-4766-A50B-BA781E0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entail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FE3A-FD0A-4BC7-8FA6-AE46AF1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(1) </a:t>
            </a:r>
            <a:r>
              <a:rPr lang="nl-NL" dirty="0" err="1"/>
              <a:t>Onboard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list of trees, (</a:t>
            </a:r>
            <a:r>
              <a:rPr lang="nl-NL" dirty="0" err="1"/>
              <a:t>what</a:t>
            </a:r>
            <a:r>
              <a:rPr lang="nl-NL" dirty="0"/>
              <a:t> data)</a:t>
            </a:r>
          </a:p>
          <a:p>
            <a:r>
              <a:rPr lang="nl-NL" dirty="0"/>
              <a:t> (2) analyse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trees on </a:t>
            </a:r>
            <a:r>
              <a:rPr lang="nl-NL" dirty="0" err="1"/>
              <a:t>the</a:t>
            </a:r>
            <a:r>
              <a:rPr lang="nl-NL" dirty="0"/>
              <a:t> list are </a:t>
            </a:r>
            <a:r>
              <a:rPr lang="nl-NL" dirty="0" err="1"/>
              <a:t>oak</a:t>
            </a:r>
            <a:r>
              <a:rPr lang="nl-NL" dirty="0"/>
              <a:t>-root fungus </a:t>
            </a:r>
            <a:r>
              <a:rPr lang="nl-NL" dirty="0" err="1"/>
              <a:t>resistant</a:t>
            </a:r>
            <a:r>
              <a:rPr lang="nl-NL" dirty="0"/>
              <a:t> (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sort</a:t>
            </a:r>
            <a:r>
              <a:rPr lang="nl-NL" dirty="0"/>
              <a:t> of </a:t>
            </a:r>
            <a:r>
              <a:rPr lang="nl-NL" dirty="0" err="1"/>
              <a:t>confirmatin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authories</a:t>
            </a:r>
            <a:r>
              <a:rPr lang="nl-NL" dirty="0"/>
              <a:t> or garden sites), </a:t>
            </a:r>
          </a:p>
          <a:p>
            <a:r>
              <a:rPr lang="nl-NL" dirty="0"/>
              <a:t>(3)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deciduous</a:t>
            </a:r>
            <a:r>
              <a:rPr lang="nl-NL" dirty="0"/>
              <a:t> (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classificaitons</a:t>
            </a:r>
            <a:r>
              <a:rPr lang="nl-NL" dirty="0"/>
              <a:t> ), </a:t>
            </a:r>
          </a:p>
          <a:p>
            <a:r>
              <a:rPr lang="nl-NL" dirty="0"/>
              <a:t>(4)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flowering</a:t>
            </a:r>
            <a:r>
              <a:rPr lang="nl-NL" dirty="0"/>
              <a:t> (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a separate </a:t>
            </a:r>
            <a:r>
              <a:rPr lang="nl-NL" dirty="0" err="1"/>
              <a:t>reference</a:t>
            </a:r>
            <a:r>
              <a:rPr lang="nl-NL" dirty="0"/>
              <a:t>), </a:t>
            </a:r>
          </a:p>
          <a:p>
            <a:r>
              <a:rPr lang="nl-NL" dirty="0"/>
              <a:t>(5)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showy</a:t>
            </a:r>
            <a:r>
              <a:rPr lang="nl-NL" dirty="0"/>
              <a:t> </a:t>
            </a:r>
            <a:r>
              <a:rPr lang="nl-NL" dirty="0" err="1"/>
              <a:t>fall</a:t>
            </a:r>
            <a:r>
              <a:rPr lang="nl-NL" dirty="0"/>
              <a:t> </a:t>
            </a:r>
            <a:r>
              <a:rPr lang="nl-NL" dirty="0" err="1"/>
              <a:t>foliage</a:t>
            </a:r>
            <a:r>
              <a:rPr lang="nl-NL" dirty="0"/>
              <a:t> (</a:t>
            </a:r>
            <a:r>
              <a:rPr lang="nl-NL" dirty="0" err="1"/>
              <a:t>reference</a:t>
            </a:r>
            <a:r>
              <a:rPr lang="nl-NL" dirty="0"/>
              <a:t>), </a:t>
            </a:r>
          </a:p>
          <a:p>
            <a:r>
              <a:rPr lang="nl-NL" dirty="0"/>
              <a:t>(6) </a:t>
            </a:r>
            <a:r>
              <a:rPr lang="nl-NL" dirty="0" err="1"/>
              <a:t>spatial</a:t>
            </a:r>
            <a:r>
              <a:rPr lang="nl-NL" dirty="0"/>
              <a:t> indicators of </a:t>
            </a:r>
            <a:r>
              <a:rPr lang="nl-NL" dirty="0" err="1"/>
              <a:t>geographic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, (</a:t>
            </a:r>
            <a:r>
              <a:rPr lang="nl-NL" dirty="0" err="1"/>
              <a:t>newyork</a:t>
            </a:r>
            <a:r>
              <a:rPr lang="nl-NL" dirty="0"/>
              <a:t>)</a:t>
            </a:r>
          </a:p>
          <a:p>
            <a:r>
              <a:rPr lang="nl-NL" dirty="0"/>
              <a:t>(7) </a:t>
            </a:r>
            <a:r>
              <a:rPr lang="nl-NL" dirty="0" err="1"/>
              <a:t>rules</a:t>
            </a:r>
            <a:r>
              <a:rPr lang="nl-NL" dirty="0"/>
              <a:t> or </a:t>
            </a:r>
            <a:r>
              <a:rPr lang="nl-NL" dirty="0" err="1"/>
              <a:t>regulations</a:t>
            </a:r>
            <a:r>
              <a:rPr lang="nl-NL" dirty="0"/>
              <a:t>, 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cinnamum</a:t>
            </a:r>
            <a:r>
              <a:rPr lang="nl-NL" dirty="0"/>
              <a:t> (</a:t>
            </a:r>
            <a:r>
              <a:rPr lang="nl-NL" dirty="0" err="1"/>
              <a:t>restrictions</a:t>
            </a:r>
            <a:r>
              <a:rPr lang="nl-NL" dirty="0"/>
              <a:t> on types)</a:t>
            </a:r>
          </a:p>
          <a:p>
            <a:r>
              <a:rPr lang="nl-NL" dirty="0" err="1"/>
              <a:t>Defintions</a:t>
            </a:r>
            <a:r>
              <a:rPr lang="nl-NL" dirty="0"/>
              <a:t> of </a:t>
            </a:r>
            <a:r>
              <a:rPr lang="nl-NL" dirty="0" err="1"/>
              <a:t>each</a:t>
            </a:r>
            <a:r>
              <a:rPr lang="nl-NL" dirty="0"/>
              <a:t> types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8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BD3-F0A5-4B5F-BFB4-FB1D824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Considerations</a:t>
            </a:r>
            <a:r>
              <a:rPr lang="nl-NL" dirty="0"/>
              <a:t> in </a:t>
            </a:r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91F-746B-41EB-A28B-C563E6FD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encoding the information,</a:t>
            </a:r>
          </a:p>
          <a:p>
            <a:r>
              <a:rPr lang="en-US" dirty="0"/>
              <a:t>checking values and, threshold of property values .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Types and definitions, </a:t>
            </a:r>
          </a:p>
          <a:p>
            <a:r>
              <a:rPr lang="en-US" dirty="0"/>
              <a:t>Inference might be needed, (</a:t>
            </a:r>
            <a:r>
              <a:rPr lang="en-US" dirty="0" err="1"/>
              <a:t>constrainsts</a:t>
            </a:r>
            <a:r>
              <a:rPr lang="en-US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832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D691-993D-4C77-8179-1D54138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(2)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5DCB-D483-4F82-A878-F357EE0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 err="1"/>
              <a:t>Existing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sources (</a:t>
            </a:r>
            <a:r>
              <a:rPr lang="nl-NL" dirty="0" err="1"/>
              <a:t>standards</a:t>
            </a:r>
            <a:r>
              <a:rPr lang="nl-NL" dirty="0"/>
              <a:t>, </a:t>
            </a:r>
            <a:r>
              <a:rPr lang="nl-NL" dirty="0" err="1"/>
              <a:t>documents</a:t>
            </a:r>
            <a:r>
              <a:rPr lang="nl-NL" dirty="0"/>
              <a:t>, </a:t>
            </a:r>
            <a:r>
              <a:rPr lang="nl-NL" dirty="0" err="1"/>
              <a:t>ontologies</a:t>
            </a:r>
            <a:r>
              <a:rPr lang="nl-NL" dirty="0"/>
              <a:t>,)</a:t>
            </a:r>
          </a:p>
          <a:p>
            <a:pPr lvl="1"/>
            <a:r>
              <a:rPr lang="nl-NL" dirty="0"/>
              <a:t>Application Lexicons </a:t>
            </a:r>
          </a:p>
          <a:p>
            <a:pPr lvl="1"/>
            <a:r>
              <a:rPr lang="nl-NL" dirty="0"/>
              <a:t>Analysis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competency</a:t>
            </a:r>
            <a:r>
              <a:rPr lang="nl-NL" dirty="0"/>
              <a:t>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,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Output </a:t>
            </a:r>
          </a:p>
          <a:p>
            <a:pPr lvl="1"/>
            <a:r>
              <a:rPr lang="nl-NL" dirty="0"/>
              <a:t>Domain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lexicon, </a:t>
            </a:r>
          </a:p>
          <a:p>
            <a:pPr lvl="1"/>
            <a:r>
              <a:rPr lang="nl-NL" dirty="0"/>
              <a:t>Reference model, </a:t>
            </a:r>
          </a:p>
          <a:p>
            <a:pPr lvl="1"/>
            <a:r>
              <a:rPr lang="nl-NL" dirty="0" err="1"/>
              <a:t>Identifying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architectural</a:t>
            </a:r>
            <a:r>
              <a:rPr lang="nl-NL" dirty="0"/>
              <a:t> modules 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Reference </a:t>
            </a:r>
            <a:r>
              <a:rPr lang="nl-NL" dirty="0" err="1">
                <a:solidFill>
                  <a:srgbClr val="FF0000"/>
                </a:solidFill>
              </a:rPr>
              <a:t>glossary</a:t>
            </a:r>
            <a:r>
              <a:rPr lang="nl-NL" dirty="0">
                <a:solidFill>
                  <a:srgbClr val="FF0000"/>
                </a:solidFill>
              </a:rPr>
              <a:t> standard --</a:t>
            </a:r>
            <a:r>
              <a:rPr lang="nl-NL" dirty="0" err="1">
                <a:solidFill>
                  <a:srgbClr val="FF0000"/>
                </a:solidFill>
              </a:rPr>
              <a:t>reference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the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terms</a:t>
            </a:r>
            <a:r>
              <a:rPr lang="nl-NL" dirty="0">
                <a:solidFill>
                  <a:srgbClr val="FF0000"/>
                </a:solidFill>
              </a:rPr>
              <a:t> in </a:t>
            </a:r>
            <a:r>
              <a:rPr lang="nl-NL" dirty="0" err="1">
                <a:solidFill>
                  <a:srgbClr val="FF0000"/>
                </a:solidFill>
              </a:rPr>
              <a:t>the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ontology</a:t>
            </a:r>
            <a:endParaRPr lang="nl-NL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47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54-64BF-49AB-8840-19158CA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(3) Design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B22-EA69-43FF-BEC7-DB322DB2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/>
              <a:t>Reference </a:t>
            </a:r>
            <a:r>
              <a:rPr lang="nl-NL" dirty="0" err="1"/>
              <a:t>glossary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Type </a:t>
            </a:r>
            <a:r>
              <a:rPr lang="nl-NL" dirty="0" err="1"/>
              <a:t>diagrams</a:t>
            </a:r>
            <a:r>
              <a:rPr lang="nl-NL" dirty="0"/>
              <a:t> (UML diagram), 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architectural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Output </a:t>
            </a:r>
          </a:p>
          <a:p>
            <a:pPr lvl="1"/>
            <a:r>
              <a:rPr lang="nl-NL" dirty="0" err="1"/>
              <a:t>Ontology</a:t>
            </a:r>
            <a:r>
              <a:rPr lang="nl-NL" dirty="0"/>
              <a:t> (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) –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formal</a:t>
            </a:r>
            <a:endParaRPr lang="nl-NL" dirty="0"/>
          </a:p>
          <a:p>
            <a:pPr lvl="1"/>
            <a:r>
              <a:rPr lang="nl-NL" dirty="0" err="1"/>
              <a:t>Identified</a:t>
            </a:r>
            <a:r>
              <a:rPr lang="nl-NL" dirty="0"/>
              <a:t> (</a:t>
            </a:r>
            <a:r>
              <a:rPr lang="nl-NL" dirty="0" err="1"/>
              <a:t>constructs</a:t>
            </a:r>
            <a:r>
              <a:rPr lang="nl-NL" dirty="0"/>
              <a:t> – </a:t>
            </a:r>
            <a:r>
              <a:rPr lang="nl-NL" dirty="0" err="1"/>
              <a:t>hierarchies</a:t>
            </a:r>
            <a:r>
              <a:rPr lang="nl-NL" dirty="0"/>
              <a:t>, </a:t>
            </a:r>
            <a:r>
              <a:rPr lang="nl-NL" dirty="0" err="1"/>
              <a:t>specific</a:t>
            </a:r>
            <a:r>
              <a:rPr lang="nl-NL" dirty="0"/>
              <a:t> relations), </a:t>
            </a:r>
          </a:p>
        </p:txBody>
      </p:sp>
    </p:spTree>
    <p:extLst>
      <p:ext uri="{BB962C8B-B14F-4D97-AF65-F5344CB8AC3E}">
        <p14:creationId xmlns:p14="http://schemas.microsoft.com/office/powerpoint/2010/main" val="125688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A4D-0AF7-4B2E-B336-D12849D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(4) </a:t>
            </a:r>
            <a:r>
              <a:rPr lang="nl-NL" dirty="0" err="1"/>
              <a:t>Implementation</a:t>
            </a:r>
            <a:r>
              <a:rPr lang="nl-NL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6A01-2539-4745-BAF3-5E3AFD1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Input: </a:t>
            </a:r>
          </a:p>
          <a:p>
            <a:pPr lvl="1"/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/ </a:t>
            </a:r>
            <a:r>
              <a:rPr lang="nl-NL" dirty="0" err="1"/>
              <a:t>ontology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r>
              <a:rPr lang="nl-NL" dirty="0"/>
              <a:t>Output </a:t>
            </a:r>
          </a:p>
          <a:p>
            <a:pPr lvl="1"/>
            <a:r>
              <a:rPr lang="nl-NL" dirty="0" err="1"/>
              <a:t>Owl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owl</a:t>
            </a:r>
            <a:r>
              <a:rPr lang="nl-NL" dirty="0"/>
              <a:t> </a:t>
            </a:r>
            <a:r>
              <a:rPr lang="nl-NL" dirty="0" err="1"/>
              <a:t>dialects</a:t>
            </a:r>
            <a:endParaRPr lang="nl-NL" dirty="0"/>
          </a:p>
          <a:p>
            <a:pPr lvl="1"/>
            <a:r>
              <a:rPr lang="nl-NL" dirty="0"/>
              <a:t>Presentation </a:t>
            </a:r>
            <a:r>
              <a:rPr lang="nl-NL" dirty="0" err="1"/>
              <a:t>patterns</a:t>
            </a:r>
            <a:r>
              <a:rPr lang="nl-NL" dirty="0"/>
              <a:t>, </a:t>
            </a:r>
            <a:r>
              <a:rPr lang="nl-NL" dirty="0" err="1"/>
              <a:t>naming</a:t>
            </a:r>
            <a:r>
              <a:rPr lang="nl-NL" dirty="0"/>
              <a:t> </a:t>
            </a:r>
            <a:r>
              <a:rPr lang="nl-NL" dirty="0" err="1"/>
              <a:t>conventions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Representing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rules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616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EBB-4EF7-4AD2-9A03-94DFD1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(5)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05D9-AC84-42A8-B59A-7721A6F0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instantitions</a:t>
            </a:r>
            <a:r>
              <a:rPr lang="nl-NL" dirty="0"/>
              <a:t> (</a:t>
            </a:r>
            <a:r>
              <a:rPr lang="nl-NL" dirty="0" err="1"/>
              <a:t>Abox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Output</a:t>
            </a:r>
          </a:p>
          <a:p>
            <a:pPr lvl="1"/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owl</a:t>
            </a:r>
            <a:r>
              <a:rPr lang="nl-NL" dirty="0"/>
              <a:t> </a:t>
            </a:r>
            <a:r>
              <a:rPr lang="nl-NL" dirty="0" err="1"/>
              <a:t>ontology</a:t>
            </a:r>
            <a:endParaRPr lang="nl-NL" dirty="0"/>
          </a:p>
          <a:p>
            <a:pPr lvl="2"/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(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comeptency</a:t>
            </a:r>
            <a:r>
              <a:rPr lang="nl-NL" dirty="0"/>
              <a:t> question</a:t>
            </a:r>
          </a:p>
          <a:p>
            <a:pPr marL="914400" lvl="2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THEN WE HAVE TO ADAPT </a:t>
            </a:r>
          </a:p>
        </p:txBody>
      </p:sp>
    </p:spTree>
    <p:extLst>
      <p:ext uri="{BB962C8B-B14F-4D97-AF65-F5344CB8AC3E}">
        <p14:creationId xmlns:p14="http://schemas.microsoft.com/office/powerpoint/2010/main" val="12874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DB54-2CE2-4C73-9709-6AE88B31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8400"/>
          </a:xfrm>
        </p:spPr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are we: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B57A-0DC3-4261-BE79-60CE3248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13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We have:</a:t>
            </a:r>
          </a:p>
          <a:p>
            <a:pPr lvl="1"/>
            <a:r>
              <a:rPr lang="nl-NL" dirty="0" err="1"/>
              <a:t>Usecases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Sequence</a:t>
            </a:r>
            <a:r>
              <a:rPr lang="nl-NL" dirty="0"/>
              <a:t> diagram,</a:t>
            </a:r>
          </a:p>
          <a:p>
            <a:pPr lvl="1"/>
            <a:r>
              <a:rPr lang="nl-NL" dirty="0" err="1"/>
              <a:t>Interoperabilty</a:t>
            </a:r>
            <a:r>
              <a:rPr lang="nl-NL" dirty="0"/>
              <a:t> </a:t>
            </a:r>
            <a:r>
              <a:rPr lang="nl-NL" dirty="0" err="1"/>
              <a:t>layers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Platform </a:t>
            </a:r>
            <a:r>
              <a:rPr lang="nl-NL" dirty="0" err="1"/>
              <a:t>interoperability</a:t>
            </a:r>
            <a:r>
              <a:rPr lang="nl-NL" dirty="0"/>
              <a:t>,</a:t>
            </a:r>
          </a:p>
          <a:p>
            <a:pPr lvl="2"/>
            <a:r>
              <a:rPr lang="nl-NL" dirty="0"/>
              <a:t>Network </a:t>
            </a:r>
            <a:r>
              <a:rPr lang="nl-NL" dirty="0" err="1"/>
              <a:t>interoperability</a:t>
            </a:r>
            <a:r>
              <a:rPr lang="nl-NL" dirty="0"/>
              <a:t>, </a:t>
            </a:r>
          </a:p>
          <a:p>
            <a:pPr lvl="2"/>
            <a:r>
              <a:rPr lang="nl-NL" dirty="0"/>
              <a:t>Service </a:t>
            </a:r>
            <a:r>
              <a:rPr lang="nl-NL" dirty="0" err="1"/>
              <a:t>interoperability</a:t>
            </a:r>
            <a:r>
              <a:rPr lang="nl-NL" dirty="0"/>
              <a:t>,</a:t>
            </a:r>
          </a:p>
          <a:p>
            <a:pPr lvl="2"/>
            <a:r>
              <a:rPr lang="nl-NL" dirty="0"/>
              <a:t>Device </a:t>
            </a:r>
            <a:r>
              <a:rPr lang="nl-NL" dirty="0" err="1"/>
              <a:t>interoperability</a:t>
            </a:r>
            <a:r>
              <a:rPr lang="nl-NL" dirty="0"/>
              <a:t>, </a:t>
            </a:r>
          </a:p>
          <a:p>
            <a:pPr lvl="2"/>
            <a:r>
              <a:rPr lang="nl-NL" dirty="0"/>
              <a:t>Building </a:t>
            </a:r>
            <a:r>
              <a:rPr lang="nl-NL" dirty="0" err="1"/>
              <a:t>interoperability</a:t>
            </a:r>
            <a:r>
              <a:rPr lang="nl-NL" dirty="0"/>
              <a:t>, </a:t>
            </a:r>
          </a:p>
          <a:p>
            <a:r>
              <a:rPr lang="nl-NL" dirty="0"/>
              <a:t>We </a:t>
            </a:r>
            <a:r>
              <a:rPr lang="nl-NL" dirty="0" err="1"/>
              <a:t>should</a:t>
            </a:r>
            <a:r>
              <a:rPr lang="nl-NL" dirty="0"/>
              <a:t> have: </a:t>
            </a:r>
          </a:p>
          <a:p>
            <a:pPr lvl="1"/>
            <a:r>
              <a:rPr lang="nl-NL" dirty="0"/>
              <a:t>Set of question– [</a:t>
            </a:r>
            <a:r>
              <a:rPr lang="nl-NL" dirty="0" err="1"/>
              <a:t>interoperabilty</a:t>
            </a:r>
            <a:r>
              <a:rPr lang="nl-NL" dirty="0"/>
              <a:t> clusters], </a:t>
            </a:r>
          </a:p>
          <a:p>
            <a:pPr lvl="1"/>
            <a:r>
              <a:rPr lang="nl-NL" dirty="0"/>
              <a:t>Set of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Analysis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answers</a:t>
            </a:r>
            <a:r>
              <a:rPr lang="nl-NL" dirty="0"/>
              <a:t>,</a:t>
            </a:r>
          </a:p>
          <a:p>
            <a:pPr lvl="2"/>
            <a:r>
              <a:rPr lang="nl-NL" dirty="0" err="1"/>
              <a:t>Identify</a:t>
            </a:r>
            <a:r>
              <a:rPr lang="nl-NL" dirty="0"/>
              <a:t> term,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nomreferences</a:t>
            </a:r>
            <a:r>
              <a:rPr lang="nl-NL" dirty="0"/>
              <a:t>, </a:t>
            </a:r>
            <a:r>
              <a:rPr lang="nl-NL" dirty="0" err="1"/>
              <a:t>vocabualries</a:t>
            </a:r>
            <a:r>
              <a:rPr lang="nl-NL" dirty="0"/>
              <a:t> </a:t>
            </a:r>
            <a:r>
              <a:rPr lang="nl-NL" dirty="0" err="1"/>
              <a:t>eclatures</a:t>
            </a:r>
            <a:r>
              <a:rPr lang="nl-NL" dirty="0"/>
              <a:t>,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53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AC1C-A2D1-4EA6-BC01-95E5B6A1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Reuse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5FF8-A306-4C05-8AF7-A4D7FECB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Once</a:t>
            </a:r>
            <a:r>
              <a:rPr lang="nl-NL" dirty="0"/>
              <a:t> we have </a:t>
            </a:r>
            <a:r>
              <a:rPr lang="nl-NL" dirty="0" err="1"/>
              <a:t>seeded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usecases</a:t>
            </a:r>
            <a:r>
              <a:rPr lang="nl-NL" dirty="0"/>
              <a:t> 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comepetency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), </a:t>
            </a:r>
            <a:r>
              <a:rPr lang="nl-NL" dirty="0" err="1"/>
              <a:t>the</a:t>
            </a:r>
            <a:r>
              <a:rPr lang="nl-NL" dirty="0"/>
              <a:t> next step 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gather</a:t>
            </a:r>
            <a:r>
              <a:rPr lang="nl-NL" dirty="0"/>
              <a:t> resources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Reuse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basis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, </a:t>
            </a:r>
            <a:r>
              <a:rPr lang="nl-NL" dirty="0" err="1"/>
              <a:t>definitions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. </a:t>
            </a:r>
          </a:p>
          <a:p>
            <a:r>
              <a:rPr lang="nl-NL" dirty="0" err="1"/>
              <a:t>Reuse</a:t>
            </a:r>
            <a:r>
              <a:rPr lang="nl-NL" dirty="0"/>
              <a:t>, </a:t>
            </a:r>
            <a:r>
              <a:rPr lang="nl-NL" dirty="0" err="1"/>
              <a:t>extend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terms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storeis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competency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guidance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content, but </a:t>
            </a:r>
            <a:r>
              <a:rPr lang="nl-NL" dirty="0" err="1"/>
              <a:t>SMEs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list of relevant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vocabualries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nomeclatures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domain, </a:t>
            </a:r>
          </a:p>
          <a:p>
            <a:pPr lvl="1"/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standards</a:t>
            </a:r>
            <a:r>
              <a:rPr lang="nl-NL" dirty="0"/>
              <a:t> or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Saref</a:t>
            </a:r>
            <a:r>
              <a:rPr lang="nl-NL" dirty="0"/>
              <a:t>), </a:t>
            </a:r>
          </a:p>
          <a:p>
            <a:pPr lvl="1"/>
            <a:r>
              <a:rPr lang="nl-NL" dirty="0"/>
              <a:t>Standard </a:t>
            </a:r>
            <a:r>
              <a:rPr lang="nl-NL" dirty="0" err="1"/>
              <a:t>dictionaries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reuse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gap we </a:t>
            </a:r>
            <a:r>
              <a:rPr lang="nl-NL" dirty="0" err="1"/>
              <a:t>extend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345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6092-83DD-4342-9ED4-5E2C5553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Glossary</a:t>
            </a:r>
            <a:r>
              <a:rPr lang="nl-NL" dirty="0"/>
              <a:t> of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AC49-6EC7-44B8-A3A3-3A8266E8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Term,</a:t>
            </a:r>
          </a:p>
          <a:p>
            <a:r>
              <a:rPr lang="nl-NL" dirty="0"/>
              <a:t>Definition,</a:t>
            </a:r>
          </a:p>
          <a:p>
            <a:r>
              <a:rPr lang="nl-NL" dirty="0"/>
              <a:t>Relevant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(</a:t>
            </a:r>
            <a:r>
              <a:rPr lang="nl-NL" dirty="0" err="1"/>
              <a:t>competency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) -- (yes, No), </a:t>
            </a:r>
          </a:p>
          <a:p>
            <a:r>
              <a:rPr lang="nl-NL" dirty="0" err="1"/>
              <a:t>Existing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(standard),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171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074-C28F-4865-A343-926C16C5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Inference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E49E-9AA0-4443-B4A4-3708CCD3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7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6425-9C32-4FE3-8080-08F8990C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Glossary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2D49-134A-40E5-8327-CF3ABEE4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glossary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defintions</a:t>
            </a:r>
            <a:r>
              <a:rPr lang="nl-NL" dirty="0"/>
              <a:t> in </a:t>
            </a:r>
            <a:r>
              <a:rPr lang="nl-NL" dirty="0" err="1"/>
              <a:t>ontlogy</a:t>
            </a:r>
            <a:r>
              <a:rPr lang="nl-NL" dirty="0"/>
              <a:t>, </a:t>
            </a:r>
          </a:p>
          <a:p>
            <a:r>
              <a:rPr lang="nl-NL" dirty="0"/>
              <a:t>Reference </a:t>
            </a:r>
            <a:r>
              <a:rPr lang="nl-NL" dirty="0" err="1"/>
              <a:t>glossary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 (</a:t>
            </a:r>
            <a:r>
              <a:rPr lang="nl-NL" dirty="0" err="1"/>
              <a:t>phrases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defitnions</a:t>
            </a:r>
            <a:r>
              <a:rPr lang="nl-NL" dirty="0"/>
              <a:t> 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iterconnect</a:t>
            </a:r>
            <a:r>
              <a:rPr lang="nl-NL" dirty="0"/>
              <a:t> project, </a:t>
            </a:r>
          </a:p>
          <a:p>
            <a:r>
              <a:rPr lang="nl-NL" dirty="0" err="1"/>
              <a:t>Documentation</a:t>
            </a:r>
            <a:endParaRPr lang="nl-NL" dirty="0"/>
          </a:p>
          <a:p>
            <a:r>
              <a:rPr lang="nl-NL" dirty="0" err="1"/>
              <a:t>Lookup</a:t>
            </a:r>
            <a:endParaRPr lang="nl-NL" dirty="0"/>
          </a:p>
          <a:p>
            <a:r>
              <a:rPr lang="nl-NL" dirty="0"/>
              <a:t>…</a:t>
            </a:r>
          </a:p>
          <a:p>
            <a:endParaRPr lang="nl-NL" dirty="0"/>
          </a:p>
          <a:p>
            <a:pPr marL="457200" lvl="1" indent="0">
              <a:buNone/>
            </a:pPr>
            <a:r>
              <a:rPr lang="nl-NL" dirty="0"/>
              <a:t>We </a:t>
            </a:r>
            <a:r>
              <a:rPr lang="nl-NL" dirty="0" err="1"/>
              <a:t>should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previouse</a:t>
            </a:r>
            <a:r>
              <a:rPr lang="nl-NL" dirty="0"/>
              <a:t> steps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populate</a:t>
            </a:r>
            <a:r>
              <a:rPr lang="nl-NL" dirty="0"/>
              <a:t> it. </a:t>
            </a:r>
          </a:p>
        </p:txBody>
      </p:sp>
    </p:spTree>
    <p:extLst>
      <p:ext uri="{BB962C8B-B14F-4D97-AF65-F5344CB8AC3E}">
        <p14:creationId xmlns:p14="http://schemas.microsoft.com/office/powerpoint/2010/main" val="81629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49A-DA53-4BA9-BB8D-46BE25CA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Unified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building</a:t>
            </a:r>
            <a:br>
              <a:rPr lang="nl-NL" dirty="0"/>
            </a:br>
            <a:r>
              <a:rPr lang="nl-NL" sz="1400" i="1" dirty="0">
                <a:solidFill>
                  <a:schemeClr val="accent1"/>
                </a:solidFill>
              </a:rPr>
              <a:t>De Nicola, </a:t>
            </a:r>
            <a:r>
              <a:rPr lang="nl-NL" sz="1400" i="1" dirty="0" err="1">
                <a:solidFill>
                  <a:schemeClr val="accent1"/>
                </a:solidFill>
              </a:rPr>
              <a:t>Missikof</a:t>
            </a:r>
            <a:r>
              <a:rPr lang="nl-NL" sz="1400" i="1" dirty="0">
                <a:solidFill>
                  <a:schemeClr val="accent1"/>
                </a:solidFill>
              </a:rPr>
              <a:t>, </a:t>
            </a:r>
            <a:r>
              <a:rPr lang="nl-NL" sz="1400" i="1" dirty="0" err="1">
                <a:solidFill>
                  <a:schemeClr val="accent1"/>
                </a:solidFill>
              </a:rPr>
              <a:t>Navgili</a:t>
            </a:r>
            <a:r>
              <a:rPr lang="nl-NL" sz="1400" i="1" dirty="0">
                <a:solidFill>
                  <a:schemeClr val="accent1"/>
                </a:solidFill>
              </a:rPr>
              <a:t>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26E7-5982-4E5A-84ED-F2FC4C7E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Unified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(UP) </a:t>
            </a:r>
            <a:r>
              <a:rPr lang="nl-NL" dirty="0" err="1"/>
              <a:t>methdology</a:t>
            </a:r>
            <a:r>
              <a:rPr lang="nl-NL" dirty="0"/>
              <a:t> in software development </a:t>
            </a:r>
            <a:r>
              <a:rPr lang="nl-NL" dirty="0" err="1"/>
              <a:t>and</a:t>
            </a:r>
            <a:r>
              <a:rPr lang="nl-NL" dirty="0"/>
              <a:t> UML </a:t>
            </a:r>
            <a:r>
              <a:rPr lang="nl-NL" dirty="0" err="1"/>
              <a:t>space</a:t>
            </a:r>
            <a:r>
              <a:rPr lang="nl-NL" dirty="0"/>
              <a:t>, 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-case </a:t>
            </a:r>
            <a:r>
              <a:rPr lang="nl-NL" dirty="0" err="1"/>
              <a:t>driven</a:t>
            </a:r>
            <a:r>
              <a:rPr lang="nl-NL" dirty="0"/>
              <a:t>, more </a:t>
            </a:r>
            <a:r>
              <a:rPr lang="nl-NL" dirty="0" err="1"/>
              <a:t>suitable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ontologies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domain </a:t>
            </a:r>
            <a:r>
              <a:rPr lang="nl-NL" dirty="0" err="1"/>
              <a:t>ontologies</a:t>
            </a:r>
            <a:r>
              <a:rPr lang="nl-NL" dirty="0"/>
              <a:t>,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Goals</a:t>
            </a:r>
          </a:p>
          <a:p>
            <a:pPr lvl="2"/>
            <a:r>
              <a:rPr lang="nl-NL" dirty="0" err="1"/>
              <a:t>reduction</a:t>
            </a:r>
            <a:r>
              <a:rPr lang="nl-NL" dirty="0"/>
              <a:t> of time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development of large </a:t>
            </a:r>
            <a:r>
              <a:rPr lang="nl-NL" dirty="0" err="1"/>
              <a:t>scale</a:t>
            </a:r>
            <a:r>
              <a:rPr lang="nl-NL" dirty="0"/>
              <a:t> </a:t>
            </a:r>
            <a:r>
              <a:rPr lang="nl-NL" dirty="0" err="1"/>
              <a:t>ontologies</a:t>
            </a:r>
            <a:r>
              <a:rPr lang="nl-NL" dirty="0"/>
              <a:t>,</a:t>
            </a:r>
          </a:p>
          <a:p>
            <a:pPr lvl="2"/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 err="1"/>
              <a:t>improvment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via </a:t>
            </a:r>
            <a:r>
              <a:rPr lang="nl-NL" dirty="0" err="1"/>
              <a:t>progressive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 of </a:t>
            </a:r>
            <a:r>
              <a:rPr lang="nl-NL" dirty="0" err="1"/>
              <a:t>intermidiate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.</a:t>
            </a:r>
          </a:p>
          <a:p>
            <a:pPr lvl="2"/>
            <a:r>
              <a:rPr lang="nl-NL" dirty="0" err="1"/>
              <a:t>Methodology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efficient</a:t>
            </a:r>
            <a:r>
              <a:rPr lang="nl-NL" dirty="0"/>
              <a:t> </a:t>
            </a:r>
            <a:r>
              <a:rPr lang="nl-NL" dirty="0" err="1"/>
              <a:t>collabroation</a:t>
            </a:r>
            <a:r>
              <a:rPr lang="nl-NL" dirty="0"/>
              <a:t> of Knowledge engineers </a:t>
            </a:r>
            <a:r>
              <a:rPr lang="nl-NL" dirty="0" err="1"/>
              <a:t>and</a:t>
            </a:r>
            <a:r>
              <a:rPr lang="nl-NL" dirty="0"/>
              <a:t> domain experts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clear</a:t>
            </a:r>
            <a:r>
              <a:rPr lang="nl-NL" dirty="0"/>
              <a:t> </a:t>
            </a:r>
            <a:r>
              <a:rPr lang="nl-NL" dirty="0" err="1"/>
              <a:t>separation</a:t>
            </a:r>
            <a:r>
              <a:rPr lang="nl-NL" dirty="0"/>
              <a:t> of </a:t>
            </a:r>
            <a:r>
              <a:rPr lang="nl-NL" dirty="0" err="1"/>
              <a:t>roles</a:t>
            </a:r>
            <a:r>
              <a:rPr lang="nl-NL" dirty="0"/>
              <a:t>. 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297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F98-6700-4846-A850-FAE377EB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Cycles</a:t>
            </a:r>
            <a:r>
              <a:rPr lang="nl-NL" dirty="0"/>
              <a:t>- </a:t>
            </a:r>
            <a:r>
              <a:rPr lang="nl-NL" dirty="0" err="1"/>
              <a:t>phases</a:t>
            </a:r>
            <a:r>
              <a:rPr lang="nl-NL" dirty="0"/>
              <a:t> – </a:t>
            </a:r>
            <a:r>
              <a:rPr lang="nl-NL" dirty="0" err="1"/>
              <a:t>workflows</a:t>
            </a:r>
            <a:r>
              <a:rPr lang="nl-NL" dirty="0"/>
              <a:t> - </a:t>
            </a:r>
            <a:r>
              <a:rPr lang="nl-NL" dirty="0" err="1"/>
              <a:t>protoype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CFD5-2BAC-4BC7-9C6A-C910AC3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632"/>
            <a:ext cx="10515600" cy="4351338"/>
          </a:xfrm>
        </p:spPr>
        <p:txBody>
          <a:bodyPr>
            <a:normAutofit/>
          </a:bodyPr>
          <a:lstStyle/>
          <a:p>
            <a:r>
              <a:rPr lang="nl-NL" sz="2200" dirty="0"/>
              <a:t>Development is </a:t>
            </a:r>
            <a:r>
              <a:rPr lang="nl-NL" sz="2200" dirty="0" err="1"/>
              <a:t>divided</a:t>
            </a:r>
            <a:r>
              <a:rPr lang="nl-NL" sz="2200" dirty="0"/>
              <a:t> </a:t>
            </a:r>
            <a:r>
              <a:rPr lang="nl-NL" sz="2200" dirty="0" err="1"/>
              <a:t>into</a:t>
            </a:r>
            <a:r>
              <a:rPr lang="nl-NL" sz="2200" dirty="0"/>
              <a:t> </a:t>
            </a:r>
            <a:r>
              <a:rPr lang="nl-NL" sz="2200" dirty="0" err="1"/>
              <a:t>cycles</a:t>
            </a:r>
            <a:r>
              <a:rPr lang="nl-NL" sz="2200" dirty="0"/>
              <a:t>,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subdivived</a:t>
            </a:r>
            <a:r>
              <a:rPr lang="nl-NL" sz="2200" dirty="0"/>
              <a:t> </a:t>
            </a:r>
            <a:r>
              <a:rPr lang="nl-NL" sz="2200" dirty="0" err="1"/>
              <a:t>into</a:t>
            </a:r>
            <a:r>
              <a:rPr lang="nl-NL" sz="2200" dirty="0"/>
              <a:t> 4 </a:t>
            </a:r>
            <a:r>
              <a:rPr lang="nl-NL" sz="2200" dirty="0" err="1"/>
              <a:t>phases</a:t>
            </a:r>
            <a:r>
              <a:rPr lang="nl-NL" sz="2200" dirty="0"/>
              <a:t> of </a:t>
            </a:r>
            <a:r>
              <a:rPr lang="nl-NL" sz="2200" dirty="0" err="1"/>
              <a:t>iterations</a:t>
            </a:r>
            <a:r>
              <a:rPr lang="nl-NL" sz="2200" dirty="0"/>
              <a:t> (</a:t>
            </a:r>
            <a:r>
              <a:rPr lang="nl-NL" sz="2200" dirty="0" err="1"/>
              <a:t>inception</a:t>
            </a:r>
            <a:r>
              <a:rPr lang="nl-NL" sz="2200" dirty="0"/>
              <a:t>, </a:t>
            </a:r>
            <a:r>
              <a:rPr lang="nl-NL" sz="2200" dirty="0" err="1"/>
              <a:t>elaboration</a:t>
            </a:r>
            <a:r>
              <a:rPr lang="nl-NL" sz="2200" dirty="0"/>
              <a:t>, </a:t>
            </a:r>
            <a:r>
              <a:rPr lang="nl-NL" sz="2200" dirty="0" err="1"/>
              <a:t>construction</a:t>
            </a:r>
            <a:r>
              <a:rPr lang="nl-NL" sz="2200" dirty="0"/>
              <a:t>, </a:t>
            </a:r>
            <a:r>
              <a:rPr lang="nl-NL" sz="2200" dirty="0" err="1"/>
              <a:t>transition</a:t>
            </a:r>
            <a:r>
              <a:rPr lang="nl-NL" sz="2200" dirty="0"/>
              <a:t>). </a:t>
            </a:r>
          </a:p>
          <a:p>
            <a:endParaRPr lang="nl-NL" sz="2200" dirty="0"/>
          </a:p>
          <a:p>
            <a:r>
              <a:rPr lang="nl-NL" sz="2200" dirty="0" err="1">
                <a:solidFill>
                  <a:schemeClr val="accent6"/>
                </a:solidFill>
              </a:rPr>
              <a:t>Each</a:t>
            </a:r>
            <a:r>
              <a:rPr lang="nl-NL" sz="2200" dirty="0">
                <a:solidFill>
                  <a:schemeClr val="accent6"/>
                </a:solidFill>
              </a:rPr>
              <a:t> iteration </a:t>
            </a:r>
            <a:r>
              <a:rPr lang="nl-NL" sz="2200" dirty="0" err="1">
                <a:solidFill>
                  <a:schemeClr val="accent6"/>
                </a:solidFill>
              </a:rPr>
              <a:t>consists</a:t>
            </a:r>
            <a:r>
              <a:rPr lang="nl-NL" sz="2200" dirty="0">
                <a:solidFill>
                  <a:schemeClr val="accent6"/>
                </a:solidFill>
              </a:rPr>
              <a:t> of 5 </a:t>
            </a:r>
            <a:r>
              <a:rPr lang="nl-NL" sz="2200" dirty="0" err="1">
                <a:solidFill>
                  <a:schemeClr val="accent6"/>
                </a:solidFill>
              </a:rPr>
              <a:t>workflows</a:t>
            </a:r>
            <a:r>
              <a:rPr lang="nl-NL" sz="2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nl-NL" sz="2200" dirty="0" err="1">
                <a:solidFill>
                  <a:srgbClr val="00B050"/>
                </a:solidFill>
              </a:rPr>
              <a:t>requirement</a:t>
            </a:r>
            <a:r>
              <a:rPr lang="nl-NL" dirty="0"/>
              <a:t> </a:t>
            </a:r>
          </a:p>
          <a:p>
            <a:pPr lvl="1"/>
            <a:r>
              <a:rPr lang="nl-NL" sz="2200" dirty="0">
                <a:solidFill>
                  <a:schemeClr val="accent6"/>
                </a:solidFill>
              </a:rPr>
              <a:t>Analysis, </a:t>
            </a:r>
          </a:p>
          <a:p>
            <a:pPr lvl="1"/>
            <a:r>
              <a:rPr lang="nl-NL" sz="2200" dirty="0">
                <a:solidFill>
                  <a:schemeClr val="accent6"/>
                </a:solidFill>
              </a:rPr>
              <a:t>Design,</a:t>
            </a:r>
          </a:p>
          <a:p>
            <a:pPr lvl="1"/>
            <a:r>
              <a:rPr lang="nl-NL" sz="2200" dirty="0" err="1">
                <a:solidFill>
                  <a:srgbClr val="00B050"/>
                </a:solidFill>
              </a:rPr>
              <a:t>Implementation</a:t>
            </a:r>
            <a:r>
              <a:rPr lang="nl-NL" sz="2200" dirty="0">
                <a:solidFill>
                  <a:srgbClr val="00B050"/>
                </a:solidFill>
              </a:rPr>
              <a:t>, </a:t>
            </a:r>
            <a:r>
              <a:rPr lang="nl-NL" sz="2200" dirty="0" err="1">
                <a:solidFill>
                  <a:srgbClr val="00B050"/>
                </a:solidFill>
              </a:rPr>
              <a:t>and</a:t>
            </a:r>
            <a:endParaRPr lang="nl-NL" sz="2200" dirty="0">
              <a:solidFill>
                <a:schemeClr val="accent6"/>
              </a:solidFill>
            </a:endParaRPr>
          </a:p>
          <a:p>
            <a:pPr lvl="1"/>
            <a:r>
              <a:rPr lang="nl-NL" sz="2200" dirty="0">
                <a:solidFill>
                  <a:schemeClr val="accent6"/>
                </a:solidFill>
              </a:rPr>
              <a:t>Test,</a:t>
            </a:r>
          </a:p>
        </p:txBody>
      </p:sp>
    </p:spTree>
    <p:extLst>
      <p:ext uri="{BB962C8B-B14F-4D97-AF65-F5344CB8AC3E}">
        <p14:creationId xmlns:p14="http://schemas.microsoft.com/office/powerpoint/2010/main" val="16941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215730-1C8D-4261-9C43-5170365565A0}"/>
                  </a:ext>
                </a:extLst>
              </p14:cNvPr>
              <p14:cNvContentPartPr/>
              <p14:nvPr/>
            </p14:nvContentPartPr>
            <p14:xfrm>
              <a:off x="8244136" y="4002301"/>
              <a:ext cx="324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215730-1C8D-4261-9C43-517036556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5136" y="3993661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C77C0A-5FE0-467B-97E7-D8EC08CE0E63}"/>
                  </a:ext>
                </a:extLst>
              </p14:cNvPr>
              <p14:cNvContentPartPr/>
              <p14:nvPr/>
            </p14:nvContentPartPr>
            <p14:xfrm>
              <a:off x="8342056" y="5722741"/>
              <a:ext cx="2160" cy="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C77C0A-5FE0-467B-97E7-D8EC08CE0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3416" y="5714101"/>
                <a:ext cx="19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861358-33E5-45F6-8644-7C0AFBFF863A}"/>
                  </a:ext>
                </a:extLst>
              </p14:cNvPr>
              <p14:cNvContentPartPr/>
              <p14:nvPr/>
            </p14:nvContentPartPr>
            <p14:xfrm>
              <a:off x="465976" y="423181"/>
              <a:ext cx="1547280" cy="419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861358-33E5-45F6-8644-7C0AFBFF86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336" y="414541"/>
                <a:ext cx="15649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669CC43-3582-4032-BF2F-188F68A636C9}"/>
                  </a:ext>
                </a:extLst>
              </p14:cNvPr>
              <p14:cNvContentPartPr/>
              <p14:nvPr/>
            </p14:nvContentPartPr>
            <p14:xfrm>
              <a:off x="5030416" y="471781"/>
              <a:ext cx="1925640" cy="40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669CC43-3582-4032-BF2F-188F68A636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1418" y="462781"/>
                <a:ext cx="1943277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5E2DE51-4970-4725-BFB1-EDE9BC5374A1}"/>
                  </a:ext>
                </a:extLst>
              </p14:cNvPr>
              <p14:cNvContentPartPr/>
              <p14:nvPr/>
            </p14:nvContentPartPr>
            <p14:xfrm>
              <a:off x="9335296" y="468541"/>
              <a:ext cx="2202840" cy="488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5E2DE51-4970-4725-BFB1-EDE9BC5374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6656" y="459901"/>
                <a:ext cx="22204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E3D2140-B388-4B7B-A8CA-BA7255967B6D}"/>
                  </a:ext>
                </a:extLst>
              </p14:cNvPr>
              <p14:cNvContentPartPr/>
              <p14:nvPr/>
            </p14:nvContentPartPr>
            <p14:xfrm>
              <a:off x="664336" y="5403781"/>
              <a:ext cx="1689480" cy="448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E3D2140-B388-4B7B-A8CA-BA7255967B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698" y="5394781"/>
                <a:ext cx="1707116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2544B7-03AC-4635-9443-3B8113BD68B9}"/>
                  </a:ext>
                </a:extLst>
              </p14:cNvPr>
              <p14:cNvContentPartPr/>
              <p14:nvPr/>
            </p14:nvContentPartPr>
            <p14:xfrm>
              <a:off x="2845576" y="5027221"/>
              <a:ext cx="4002120" cy="1073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2544B7-03AC-4635-9443-3B8113BD68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36576" y="5018578"/>
                <a:ext cx="4019760" cy="1091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60D8CDC-8954-44E5-B820-1D25E3EB5633}"/>
                  </a:ext>
                </a:extLst>
              </p14:cNvPr>
              <p14:cNvContentPartPr/>
              <p14:nvPr/>
            </p14:nvContentPartPr>
            <p14:xfrm>
              <a:off x="806536" y="3936781"/>
              <a:ext cx="1660680" cy="1218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60D8CDC-8954-44E5-B820-1D25E3EB56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7896" y="3927778"/>
                <a:ext cx="1678320" cy="1236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707D753-0943-4A1E-AAAD-F48477A6AB16}"/>
                  </a:ext>
                </a:extLst>
              </p14:cNvPr>
              <p14:cNvContentPartPr/>
              <p14:nvPr/>
            </p14:nvContentPartPr>
            <p14:xfrm>
              <a:off x="2820736" y="2919061"/>
              <a:ext cx="5684040" cy="1781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707D753-0943-4A1E-AAAD-F48477A6AB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11737" y="2910061"/>
                <a:ext cx="5701679" cy="17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E9D4010-2516-4357-9004-82FF51C14F07}"/>
                  </a:ext>
                </a:extLst>
              </p14:cNvPr>
              <p14:cNvContentPartPr/>
              <p14:nvPr/>
            </p14:nvContentPartPr>
            <p14:xfrm>
              <a:off x="5329576" y="2194741"/>
              <a:ext cx="3960" cy="3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E9D4010-2516-4357-9004-82FF51C14F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20936" y="2185741"/>
                <a:ext cx="21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A6C6E0F-F041-473C-AE3D-BFBEA28CD0F5}"/>
                  </a:ext>
                </a:extLst>
              </p14:cNvPr>
              <p14:cNvContentPartPr/>
              <p14:nvPr/>
            </p14:nvContentPartPr>
            <p14:xfrm>
              <a:off x="5585176" y="2113381"/>
              <a:ext cx="248040" cy="70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A6C6E0F-F041-473C-AE3D-BFBEA28CD0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76536" y="2104741"/>
                <a:ext cx="2656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1D5EFF7-451C-4143-A80B-A957BF425812}"/>
                  </a:ext>
                </a:extLst>
              </p14:cNvPr>
              <p14:cNvContentPartPr/>
              <p14:nvPr/>
            </p14:nvContentPartPr>
            <p14:xfrm>
              <a:off x="6174136" y="2124901"/>
              <a:ext cx="11880" cy="5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1D5EFF7-451C-4143-A80B-A957BF4258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65136" y="2116261"/>
                <a:ext cx="29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AA29B7-0407-4EBD-991D-062510469072}"/>
                  </a:ext>
                </a:extLst>
              </p14:cNvPr>
              <p14:cNvContentPartPr/>
              <p14:nvPr/>
            </p14:nvContentPartPr>
            <p14:xfrm>
              <a:off x="5252896" y="1792621"/>
              <a:ext cx="683640" cy="47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AA29B7-0407-4EBD-991D-0625104690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43896" y="1783621"/>
                <a:ext cx="701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6B26C84-1FB4-4131-A258-1E4CC3DF1CE1}"/>
                  </a:ext>
                </a:extLst>
              </p14:cNvPr>
              <p14:cNvContentPartPr/>
              <p14:nvPr/>
            </p14:nvContentPartPr>
            <p14:xfrm>
              <a:off x="6195016" y="1773541"/>
              <a:ext cx="3240" cy="14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6B26C84-1FB4-4131-A258-1E4CC3DF1C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6376" y="1764901"/>
                <a:ext cx="208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C4BFF63-60F9-42F0-94D3-328F6F560AAC}"/>
                  </a:ext>
                </a:extLst>
              </p14:cNvPr>
              <p14:cNvContentPartPr/>
              <p14:nvPr/>
            </p14:nvContentPartPr>
            <p14:xfrm>
              <a:off x="5255776" y="1493821"/>
              <a:ext cx="659160" cy="65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C4BFF63-60F9-42F0-94D3-328F6F560A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7136" y="1485181"/>
                <a:ext cx="6768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C33EE85-E127-43ED-8A9C-04960B1CD8B7}"/>
                  </a:ext>
                </a:extLst>
              </p14:cNvPr>
              <p14:cNvContentPartPr/>
              <p14:nvPr/>
            </p14:nvContentPartPr>
            <p14:xfrm>
              <a:off x="6155776" y="1461781"/>
              <a:ext cx="10080" cy="9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C33EE85-E127-43ED-8A9C-04960B1CD8B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7136" y="1453141"/>
                <a:ext cx="27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D49EC7F-6503-4AC9-B5BB-D5677E070211}"/>
                  </a:ext>
                </a:extLst>
              </p14:cNvPr>
              <p14:cNvContentPartPr/>
              <p14:nvPr/>
            </p14:nvContentPartPr>
            <p14:xfrm>
              <a:off x="2569816" y="2167381"/>
              <a:ext cx="723960" cy="220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D49EC7F-6503-4AC9-B5BB-D5677E0702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176" y="2158381"/>
                <a:ext cx="741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B38896B-2F5D-4B8F-AA42-6CC31086C19A}"/>
                  </a:ext>
                </a:extLst>
              </p14:cNvPr>
              <p14:cNvContentPartPr/>
              <p14:nvPr/>
            </p14:nvContentPartPr>
            <p14:xfrm>
              <a:off x="919216" y="2115901"/>
              <a:ext cx="1064520" cy="402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B38896B-2F5D-4B8F-AA42-6CC31086C1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216" y="2106901"/>
                <a:ext cx="1082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3FF2A9C-A39D-449E-91F1-2C8DB91336D5}"/>
                  </a:ext>
                </a:extLst>
              </p14:cNvPr>
              <p14:cNvContentPartPr/>
              <p14:nvPr/>
            </p14:nvContentPartPr>
            <p14:xfrm>
              <a:off x="1290376" y="1119781"/>
              <a:ext cx="321120" cy="529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3FF2A9C-A39D-449E-91F1-2C8DB91336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81386" y="1110781"/>
                <a:ext cx="3387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D36D3F9-EB27-4A82-9E6B-6D3C42B12F57}"/>
                  </a:ext>
                </a:extLst>
              </p14:cNvPr>
              <p14:cNvContentPartPr/>
              <p14:nvPr/>
            </p14:nvContentPartPr>
            <p14:xfrm>
              <a:off x="1248976" y="1402741"/>
              <a:ext cx="190440" cy="428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D36D3F9-EB27-4A82-9E6B-6D3C42B12F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0336" y="1394094"/>
                <a:ext cx="208080" cy="446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936F555-E064-4B0D-8244-679E82306DD0}"/>
                  </a:ext>
                </a:extLst>
              </p14:cNvPr>
              <p14:cNvContentPartPr/>
              <p14:nvPr/>
            </p14:nvContentPartPr>
            <p14:xfrm>
              <a:off x="8098696" y="2719621"/>
              <a:ext cx="1685880" cy="20772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936F555-E064-4B0D-8244-679E82306D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89696" y="2710621"/>
                <a:ext cx="1703520" cy="20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94AF1FE-8128-4B26-8BB9-52E2B875316E}"/>
                  </a:ext>
                </a:extLst>
              </p14:cNvPr>
              <p14:cNvContentPartPr/>
              <p14:nvPr/>
            </p14:nvContentPartPr>
            <p14:xfrm>
              <a:off x="10510336" y="3207061"/>
              <a:ext cx="39600" cy="108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94AF1FE-8128-4B26-8BB9-52E2B87531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01336" y="3198421"/>
                <a:ext cx="57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9826442-3B81-4016-BE94-1D5A003BADC2}"/>
                  </a:ext>
                </a:extLst>
              </p14:cNvPr>
              <p14:cNvContentPartPr/>
              <p14:nvPr/>
            </p14:nvContentPartPr>
            <p14:xfrm>
              <a:off x="8783056" y="2709541"/>
              <a:ext cx="3314160" cy="2617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9826442-3B81-4016-BE94-1D5A003BAD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74056" y="2700901"/>
                <a:ext cx="3331800" cy="26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C86464E-A79E-49EB-AB80-639775B32DE2}"/>
                  </a:ext>
                </a:extLst>
              </p14:cNvPr>
              <p14:cNvContentPartPr/>
              <p14:nvPr/>
            </p14:nvContentPartPr>
            <p14:xfrm>
              <a:off x="11195056" y="4538341"/>
              <a:ext cx="792000" cy="389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C86464E-A79E-49EB-AB80-639775B32D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86416" y="4529333"/>
                <a:ext cx="809640" cy="40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ED3D7A13-5529-4581-8828-164977C41DC1}"/>
                  </a:ext>
                </a:extLst>
              </p14:cNvPr>
              <p14:cNvContentPartPr/>
              <p14:nvPr/>
            </p14:nvContentPartPr>
            <p14:xfrm>
              <a:off x="9377776" y="3270421"/>
              <a:ext cx="1519560" cy="17096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ED3D7A13-5529-4581-8828-164977C41D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68778" y="3261423"/>
                <a:ext cx="1537196" cy="1727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C7F077A-4A98-4ABA-8944-FA45931FA8A1}"/>
                  </a:ext>
                </a:extLst>
              </p14:cNvPr>
              <p14:cNvContentPartPr/>
              <p14:nvPr/>
            </p14:nvContentPartPr>
            <p14:xfrm>
              <a:off x="11336176" y="4087261"/>
              <a:ext cx="262800" cy="4269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C7F077A-4A98-4ABA-8944-FA45931FA8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27524" y="4078261"/>
                <a:ext cx="280464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8991BB9-42CF-4E6F-AC0A-126C845AF045}"/>
                  </a:ext>
                </a:extLst>
              </p14:cNvPr>
              <p14:cNvContentPartPr/>
              <p14:nvPr/>
            </p14:nvContentPartPr>
            <p14:xfrm>
              <a:off x="9886456" y="2963701"/>
              <a:ext cx="2172600" cy="916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8991BB9-42CF-4E6F-AC0A-126C845AF04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77457" y="2955061"/>
                <a:ext cx="2190237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3796283-B2F6-4D73-BC36-376E7F210EEA}"/>
                  </a:ext>
                </a:extLst>
              </p14:cNvPr>
              <p14:cNvContentPartPr/>
              <p14:nvPr/>
            </p14:nvContentPartPr>
            <p14:xfrm>
              <a:off x="552142" y="6126742"/>
              <a:ext cx="1708200" cy="120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3796283-B2F6-4D73-BC36-376E7F210EE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43142" y="6118102"/>
                <a:ext cx="1725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F8F5E40-9391-42F1-AFD6-53332AC93B1F}"/>
                  </a:ext>
                </a:extLst>
              </p14:cNvPr>
              <p14:cNvContentPartPr/>
              <p14:nvPr/>
            </p14:nvContentPartPr>
            <p14:xfrm>
              <a:off x="3985462" y="6318622"/>
              <a:ext cx="2192040" cy="1706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F8F5E40-9391-42F1-AFD6-53332AC93B1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976822" y="6309622"/>
                <a:ext cx="2209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D60808D-97EF-44F6-BE84-43757F52B0CD}"/>
                  </a:ext>
                </a:extLst>
              </p14:cNvPr>
              <p14:cNvContentPartPr/>
              <p14:nvPr/>
            </p14:nvContentPartPr>
            <p14:xfrm>
              <a:off x="8796142" y="5715262"/>
              <a:ext cx="2724480" cy="586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D60808D-97EF-44F6-BE84-43757F52B0C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787502" y="5706622"/>
                <a:ext cx="2742120" cy="6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88BE7F-3767-4718-A998-BEE7EA6AE9F4}"/>
                  </a:ext>
                </a:extLst>
              </p14:cNvPr>
              <p14:cNvContentPartPr/>
              <p14:nvPr/>
            </p14:nvContentPartPr>
            <p14:xfrm>
              <a:off x="1475416" y="3454741"/>
              <a:ext cx="1328040" cy="439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88BE7F-3767-4718-A998-BEE7EA6AE9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774" y="3446094"/>
                <a:ext cx="1345685" cy="456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6A462C-28D6-4E93-B8AA-7D05F1BCF829}"/>
                  </a:ext>
                </a:extLst>
              </p14:cNvPr>
              <p14:cNvContentPartPr/>
              <p14:nvPr/>
            </p14:nvContentPartPr>
            <p14:xfrm>
              <a:off x="1517896" y="4489381"/>
              <a:ext cx="1140840" cy="392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6A462C-28D6-4E93-B8AA-7D05F1BCF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896" y="4480389"/>
                <a:ext cx="1158480" cy="41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1B1585B-B471-49E5-A98B-334349C21332}"/>
                  </a:ext>
                </a:extLst>
              </p14:cNvPr>
              <p14:cNvContentPartPr/>
              <p14:nvPr/>
            </p14:nvContentPartPr>
            <p14:xfrm>
              <a:off x="3793816" y="2589301"/>
              <a:ext cx="94320" cy="179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1B1585B-B471-49E5-A98B-334349C213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4816" y="2580661"/>
                <a:ext cx="111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50096EA-D704-4860-93C8-904C393F8965}"/>
                  </a:ext>
                </a:extLst>
              </p14:cNvPr>
              <p14:cNvContentPartPr/>
              <p14:nvPr/>
            </p14:nvContentPartPr>
            <p14:xfrm>
              <a:off x="5565736" y="943741"/>
              <a:ext cx="905040" cy="422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50096EA-D704-4860-93C8-904C393F89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7096" y="935101"/>
                <a:ext cx="9226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64C30E0-B126-4C5B-BD9B-0B3284E34BB5}"/>
                  </a:ext>
                </a:extLst>
              </p14:cNvPr>
              <p14:cNvContentPartPr/>
              <p14:nvPr/>
            </p14:nvContentPartPr>
            <p14:xfrm>
              <a:off x="3808936" y="84061"/>
              <a:ext cx="3570480" cy="19976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64C30E0-B126-4C5B-BD9B-0B3284E34B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0296" y="75061"/>
                <a:ext cx="3588120" cy="20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C946C1-04B4-468E-B703-DA00FE9742DD}"/>
                  </a:ext>
                </a:extLst>
              </p14:cNvPr>
              <p14:cNvContentPartPr/>
              <p14:nvPr/>
            </p14:nvContentPartPr>
            <p14:xfrm>
              <a:off x="9110656" y="2060821"/>
              <a:ext cx="29880" cy="90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C946C1-04B4-468E-B703-DA00FE9742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01656" y="2051821"/>
                <a:ext cx="47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4A036D2-7603-4A46-8652-2D01C7CB9DD5}"/>
                  </a:ext>
                </a:extLst>
              </p14:cNvPr>
              <p14:cNvContentPartPr/>
              <p14:nvPr/>
            </p14:nvContentPartPr>
            <p14:xfrm>
              <a:off x="5449456" y="2093941"/>
              <a:ext cx="1170360" cy="2710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4A036D2-7603-4A46-8652-2D01C7CB9D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0459" y="2085301"/>
                <a:ext cx="1187995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F7D1D9B-D765-4D4F-805F-CB306F72C691}"/>
                  </a:ext>
                </a:extLst>
              </p14:cNvPr>
              <p14:cNvContentPartPr/>
              <p14:nvPr/>
            </p14:nvContentPartPr>
            <p14:xfrm>
              <a:off x="840376" y="1731421"/>
              <a:ext cx="10502640" cy="496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F7D1D9B-D765-4D4F-805F-CB306F72C6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1736" y="1722421"/>
                <a:ext cx="10520280" cy="49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32B77B7-0AFD-4D1E-8EE6-32AC66D7A21C}"/>
                  </a:ext>
                </a:extLst>
              </p14:cNvPr>
              <p14:cNvContentPartPr/>
              <p14:nvPr/>
            </p14:nvContentPartPr>
            <p14:xfrm>
              <a:off x="8782336" y="3409381"/>
              <a:ext cx="905760" cy="835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32B77B7-0AFD-4D1E-8EE6-32AC66D7A21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73696" y="3400741"/>
                <a:ext cx="923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0F36118-FC8E-4127-AC59-768C518EC94E}"/>
                  </a:ext>
                </a:extLst>
              </p14:cNvPr>
              <p14:cNvContentPartPr/>
              <p14:nvPr/>
            </p14:nvContentPartPr>
            <p14:xfrm>
              <a:off x="4782376" y="2757061"/>
              <a:ext cx="2220840" cy="573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0F36118-FC8E-4127-AC59-768C518EC94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73377" y="2748421"/>
                <a:ext cx="2238477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8D9E978-235A-47D8-AF9A-C176B030EB7C}"/>
                  </a:ext>
                </a:extLst>
              </p14:cNvPr>
              <p14:cNvContentPartPr/>
              <p14:nvPr/>
            </p14:nvContentPartPr>
            <p14:xfrm>
              <a:off x="3982816" y="3644461"/>
              <a:ext cx="4934880" cy="7153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8D9E978-235A-47D8-AF9A-C176B030EB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74176" y="3635466"/>
                <a:ext cx="4952520" cy="732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E9F203D-28A2-4C44-8D3B-DDE7008734AF}"/>
                  </a:ext>
                </a:extLst>
              </p14:cNvPr>
              <p14:cNvContentPartPr/>
              <p14:nvPr/>
            </p14:nvContentPartPr>
            <p14:xfrm>
              <a:off x="4084696" y="4515301"/>
              <a:ext cx="5988600" cy="7610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E9F203D-28A2-4C44-8D3B-DDE7008734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75696" y="4506661"/>
                <a:ext cx="600624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5A85E52-195F-4B5C-9DE4-B135CA9FD7EC}"/>
                  </a:ext>
                </a:extLst>
              </p14:cNvPr>
              <p14:cNvContentPartPr/>
              <p14:nvPr/>
            </p14:nvContentPartPr>
            <p14:xfrm>
              <a:off x="5380696" y="6100021"/>
              <a:ext cx="5857920" cy="4100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5A85E52-195F-4B5C-9DE4-B135CA9FD7E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71696" y="6091381"/>
                <a:ext cx="58755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23BA65F-7875-4B5B-9356-3E103B550F08}"/>
                  </a:ext>
                </a:extLst>
              </p14:cNvPr>
              <p14:cNvContentPartPr/>
              <p14:nvPr/>
            </p14:nvContentPartPr>
            <p14:xfrm>
              <a:off x="3905776" y="2542861"/>
              <a:ext cx="3071880" cy="7318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23BA65F-7875-4B5B-9356-3E103B550F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97136" y="2533861"/>
                <a:ext cx="30895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BA4D2DB-CF37-45C1-B99E-6222F48EEC9D}"/>
                  </a:ext>
                </a:extLst>
              </p14:cNvPr>
              <p14:cNvContentPartPr/>
              <p14:nvPr/>
            </p14:nvContentPartPr>
            <p14:xfrm>
              <a:off x="3744856" y="2523781"/>
              <a:ext cx="6434280" cy="871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BA4D2DB-CF37-45C1-B99E-6222F48EEC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35856" y="2515141"/>
                <a:ext cx="64519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4FFEFD0-8B30-43FC-8A43-B4064845003D}"/>
                  </a:ext>
                </a:extLst>
              </p14:cNvPr>
              <p14:cNvContentPartPr/>
              <p14:nvPr/>
            </p14:nvContentPartPr>
            <p14:xfrm>
              <a:off x="5051296" y="5245021"/>
              <a:ext cx="6036480" cy="7153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4FFEFD0-8B30-43FC-8A43-B4064845003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42296" y="5236385"/>
                <a:ext cx="6054120" cy="732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D25526A-1237-496D-A673-DDD27F0FDC96}"/>
                  </a:ext>
                </a:extLst>
              </p14:cNvPr>
              <p14:cNvContentPartPr/>
              <p14:nvPr/>
            </p14:nvContentPartPr>
            <p14:xfrm>
              <a:off x="7712182" y="1765702"/>
              <a:ext cx="873000" cy="5954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D25526A-1237-496D-A673-DDD27F0FDC9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03538" y="1757062"/>
                <a:ext cx="890647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D8BCF3D-9477-45F3-ADB5-51FBF1E7D4EC}"/>
                  </a:ext>
                </a:extLst>
              </p14:cNvPr>
              <p14:cNvContentPartPr/>
              <p14:nvPr/>
            </p14:nvContentPartPr>
            <p14:xfrm>
              <a:off x="8174782" y="2090062"/>
              <a:ext cx="187920" cy="2282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D8BCF3D-9477-45F3-ADB5-51FBF1E7D4E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66142" y="2081062"/>
                <a:ext cx="2055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AC3749E-BCEB-4BFB-830C-FD42BAEB4262}"/>
                  </a:ext>
                </a:extLst>
              </p14:cNvPr>
              <p14:cNvContentPartPr/>
              <p14:nvPr/>
            </p14:nvContentPartPr>
            <p14:xfrm>
              <a:off x="5454622" y="6172102"/>
              <a:ext cx="5150880" cy="3254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AC3749E-BCEB-4BFB-830C-FD42BAEB42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45982" y="6163102"/>
                <a:ext cx="5168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DE9C1312-835E-40AC-AABC-322B09DCEC99}"/>
                  </a:ext>
                </a:extLst>
              </p14:cNvPr>
              <p14:cNvContentPartPr/>
              <p14:nvPr/>
            </p14:nvContentPartPr>
            <p14:xfrm>
              <a:off x="681382" y="154342"/>
              <a:ext cx="1500480" cy="20707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DE9C1312-835E-40AC-AABC-322B09DCEC9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2384" y="145344"/>
                <a:ext cx="1518116" cy="2088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18FCA4F1-8218-47CD-8315-881C50281A98}"/>
                  </a:ext>
                </a:extLst>
              </p14:cNvPr>
              <p14:cNvContentPartPr/>
              <p14:nvPr/>
            </p14:nvContentPartPr>
            <p14:xfrm>
              <a:off x="3862342" y="560062"/>
              <a:ext cx="7261920" cy="5443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18FCA4F1-8218-47CD-8315-881C50281A9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53342" y="551062"/>
                <a:ext cx="727956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3877A91-0128-4C82-A58F-4B82C844DE0C}"/>
                  </a:ext>
                </a:extLst>
              </p14:cNvPr>
              <p14:cNvContentPartPr/>
              <p14:nvPr/>
            </p14:nvContentPartPr>
            <p14:xfrm>
              <a:off x="1052542" y="302302"/>
              <a:ext cx="2882520" cy="20275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3877A91-0128-4C82-A58F-4B82C844DE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3542" y="293662"/>
                <a:ext cx="2900160" cy="20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5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021022-3652-489F-AEDD-E750F206EF08}"/>
                  </a:ext>
                </a:extLst>
              </p14:cNvPr>
              <p14:cNvContentPartPr/>
              <p14:nvPr/>
            </p14:nvContentPartPr>
            <p14:xfrm>
              <a:off x="3214216" y="1133101"/>
              <a:ext cx="2455200" cy="4737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021022-3652-489F-AEDD-E750F206E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216" y="1124101"/>
                <a:ext cx="2472840" cy="47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12A78E-2BB3-47AF-9F47-CA9F5358251B}"/>
                  </a:ext>
                </a:extLst>
              </p14:cNvPr>
              <p14:cNvContentPartPr/>
              <p14:nvPr/>
            </p14:nvContentPartPr>
            <p14:xfrm>
              <a:off x="5726296" y="606781"/>
              <a:ext cx="746640" cy="39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12A78E-2BB3-47AF-9F47-CA9F535825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656" y="598141"/>
                <a:ext cx="7642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09B120-06A8-454B-BC4A-25FE84B6366D}"/>
                  </a:ext>
                </a:extLst>
              </p14:cNvPr>
              <p14:cNvContentPartPr/>
              <p14:nvPr/>
            </p14:nvContentPartPr>
            <p14:xfrm>
              <a:off x="7512976" y="973261"/>
              <a:ext cx="1255680" cy="27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09B120-06A8-454B-BC4A-25FE84B636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4336" y="964621"/>
                <a:ext cx="12733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972C94-9165-42A9-95AE-9FFBF6C4DF86}"/>
                  </a:ext>
                </a:extLst>
              </p14:cNvPr>
              <p14:cNvContentPartPr/>
              <p14:nvPr/>
            </p14:nvContentPartPr>
            <p14:xfrm>
              <a:off x="6785056" y="547381"/>
              <a:ext cx="397080" cy="518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972C94-9165-42A9-95AE-9FFBF6C4DF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6056" y="538381"/>
                <a:ext cx="4147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C7BC11-1E5A-4550-AE57-0959E9F7A331}"/>
                  </a:ext>
                </a:extLst>
              </p14:cNvPr>
              <p14:cNvContentPartPr/>
              <p14:nvPr/>
            </p14:nvContentPartPr>
            <p14:xfrm>
              <a:off x="5913496" y="1769581"/>
              <a:ext cx="1047600" cy="77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C7BC11-1E5A-4550-AE57-0959E9F7A3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4856" y="1760581"/>
                <a:ext cx="10652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4DE047-70CB-46F2-B392-EA0F71CFF15B}"/>
                  </a:ext>
                </a:extLst>
              </p14:cNvPr>
              <p14:cNvContentPartPr/>
              <p14:nvPr/>
            </p14:nvContentPartPr>
            <p14:xfrm>
              <a:off x="7529176" y="2484541"/>
              <a:ext cx="149400" cy="20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4DE047-70CB-46F2-B392-EA0F71CFF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20536" y="2475901"/>
                <a:ext cx="167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B67432B-0358-4272-89FF-D123F74E9086}"/>
                  </a:ext>
                </a:extLst>
              </p14:cNvPr>
              <p14:cNvContentPartPr/>
              <p14:nvPr/>
            </p14:nvContentPartPr>
            <p14:xfrm>
              <a:off x="7932016" y="2453941"/>
              <a:ext cx="372960" cy="19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B67432B-0358-4272-89FF-D123F74E90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23376" y="2444941"/>
                <a:ext cx="390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D841B3-EB94-4A44-839E-5ED64A675B25}"/>
                  </a:ext>
                </a:extLst>
              </p14:cNvPr>
              <p14:cNvContentPartPr/>
              <p14:nvPr/>
            </p14:nvContentPartPr>
            <p14:xfrm>
              <a:off x="8715736" y="2413261"/>
              <a:ext cx="52920" cy="3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D841B3-EB94-4A44-839E-5ED64A675B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7096" y="2404261"/>
                <a:ext cx="70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818936-3488-4A8E-A0C4-AD9E9060FE60}"/>
                  </a:ext>
                </a:extLst>
              </p14:cNvPr>
              <p14:cNvContentPartPr/>
              <p14:nvPr/>
            </p14:nvContentPartPr>
            <p14:xfrm>
              <a:off x="4012696" y="5437621"/>
              <a:ext cx="3969360" cy="989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818936-3488-4A8E-A0C4-AD9E9060FE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3697" y="5428621"/>
                <a:ext cx="3986998" cy="10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03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F614-8F98-4860-87EE-8C412C5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  <a:p>
            <a:r>
              <a:rPr lang="nl-NL" dirty="0"/>
              <a:t>Input:</a:t>
            </a:r>
          </a:p>
          <a:p>
            <a:pPr lvl="1"/>
            <a:r>
              <a:rPr lang="nl-NL" dirty="0"/>
              <a:t>Interviews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domain experts, </a:t>
            </a:r>
          </a:p>
          <a:p>
            <a:pPr lvl="1"/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standards</a:t>
            </a:r>
            <a:r>
              <a:rPr lang="nl-NL" dirty="0"/>
              <a:t>,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reuse</a:t>
            </a:r>
            <a:r>
              <a:rPr lang="nl-NL" dirty="0"/>
              <a:t>, or </a:t>
            </a:r>
            <a:r>
              <a:rPr lang="nl-NL" dirty="0" err="1"/>
              <a:t>integration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Output: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-cases</a:t>
            </a:r>
          </a:p>
          <a:p>
            <a:pPr lvl="2"/>
            <a:r>
              <a:rPr lang="nl-NL" dirty="0" err="1"/>
              <a:t>userstories</a:t>
            </a:r>
            <a:endParaRPr lang="nl-NL" dirty="0"/>
          </a:p>
          <a:p>
            <a:pPr lvl="2"/>
            <a:r>
              <a:rPr lang="nl-NL" dirty="0"/>
              <a:t>Goal </a:t>
            </a:r>
          </a:p>
          <a:p>
            <a:pPr lvl="2"/>
            <a:r>
              <a:rPr lang="nl-NL" dirty="0"/>
              <a:t>Scope, out of scope</a:t>
            </a:r>
          </a:p>
          <a:p>
            <a:pPr lvl="2"/>
            <a:r>
              <a:rPr lang="nl-NL" dirty="0"/>
              <a:t>Event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activity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nl-NL" dirty="0"/>
          </a:p>
          <a:p>
            <a:pPr lvl="2"/>
            <a:r>
              <a:rPr lang="nl-NL" dirty="0"/>
              <a:t>Actors, interfaces </a:t>
            </a:r>
            <a:r>
              <a:rPr lang="nl-NL" dirty="0" err="1"/>
              <a:t>involved</a:t>
            </a:r>
            <a:r>
              <a:rPr lang="nl-NL" dirty="0"/>
              <a:t>, </a:t>
            </a:r>
          </a:p>
          <a:p>
            <a:pPr lvl="2"/>
            <a:r>
              <a:rPr lang="nl-NL" dirty="0"/>
              <a:t>Non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,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Competency</a:t>
            </a:r>
            <a:r>
              <a:rPr lang="nl-NL" dirty="0">
                <a:solidFill>
                  <a:srgbClr val="FF0000"/>
                </a:solidFill>
              </a:rPr>
              <a:t> question</a:t>
            </a:r>
          </a:p>
          <a:p>
            <a:pPr marL="457200" lvl="1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D7EEAB-0A10-4261-B8D0-B87111E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Requirement</a:t>
            </a:r>
            <a:r>
              <a:rPr lang="nl-NL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69019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888</Words>
  <Application>Microsoft Office PowerPoint</Application>
  <PresentationFormat>Widescreen</PresentationFormat>
  <Paragraphs>156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Interconnect Interoperabiltiy knowledge Graph</vt:lpstr>
      <vt:lpstr>Glossary of terms</vt:lpstr>
      <vt:lpstr>Glossary functionality</vt:lpstr>
      <vt:lpstr>Unified process for ontology building De Nicola, Missikof, Navgili (2005)</vt:lpstr>
      <vt:lpstr>Cycles- phases – workflows - protoype</vt:lpstr>
      <vt:lpstr>PowerPoint Presentation</vt:lpstr>
      <vt:lpstr>PowerPoint Presentation</vt:lpstr>
      <vt:lpstr>PowerPoint Presentation</vt:lpstr>
      <vt:lpstr>Requirement workflow</vt:lpstr>
      <vt:lpstr>Competency Questions </vt:lpstr>
      <vt:lpstr>An example</vt:lpstr>
      <vt:lpstr>The answers entail:</vt:lpstr>
      <vt:lpstr>Considerations in answering the CQ</vt:lpstr>
      <vt:lpstr>(2) Analysis workflow</vt:lpstr>
      <vt:lpstr>(3) Design Workflow</vt:lpstr>
      <vt:lpstr>(4) Implementation workflow</vt:lpstr>
      <vt:lpstr>(5) Test</vt:lpstr>
      <vt:lpstr>Where are we:</vt:lpstr>
      <vt:lpstr>Reuse: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WP1, WP2</dc:title>
  <dc:creator>Tahvildari, D. (Dena)</dc:creator>
  <cp:lastModifiedBy>Tahvildari, D. (Dena)</cp:lastModifiedBy>
  <cp:revision>33</cp:revision>
  <dcterms:created xsi:type="dcterms:W3CDTF">2020-07-15T08:53:09Z</dcterms:created>
  <dcterms:modified xsi:type="dcterms:W3CDTF">2020-07-17T11:44:45Z</dcterms:modified>
</cp:coreProperties>
</file>