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91" r:id="rId5"/>
    <p:sldId id="263" r:id="rId6"/>
    <p:sldId id="290" r:id="rId7"/>
    <p:sldId id="258" r:id="rId8"/>
    <p:sldId id="283" r:id="rId9"/>
    <p:sldId id="264" r:id="rId10"/>
    <p:sldId id="284" r:id="rId11"/>
    <p:sldId id="265" r:id="rId12"/>
    <p:sldId id="285" r:id="rId13"/>
    <p:sldId id="267" r:id="rId14"/>
    <p:sldId id="286" r:id="rId15"/>
    <p:sldId id="268" r:id="rId16"/>
    <p:sldId id="269" r:id="rId17"/>
    <p:sldId id="289" r:id="rId18"/>
    <p:sldId id="261" r:id="rId19"/>
    <p:sldId id="294" r:id="rId20"/>
    <p:sldId id="262" r:id="rId21"/>
    <p:sldId id="273" r:id="rId22"/>
    <p:sldId id="293" r:id="rId23"/>
    <p:sldId id="274" r:id="rId24"/>
    <p:sldId id="282" r:id="rId25"/>
    <p:sldId id="275" r:id="rId26"/>
    <p:sldId id="276" r:id="rId27"/>
    <p:sldId id="277" r:id="rId28"/>
    <p:sldId id="280" r:id="rId29"/>
    <p:sldId id="281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53" autoAdjust="0"/>
    <p:restoredTop sz="94660"/>
  </p:normalViewPr>
  <p:slideViewPr>
    <p:cSldViewPr snapToGrid="0">
      <p:cViewPr>
        <p:scale>
          <a:sx n="75" d="100"/>
          <a:sy n="75" d="100"/>
        </p:scale>
        <p:origin x="48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2:5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3465 5450 3224 0 0,'-21'13'136'0'0,"21"-13"40"0"0,0 0-176 0 0,0 15 0 0 0,6-7 0 0 0,-6 7 0 0 0,-6-8 744 0 0,6-7 120 0 0,0 0 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3:0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1546 3392 14280 0 0,'-2'-1'654'0'0,"-2"-1"-344"0"0,0 0-268 0 0,1 1 0 0 0,0-1 0 0 0,0 0 0 0 0,0 0 0 0 0,0 0 0 0 0,0 0 0 0 0,0 0 0 0 0,0-1 0 0 0,1 1 0 0 0,-1-1 0 0 0,1 0 0 0 0,0 1 0 0 0,0-1 0 0 0,0 0-42 0 0,-18-25 444 0 0,15 23-193 0 0,1 0 0 0 0,-1-1 1 0 0,2 0-1 0 0,-1 0 0 0 0,0 0 0 0 0,0-3-251 0 0,-26-72 1044 0 0,25 69-1002 0 0,0-1-1 0 0,1 0 1 0 0,1 0-1 0 0,1 0 1 0 0,-1-8-42 0 0,-4-69 95 0 0,6 78-84 0 0,2-1 0 0 0,0 0 0 0 0,0 1 1 0 0,1-1-1 0 0,1 0 0 0 0,0 1 0 0 0,2-4-11 0 0,3-18-1 0 0,5-10 1 0 0,1 1 0 0 0,3 1 0 0 0,9-17 0 0 0,-19 43 0 0 0,1 0-33 0 0,0 0-1 0 0,2 1 0 0 0,-1 0 0 0 0,2 1 0 0 0,9-10 34 0 0,19-18-207 0 0,6-3 207 0 0,-31 32 0 0 0,0 0 0 0 0,0 1 0 0 0,0 0 0 0 0,1 1 0 0 0,12-6 0 0 0,-17 11 0 0 0,1 0 0 0 0,0 2 0 0 0,0-1 0 0 0,1 1 0 0 0,0 1 0 0 0,-1 0 0 0 0,9-1 0 0 0,-2 2-31 0 0,0 0-1 0 0,0 0 1 0 0,1 2 31 0 0,-10 0-29 0 0,0 1 0 0 0,0 0 0 0 0,0 1 1 0 0,-1 0-1 0 0,1 0 0 0 0,-1 1 0 0 0,4 1 29 0 0,34 16-353 0 0,-1 2 0 0 0,24 16 353 0 0,-38-19-242 0 0,0 2 1 0 0,-1 1 0 0 0,-2 1-1 0 0,13 14 242 0 0,7 10-408 0 0,38 50 408 0 0,-68-74-32 0 0,0 2-1 0 0,-2 0 1 0 0,-1 1-1 0 0,-1 0 1 0 0,6 17 32 0 0,-11-21-52 0 0,-1 1 0 0 0,-1 1 0 0 0,1 5 52 0 0,-6-16-29 0 0,0 0 0 0 0,0 1 0 0 0,-2-1 0 0 0,1 0 0 0 0,-2 1 1 0 0,-1 8 28 0 0,-3 20-54 0 0,-9 28 54 0 0,10-55-6 0 0,0 1 0 0 0,-2-1 0 0 0,0 0 0 0 0,0 0 0 0 0,-9 12 6 0 0,12-22-2 0 0,-19 33 21 0 0,-2 0 0 0 0,-1-1 0 0 0,-2-2 0 0 0,-18 17-19 0 0,10-17 92 0 0,-1-2-1 0 0,-34 24-91 0 0,46-40 69 0 0,0-1-1 0 0,-1-2 1 0 0,-1 0-1 0 0,0-1 1 0 0,-14 3-69 0 0,30-13 55 0 0,0 0 1 0 0,0-1-1 0 0,0-1 1 0 0,-1 1 0 0 0,1-2-1 0 0,0 1 1 0 0,0-1 0 0 0,-1-1-1 0 0,1 0 1 0 0,-4-1-56 0 0,-20-5 276 0 0,0-1-1 0 0,-13-6-275 0 0,27 8 60 0 0,10 3-45 0 0,0-1 0 0 0,0 0-1 0 0,1 0 1 0 0,0-1 0 0 0,0-1-1 0 0,0 1 1 0 0,0-1 0 0 0,1-1-1 0 0,0 0 1 0 0,0 0 0 0 0,-5-6-15 0 0,-5-6-143 0 0,11 12-143 0 0,0-1 0 0 0,1 1 0 0 0,-3-5 286 0 0,7 9-594 0 0,1 0-1 0 0,-1 1 1 0 0,1-1 0 0 0,0 0-1 0 0,0 0 1 0 0,0 0 0 0 0,-1-3 594 0 0,1-17-5440 0 0</inkml:trace>
  <inkml:trace contextRef="#ctx0" brushRef="#br0" timeOffset="478.178">2640 2740 11520 0 0,'0'0'528'0'0,"2"-2"-16"0"0,118-92 1090 0 0,-19 15 110 0 0,6-10-1563 0 0,1-1 12 0 0,54-43 1014 0 0,78-46-1175 0 0,-85 76 494 0 0,98-53-140 0 0,-234 146-432 0 0,1 1-1 0 0,0 0 0 0 0,0 2 0 0 0,0 0 0 0 0,1 1 0 0 0,13-1 79 0 0,-9-1-1936 0 0,-24 8-3798 0 0</inkml:trace>
  <inkml:trace contextRef="#ctx0" brushRef="#br0" timeOffset="896.266">4145 1493 15864 0 0,'1'-1'727'0'0,"6"-8"-395"0"0,0 0-1 0 0,0 0 0 0 0,5-10-331 0 0,4-7-2 0 0,16-19 482 0 0,25-26-480 0 0,-26 30 168 0 0,-23 29-151 0 0,1 1 0 0 0,-1 0-1 0 0,2 1 1 0 0,6-6-17 0 0,25-19-28 0 0,1 1 1 0 0,1 3-1 0 0,2 2 0 0 0,1 1 0 0 0,32-13 28 0 0,-43 25-62 0 0,-2 1 46 0 0,0 1-1 0 0,1 1 1 0 0,0 2-1 0 0,18-3 17 0 0,2 5 1 0 0,15 1-1 0 0,-48 6-3 0 0,-1 1 1 0 0,1 2-1 0 0,-1 0 0 0 0,20 3 3 0 0,-5 2-63 0 0,-1 2 1 0 0,-1 1-1 0 0,1 2 1 0 0,-2 1-1 0 0,1 2 1 0 0,-2 1-1 0 0,5 4 63 0 0,-11-3-64 0 0,-1 1 0 0 0,-1 2-1 0 0,0 0 1 0 0,-2 1-1 0 0,0 1 1 0 0,-1 1-1 0 0,-2 1 1 0 0,0 1-1 0 0,11 19 65 0 0,-11-13-92 0 0,-2 1-1 0 0,-1 1 1 0 0,-1 0-1 0 0,-2 1 1 0 0,-1 1-1 0 0,-1 0 1 0 0,-2 0 0 0 0,-1 4 92 0 0,1 8-101 0 0,-4-29 61 0 0,0 0 1 0 0,-2 0 0 0 0,0 1 0 0 0,-1-1 0 0 0,-1 1 0 0 0,-1 12 39 0 0,-3-8-24 0 0,0 1 1 0 0,-1-1 0 0 0,-2-1-1 0 0,0 1 1 0 0,-1-1 0 0 0,-1 0 0 0 0,-1-1 23 0 0,3-6-2 0 0,-2 0 0 0 0,1 0 1 0 0,-2-1-1 0 0,0 0 1 0 0,0-1-1 0 0,-1 0 1 0 0,-1-1-1 0 0,0 0 0 0 0,0-1 1 0 0,-3 2 1 0 0,-12 5 99 0 0,0-2 0 0 0,0 0-1 0 0,-1-2 1 0 0,-1 0 0 0 0,-29 7-99 0 0,15-8 212 0 0,-2-2-1 0 0,0-2 1 0 0,-34 2-212 0 0,13-7 433 0 0,0-4-1 0 0,0-2 0 0 0,-58-11-432 0 0,94 9 92 0 0,1-1-1 0 0,1-1 0 0 0,-1-2 0 0 0,1-1 0 0 0,1-1 0 0 0,0-1 1 0 0,1-2-1 0 0,-21-13-91 0 0,38 21 137 0 0,1 0 0 0 0,0 0 1 0 0,0-1-1 0 0,1 0 0 0 0,-1 0 0 0 0,2 0 1 0 0,-1-1-1 0 0,1 0 0 0 0,-3-5-137 0 0,6 7-97 0 0,0 1 1 0 0,1-1-1 0 0,-1 1 0 0 0,1-1 0 0 0,0 0 0 0 0,1 0 0 0 0,-1-2 97 0 0,1 3-608 0 0,1 0-1 0 0,-1 0 1 0 0,1 0-1 0 0,0 0 0 0 0,1 0 1 0 0,-1 0-1 0 0,1 0 1 0 0,0 0-1 0 0,1-3 609 0 0,2-8-6017 0 0</inkml:trace>
  <inkml:trace contextRef="#ctx0" brushRef="#br0" timeOffset="1339.328">5094 2485 12872 0 0,'0'0'588'0'0,"0"0"-12"0"0,1 2-371 0 0,-1 2-210 0 0,1-1 1 0 0,0 0 0 0 0,-1 1-1 0 0,0-1 1 0 0,0 1-1 0 0,0-1 1 0 0,0 0 0 0 0,0 1-1 0 0,-1-1 1 0 0,1 0-1 0 0,-1 1 1 0 0,0-1 0 0 0,0 0-1 0 0,0 0 1 0 0,-1 0-1 0 0,-1 3 5 0 0,-5 17-100 0 0,-2 11-41 0 0,-3-1 0 0 0,-1 0 1 0 0,-5 7 140 0 0,-4 13-113 0 0,-7 29 113 0 0,2-5 106 0 0,-14 40 53 0 0,-15 35-127 0 0,38-107 23 0 0,-146 358-248 0 0,-107 355 2147 0 0,203-583-1475 0 0,15-39-208 0 0,45-117-240 0 0,0 0-1 0 0,-1-1 0 0 0,-1-1 1 0 0,-1 0-1 0 0,-3 3-30 0 0,11-15-28 0 0,2-2-742 0 0,-1 0 1 0 0,0 0-1 0 0,-1 0 0 0 0,1 0 0 0 0,0 0 1 0 0,-3 1 769 0 0,-5 4-5112 0 0</inkml:trace>
  <inkml:trace contextRef="#ctx0" brushRef="#br0" timeOffset="1873.229">3273 5455 13360 0 0,'0'-5'131'0'0,"-1"-1"1"0"0,1 1-1 0 0,0-1 1 0 0,0 0 0 0 0,1 1-1 0 0,-1-1 1 0 0,1 1 0 0 0,0-1-1 0 0,1 1 1 0 0,0 0 0 0 0,0-2-132 0 0,3-5 259 0 0,1-1 0 0 0,0 1 0 0 0,1 0 1 0 0,1 1-1 0 0,-1-1 0 0 0,2 2 1 0 0,0-1-1 0 0,5-4-259 0 0,-6 6 48 0 0,0 0-30 0 0,0 1 0 0 0,1 1 0 0 0,0-1 1 0 0,0 1-1 0 0,8-4-18 0 0,54-27-2 0 0,-56 31-6 0 0,1 0-1 0 0,-1 2 0 0 0,1 0 1 0 0,0 1-1 0 0,0 0 0 0 0,1 2 0 0 0,-1 0 1 0 0,2 0 8 0 0,14 1 28 0 0,0 1 1 0 0,0 2-1 0 0,22 4-28 0 0,-28-3 37 0 0,-9-1-11 0 0,0 0-1 0 0,-1 2 1 0 0,13 3-26 0 0,8 5 42 0 0,3 0-13 0 0,5 5-29 0 0,-34-12 11 0 0,1 1 1 0 0,0 0-1 0 0,-1 0 0 0 0,-1 1 1 0 0,9 7-12 0 0,-1 1 15 0 0,0 1 0 0 0,-1 1-1 0 0,2 3-14 0 0,-11-9 33 0 0,0 0 0 0 0,0 1 0 0 0,-1-1 0 0 0,0 1-1 0 0,-1 1 1 0 0,0 2-33 0 0,2 3 51 0 0,0 1 0 0 0,-2 0 0 0 0,0 0-1 0 0,-2 0 1 0 0,0 1 0 0 0,-1-1 0 0 0,0 1 0 0 0,-2 0-1 0 0,-1 7-50 0 0,-1 4 10 0 0,-8 100-57 0 0,5-107-5 0 0,0 0-1 0 0,-1 0 0 0 0,-1-1 0 0 0,-4 9 53 0 0,5-20-30 0 0,-4 15 55 0 0,-2 0 0 0 0,0 0 0 0 0,-2-2 0 0 0,-1 1 0 0 0,-4 2-25 0 0,-53 69 76 0 0,57-80-62 0 0,-2 0 1 0 0,0-1-1 0 0,-1-1 0 0 0,-5 4-14 0 0,-20 11-16 0 0,-1-1 0 0 0,-1-2-1 0 0,-1-3 1 0 0,-1-1-1 0 0,-2-2 1 0 0,0-2-1 0 0,0-3 1 0 0,-2-1-1 0 0,-12 0 17 0 0,19-6 0 0 0,0-1 0 0 0,-1-3 0 0 0,1-1 0 0 0,-6-2 0 0 0,-9-2 127 0 0,0-3 0 0 0,0-3-1 0 0,-28-7-126 0 0,59 8 174 0 0,-1-2 0 0 0,1-1-1 0 0,0-1 1 0 0,1-2 0 0 0,0 0-1 0 0,1-2 1 0 0,0 0 0 0 0,-5-6-174 0 0,6 2 270 0 0,1-1 1 0 0,1-1 0 0 0,1-1 0 0 0,0-1-1 0 0,-1-3-270 0 0,8 6 179 0 0,1 1-1 0 0,0-1 1 0 0,2-1-1 0 0,0 0 0 0 0,1-1 1 0 0,0 0-1 0 0,2-2-178 0 0,-5-13 82 0 0,1-1-1 0 0,2-1 0 0 0,1 0 1 0 0,2 0-1 0 0,-1-30-81 0 0,7 18-322 0 0,3 0 0 0 0,1 0 0 0 0,3 0 0 0 0,2 0 0 0 0,2 1 0 0 0,5-12 322 0 0,9-51-2828 0 0,-2 25 1199 0 0,-1 14-16 0 0</inkml:trace>
  <inkml:trace contextRef="#ctx0" brushRef="#br0" timeOffset="2249.027">2159 3882 11520 0 0,'0'0'528'0'0,"0"0"-16"0"0,0 2-211 0 0,2 0-140 0 0,-1 0 0 0 0,0 1 1 0 0,1-1-1 0 0,0 0 0 0 0,-1 0 0 0 0,1 0 1 0 0,0 0-1 0 0,1 0-161 0 0,11 14 937 0 0,3 10-418 0 0,141 220 1119 0 0,-47-41-835 0 0,-101-186-744 0 0,118 253 492 0 0,-50-102-306 0 0,-32-58-301 0 0,-26-59-113 0 0,0-4-14 0 0</inkml:trace>
  <inkml:trace contextRef="#ctx0" brushRef="#br0" timeOffset="3912.017">7221 3217 5984 0 0,'0'0'464'0'0,"0"0"-87"0"0,0 0 772 0 0,3 0 366 0 0,48 3 1997 0 0,-31-1-3397 0 0,0-1-1 0 0,0-1 1 0 0,5-1-115 0 0,15-2 479 0 0,0 2-1 0 0,6 3-478 0 0,10-1 362 0 0,196-9 990 0 0,-129 5-904 0 0,68 2 57 0 0,-137 3-402 0 0,261 13 402 0 0,-213-11-315 0 0,28 2 48 0 0,1 4-19 0 0,98 9 64 0 0,-22-4-159 0 0,-180-12-128 0 0,-6 0-22 0 0,0-1 0 0 0,1-1-1 0 0,-1-1 1 0 0,1 0 26 0 0,-17-1-47 0 0,0 0 0 0 0,1 1 0 0 0,-1 0 0 0 0,0 0 0 0 0,0 1-1 0 0,0-1 1 0 0,0 1 0 0 0,0 0 0 0 0,3 1 47 0 0,-6-1-789 0 0,-2-1-246 0 0,0 0-47 0 0</inkml:trace>
  <inkml:trace contextRef="#ctx0" brushRef="#br0" timeOffset="4339.162">8225 2873 10592 0 0,'-12'-4'488'0'0,"10"3"-12"0"0,2 1-156 0 0,0 0 478 0 0,0 0 245 0 0,0 0 49 0 0,0 0-136 0 0,0 2-927 0 0,1 0-1 0 0,0-1 1 0 0,0 1 0 0 0,0 0-1 0 0,0 0 1 0 0,0-1 0 0 0,0 1 0 0 0,0-1-1 0 0,0 1 1 0 0,1-1 0 0 0,0 2-29 0 0,5 4-51 0 0,3 10 41 0 0,0 0 0 0 0,0 3 10 0 0,6 11 94 0 0,59 112 521 0 0,42 101 452 0 0,-89-180-831 0 0,52 134 361 0 0,-62-150-515 0 0,8 29 195 0 0,15 78-277 0 0,-14-49 101 0 0,81 261 563 0 0,-100-341-551 0 0,-5-19-302 0 0,-1 1-1 0 0,1-1 1 0 0,-2 1-1 0 0,1 0 1 0 0,-1 0-1 0 0,0 3 190 0 0,-1-10-4567 0 0,0-1-1521 0 0</inkml:trace>
  <inkml:trace contextRef="#ctx0" brushRef="#br0" timeOffset="5556.367">7462 3109 2760 0 0,'3'0'125'0'0,"27"-1"230"0"0,29-6-355 0 0,-26 2 1399 0 0,19-3 1612 0 0,-22 3 201 0 0,30-1-3212 0 0,208-15 1258 0 0,-37 8-891 0 0,104-5 898 0 0,-27-5-632 0 0,-109 6-290 0 0,-52 1-40 0 0,-7 0-38 0 0,65-9 341 0 0,-176 24-428 0 0,-27 1-121 0 0,-2 0-129 0 0,0 0-59 0 0,0 0-11 0 0,0 0-192 0 0,0 0-795 0 0,0 0-344 0 0</inkml:trace>
  <inkml:trace contextRef="#ctx0" brushRef="#br0" timeOffset="6083.747">7884 2582 6448 0 0,'0'0'498'0'0,"0"0"-34"0"0,0 0 1075 0 0,1 1 500 0 0,33 23 2253 0 0,14 20-3888 0 0,5 4-584 0 0,-30-27 276 0 0,-1 1 1 0 0,-1 1-1 0 0,15 21-96 0 0,-9-11 93 0 0,126 159 588 0 0,-130-159-529 0 0,-2 1-1 0 0,-1 0 0 0 0,3 12-151 0 0,9 15 97 0 0,13 31 108 0 0,33 96-205 0 0,-50-118 20 0 0,20 57 175 0 0,-7-18 189 0 0,10 11-384 0 0,15 11 197 0 0,-59-116-160 0 0,0 1 73 0 0,1-1-1 0 0,8 13-109 0 0,-9-17 1276 0 0,-13-21-581 0 0,-34-65 206 0 0,18 36-655 0 0,0-6-246 0 0,-19-43 97 0 0,-64-157 331 0 0,70 149-499 0 0,-97-274-97 0 0,2 17 158 0 0,65 170-154 0 0,40 124 98 0 0,19 46-87 0 0,6 13 142 0 0,0 0-1 0 0,0 0 1 0 0,0 0-1 0 0,0 0 1 0 0,0 0-1 0 0,0 0 1 0 0,0 0-1 0 0,0 0 1 0 0,0-1-1 0 0,0 1 1 0 0,0 0-1 0 0,0 0 1 0 0,0 0-1 0 0,0 0 1 0 0,0 0-1 0 0,0 0 1 0 0,-1 0-1 0 0,1 0 1 0 0,0 0-1 0 0,0 0 1 0 0,0 0-1 0 0,0 0 1 0 0,0 0-1 0 0,0 0 1 0 0,0 0-1 0 0,0 0 1 0 0,0 0-1 0 0,0 0 1 0 0,0 0-1 0 0,-1 0 1 0 0,1 0-1 0 0,0 0 1 0 0,0 0-1 0 0,0 0 1 0 0,0 0-1 0 0,0 0 0 0 0,0 0 1 0 0,0 0-1 0 0,0 0 1 0 0,0 0-1 0 0,0 0 1 0 0,0 0-1 0 0,0 0 1 0 0,0 1-1 0 0,0-1 1 0 0,-1 0-1 0 0,1 0 1 0 0,0 0-1 0 0,0 0 1 0 0,0 0-1 0 0,0 0 1 0 0,0 0-1 0 0,0 0 1 0 0,0 0-1 0 0,0 0 1 0 0,0 0-1 0 0,0 0 1 0 0,0 0-1 0 0,0 1 1 0 0,0-1-1 0 0,0 0 1 0 0,0 0-1 0 0,0 0 1 0 0,0 0-1 0 0,0 0 12 0 0,0 3-199 0 0,-1 0 0 0 0,1 0 0 0 0,0 0 0 0 0,0 0 0 0 0,0 0 0 0 0,0 0 0 0 0,1 1 199 0 0,7 37-5979 0 0,-8-16 249 0 0</inkml:trace>
  <inkml:trace contextRef="#ctx0" brushRef="#br0" timeOffset="6602.145">9401 3141 14368 0 0,'-6'-2'161'0'0,"-1"1"1"0"0,0 0-1 0 0,0 0 1 0 0,0 1-1 0 0,0-1 1 0 0,0 1-1 0 0,1 1 1 0 0,-1 0-1 0 0,-6 1-161 0 0,-14 1 109 0 0,-44 2-97 0 0,-69 2 222 0 0,82-6-106 0 0,11 0 302 0 0,-18-3-430 0 0,-73-11 738 0 0,-77-5 4 0 0,-107 1-282 0 0,-114-5-407 0 0,310 24-53 0 0,-22 7 0 0 0,-40 2 0 0 0,115-6 1 0 0,-36 9-1 0 0,20-3 175 0 0,40-10-15 0 0,47-1-85 0 0,2 0-3 0 0,0 0 5 0 0,3 1-10 0 0,43 4-147 0 0,0-2-1 0 0,1-2 1 0 0,40-5 80 0 0,-19 1 6 0 0,375-6 58 0 0,-3-6 3 0 0,-204 7 115 0 0,66 0-23 0 0,-142 6-159 0 0,37-10 0 0 0,-74 5 106 0 0,59 5-106 0 0,-91 3 148 0 0,-121 13-18 0 0,-15-1-162 0 0,-17 2 32 0 0,10-3-169 0 0,-264 47-1803 0 0,236-47 235 0 0,14-2-4144 0 0</inkml:trace>
  <inkml:trace contextRef="#ctx0" brushRef="#br0" timeOffset="7088.925">11643 1895 14744 0 0,'-2'-27'976'0'0,"1"22"-889"0"0,1 0 0 0 0,-1 0 0 0 0,1-1 0 0 0,0 1 0 0 0,1 0 0 0 0,-1 0 0 0 0,1-1 0 0 0,0-2-87 0 0,0-9 1351 0 0,-1 16-905 0 0,0 1-248 0 0,0 0-108 0 0,0 0-24 0 0,0 0-35 0 0,0 0-128 0 0,0 2-11 0 0,9 56-126 0 0,-6 15 82 0 0,2 28-128 0 0,64 485 52 0 0,-30-344 696 0 0,23 49-468 0 0,21 6 66 0 0,-46-173 20 0 0,21 58 412 0 0,24 38-498 0 0,29 71 573 0 0,-8-8-89 0 0,-19-50-223 0 0,-10-21-95 0 0,-38-80-100 0 0,-35-128-151 0 0,0 0-1 0 0,0 1 0 0 0,0-1 0 0 0,0 0 1 0 0,-1 0-1 0 0,0 3 86 0 0,0-6-1118 0 0,-2-2-3428 0 0,-7-2-1467 0 0</inkml:trace>
  <inkml:trace contextRef="#ctx0" brushRef="#br0" timeOffset="8760.198">11593 1363 13416 0 0,'0'0'298'0'0,"0"0"46"0"0,0 0 24 0 0,3 1-37 0 0,13 2-290 0 0,1-1 0 0 0,-1 0 0 0 0,14-1-41 0 0,0 0-14 0 0,23 7-145 0 0,-35-5 100 0 0,-1 0 1 0 0,4-1 58 0 0,44-2-41 0 0,26-4 41 0 0,24-1-21 0 0,280-9 694 0 0,-85 1-74 0 0,-183 11-409 0 0,144-4 140 0 0,-31 1-98 0 0,-24 1-89 0 0,64-4-10 0 0,74-2-122 0 0,479-26 0 0 0,-399 19 64 0 0,-23 10 214 0 0,-233 5-153 0 0,262-2 305 0 0,-121 8-284 0 0,-68-1-162 0 0,788-10 301 0 0,-681 8-300 0 0,217-7 202 0 0,-266 1 313 0 0,-35 1-50 0 0,-12 2-113 0 0,-146 3-168 0 0,-76 5-8 0 0,-38-6-70 0 0,-2 0 2 0 0,2 0-17 0 0,-2 0-86 0 0,1 0-1 0 0,0 1 1 0 0,-1-1 0 0 0,1 0-1 0 0,0 0 1 0 0,-1 0 0 0 0,1 1 0 0 0,-1-1-1 0 0,1 0 1 0 0,-1 1 0 0 0,1-1-1 0 0,0 0 1 0 0,-1 1 0 0 0,1-1-1 0 0,-1 1 1 0 0,0-1 0 0 0,1 1-1 0 0,-1-1 1 0 0,1 1 0 0 0,-1-1-1 0 0,0 1 1 0 0,1-1 0 0 0,-1 1 0 0 0,0 0-1 0 0,2 2 0 0 0,0 1-1 0 0,1 1 0 0 0,-1-1 1 0 0,0 1-1 0 0,0 0 0 0 0,0 0 0 0 0,-1 0 0 0 0,1 0 0 0 0,-1 0 0 0 0,0 0 0 0 0,-1 2 1 0 0,5 17-57 0 0,22 117-155 0 0,-8-33 324 0 0,67 248-326 0 0,-68-289 170 0 0,59 192 28 0 0,-29-112 60 0 0,90 251 222 0 0,9-43-592 0 0,53 72 326 0 0,-122-271 0 0 0,69 128 0 0 0,-14-38 1 0 0,-54-98-15 0 0,-68-127-6 0 0,52 93-27 0 0,18 19 47 0 0,20 23 0 0 0,-56-84 0 0 0,-26-41 18 0 0,-1 1 0 0 0,-2 1 0 0 0,1 5-18 0 0,20 40 69 0 0,-13-31-64 0 0,-18-36-4 0 0,-5-9 0 0 0,0 0 1 0 0,0 0 0 0 0,0 1-1 0 0,0-1 1 0 0,0 0-1 0 0,0 0 1 0 0,0 1-1 0 0,-1-1 1 0 0,1 0-1 0 0,-1 1-1 0 0,-6 16 198 0 0,5-18-197 0 0,0 1 1 0 0,1 0-1 0 0,-1-1 1 0 0,0 1-1 0 0,0 0 0 0 0,0-1 1 0 0,0 1-1 0 0,0-1 1 0 0,-1 0-1 0 0,1 1 1 0 0,0-1-1 0 0,-1 0 1 0 0,1 0-1 0 0,-1 0 0 0 0,1 0 1 0 0,-1 0-1 0 0,0 0 1 0 0,1 0-1 0 0,-2 0-1 0 0,-10 7 37 0 0,3-2-36 0 0,-1 0 1 0 0,1-1-1 0 0,-1 0 0 0 0,-1-1 1 0 0,1 0-1 0 0,-1-1 0 0 0,-9 2-1 0 0,8-2 1 0 0,-174 34 53 0 0,127-26 99 0 0,-1-3 0 0 0,-44 1-153 0 0,-1-1 154 0 0,-546 28 1028 0 0,451-24-1131 0 0,-7 0 16 0 0,92-9-32 0 0,-239 1 268 0 0,5 0-38 0 0,238-2-196 0 0,-52 3-58 0 0,-226 0-1 0 0,246-8 40 0 0,-243-3 193 0 0,10-5-215 0 0,0 0-40 0 0,168 6-36 0 0,-73 1-56 0 0,88 0 118 0 0,50 0 108 0 0,-321-2-42 0 0,145 3-80 0 0,177-2 0 0 0,-40 1 0 0 0,124 6 0 0 0,-385 8 0 0 0,160 0 0 0 0,265-9 0 0 0,-52 4 0 0 0,21 0 0 0 0,-5-3 0 0 0,-145 9 0 0 0,105-4 0 0 0,5 2 0 0 0,37-3 0 0 0,-31-2 0 0 0,-18-2-30 0 0,1 5 0 0 0,-31 9 30 0 0,-6-3-15 0 0,22-2 18 0 0,93-10-3 0 0,-21 0 0 0 0,22-1 0 0 0,0 0 0 0 0,-6 2 0 0 0,7 0 0 0 0,-1 0 0 0 0,-19-3 0 0 0,17 0 0 0 0,1 1 0 0 0,-9 2 0 0 0,-138 21 0 0 0,113-20 0 0 0,41-4 0 0 0,0 2 0 0 0,0 0 0 0 0,-14 4 0 0 0,9-1-21 0 0,-1-2 0 0 0,1 0-1 0 0,-21-1 22 0 0,33 0 0 0 0,8-1 10 0 0,0 1-1 0 0,0-1 0 0 0,0 0 0 0 0,0 0 0 0 0,0 0 1 0 0,0 0-1 0 0,0 0 0 0 0,0 0 0 0 0,0 0 0 0 0,0 0 1 0 0,0 0-1 0 0,0 0 0 0 0,0 0 0 0 0,0-1 0 0 0,0 1 1 0 0,0 0-1 0 0,0-1 0 0 0,0 1 0 0 0,0-1 0 0 0,1 1 1 0 0,-1-1-1 0 0,0 1 0 0 0,0-1-9 0 0,-1 0 36 0 0,1 0 44 0 0,1 1 0 0 0,0 0 8 0 0,0 0 32 0 0,0 0 10 0 0,0 0 4 0 0,0 0-7 0 0,0 0-40 0 0,0 0-21 0 0,0 0-2 0 0,0-4-4 0 0,-1 2-57 0 0,-8-14 17 0 0,-3-10 236 0 0,7 14-134 0 0,0 1-1 0 0,-1 0 1 0 0,-1-1-122 0 0,3 5 35 0 0,0-1 1 0 0,1 1-1 0 0,0-1 0 0 0,1 1 0 0 0,-2-6-35 0 0,-6-19 244 0 0,-28-78 384 0 0,-6-15-1077 0 0,18 60-171 0 0,-24-56-2255 0 0,1 7 1081 0 0,9 7-20 0 0</inkml:trace>
  <inkml:trace contextRef="#ctx0" brushRef="#br0" timeOffset="9637.592">12492 1917 10592 0 0,'0'0'818'0'0,"0"2"-546"0"0,-3 56-467 0 0,2-44 149 0 0,-2 0 1 0 0,0 0-1 0 0,0-1 0 0 0,-1 1 0 0 0,-3 5 46 0 0,-8 21-11 0 0,1 5 11 0 0,3-9-191 0 0,-14 30 191 0 0,-77 183-115 0 0,88-217 345 0 0,-1-1 0 0 0,-16 23-230 0 0,24-47 36 0 0,5-6 65 0 0,2-1-1 0 0,0 0-10 0 0,0 0-33 0 0,0 0-890 0 0,0 0-3103 0 0</inkml:trace>
  <inkml:trace contextRef="#ctx0" brushRef="#br0" timeOffset="10425.637">12423 1943 10336 0 0,'0'0'472'0'0,"0"0"-10"0"0,0 0-247 0 0,0 0 50 0 0,0 0 58 0 0,0 0 12 0 0,0 0-42 0 0,2 1-184 0 0,35 21-191 0 0,24 15 82 0 0,5 7 53 0 0,-4-7 176 0 0,34 27-229 0 0,-68-44 54 0 0,-9-9 43 0 0,-1-1 1 0 0,19 8-98 0 0,8 3 211 0 0,-8-1 80 0 0,1-1 0 0 0,1-3 1 0 0,19 6-292 0 0,-19-7 287 0 0,-29-11-112 0 0,1 0-1 0 0,0 0 1 0 0,0-1-1 0 0,0 0 1 0 0,6 0-175 0 0,11 2 504 0 0,24 6-504 0 0,-31-5 77 0 0,-1-2 0 0 0,1 0 0 0 0,0-1 0 0 0,6-1-77 0 0,7-6 97 0 0,-32 4-33 0 0,-2 0 8 0 0,0 0 49 0 0,0 0 134 0 0,0 0 53 0 0,0 0 10 0 0,0 0-30 0 0,0 0-134 0 0,0 0-61 0 0,0 0-12 0 0,0 0-3 0 0,0 0-12 0 0,-1 14-16 0 0,-15 48-129 0 0,6-27 68 0 0,-2 20 11 0 0,7-31-124 0 0,-2-1-1 0 0,-4 12 125 0 0,-1 4-103 0 0,-30 77 134 0 0,1 0-14 0 0,22-63-17 0 0,8-23 0 0 0,-3 16 0 0 0,1-8 0 0 0,9-28 0 0 0,1 0 0 0 0,0 1 0 0 0,1-1 0 0 0,-1 5 0 0 0,1-6 44 0 0,1-1-1 0 0,-1 1 0 0 0,0-1 0 0 0,-1 0 0 0 0,-3 8-43 0 0,2-8 70 0 0,3-6 20 0 0,1-2 6 0 0,0 0 0 0 0,0 0 30 0 0,0 0 123 0 0,0 0 58 0 0,-8 0 321 0 0,1-1-460 0 0,-1 0 0 0 0,1 0 0 0 0,-1 0 1 0 0,1-1-1 0 0,-1 0 0 0 0,1-1 0 0 0,0 1 0 0 0,0-2 1 0 0,0 1-1 0 0,0-1 0 0 0,1 0 0 0 0,-1 0 0 0 0,-4-5-168 0 0,8 7 1 0 0,-29-21 4 0 0,-1 2 0 0 0,-24-12-5 0 0,27 16 28 0 0,0-1-1 0 0,-20-17-27 0 0,-20-12-2 0 0,-6-2-62 0 0,-64-55 64 0 0,80 48 159 0 0,57 54-94 0 0,1-1-41 0 0,1 2-172 0 0,1 1-89 0 0,0 0-19 0 0,0 0-112 0 0,0 0-443 0 0,0 0-189 0 0,0 0-1109 0 0,0 0-4297 0 0</inkml:trace>
  <inkml:trace contextRef="#ctx0" brushRef="#br0" timeOffset="11595.421">13950 2069 10592 0 0,'0'0'818'0'0,"0"0"-471"0"0,0 0-2 0 0,2 2 58 0 0,0-1-335 0 0,-1 0 0 0 0,1 0 0 0 0,0 0 0 0 0,0-1 0 0 0,0 1 0 0 0,-1 0 0 0 0,1-1 0 0 0,0 1 0 0 0,0-1 0 0 0,0 1 0 0 0,0-1 0 0 0,1 0-68 0 0,29 0-338 0 0,-5 0 283 0 0,22 2 276 0 0,44-3-221 0 0,-18-1 220 0 0,75 4 213 0 0,136-3 173 0 0,-129-4-254 0 0,57-5 448 0 0,-213 10-726 0 0,-1 0-4 0 0,4 2 36 0 0,-3-2-93 0 0,-1 0 1 0 0,0 0-1 0 0,0 0 0 0 0,1 0 0 0 0,-1 0 0 0 0,0 0 1 0 0,1 0-1 0 0,-1 0 0 0 0,0 0 0 0 0,0 0 0 0 0,1 0 0 0 0,-1 0 1 0 0,0 1-1 0 0,0-1 0 0 0,0 0 0 0 0,1 0 0 0 0,-1 0 1 0 0,0 0-1 0 0,0 0 0 0 0,0 1 0 0 0,1-1 0 0 0,-1 0 0 0 0,0 0 1 0 0,0 0-1 0 0,0 1 0 0 0,0-1 0 0 0,1 0 0 0 0,-1 0 1 0 0,0 0-1 0 0,0 1 0 0 0,0-1 0 0 0,0 0 0 0 0,0 0 0 0 0,0 1 1 0 0,0-1-1 0 0,0 0-13 0 0,1 27 20 0 0,0-13-34 0 0,-1 0-1 0 0,-1 0 0 0 0,0 0 0 0 0,0 0 0 0 0,-3 9 15 0 0,1-12-11 0 0,2 0-1 0 0,-1 1 0 0 0,2-1 1 0 0,-1 1-1 0 0,2 3 12 0 0,-2 27-40 0 0,-2 1 19 0 0,2 1-1 0 0,2-1 1 0 0,2 0 0 0 0,2 0-1 0 0,3 9 22 0 0,-4-26-12 0 0,2 0-1 0 0,0-1 1 0 0,2 0-1 0 0,1 0 1 0 0,0-1 0 0 0,7 8 12 0 0,3 11 0 0 0,-14-31-4 0 0,1 0 1 0 0,0 0-1 0 0,4 5 4 0 0,20 28-53 0 0,35 39 53 0 0,-46-57 0 0 0,-14-20 0 0 0,1 1 0 0 0,-1-1 0 0 0,5 5 0 0 0,36 33 96 0 0,-46-45-80 0 0,0 1 1 0 0,0-1 0 0 0,1 0 0 0 0,-1 1 0 0 0,0-1 0 0 0,0 1 0 0 0,1-1 0 0 0,-1 0 0 0 0,0 1 0 0 0,0-1 0 0 0,0 1 0 0 0,0-1 0 0 0,0 0 0 0 0,0 1 0 0 0,0-1 0 0 0,0 1 0 0 0,0-1 0 0 0,0 1 0 0 0,0-1 0 0 0,0 0 0 0 0,0 1 0 0 0,0-1 0 0 0,0 1 0 0 0,0-1 0 0 0,0 1 0 0 0,0-1 0 0 0,-1 0 0 0 0,1 1 0 0 0,0-1 0 0 0,0 0 0 0 0,-1 1-17 0 0,0 0 25 0 0,0 1 1 0 0,0-1-1 0 0,0 0 1 0 0,-1 0-1 0 0,1 0 0 0 0,0 0 1 0 0,-1 0-1 0 0,1-1 1 0 0,-2 2-26 0 0,-3 0 50 0 0,1 0 1 0 0,-1 0-1 0 0,0 0 1 0 0,0-1-1 0 0,-2 1-50 0 0,-46 7 318 0 0,32-4-136 0 0,0-1 0 0 0,-1-2 0 0 0,-12 1-182 0 0,-23-1 484 0 0,-19 5-484 0 0,17-1 308 0 0,-21-3-308 0 0,25-3 106 0 0,-40 0-68 0 0,-12 5-38 0 0,92-5 0 0 0,0 0 0 0 0,-15-2 0 0 0,-13-1 84 0 0,-61 12 395 0 0,97-10-467 0 0,6 1-5 0 0,0-1 0 0 0,0 0-1 0 0,0 1 1 0 0,-1 0 0 0 0,1 0 0 0 0,0-1 0 0 0,0 1 0 0 0,0 1-1 0 0,-1-1-6 0 0,0 0 15 0 0,1-1 0 0 0,0 1 0 0 0,-1 0 0 0 0,1-1 0 0 0,0 0 0 0 0,0 1 0 0 0,-1-1 0 0 0,1 0-1 0 0,0 0 1 0 0,-2-1-15 0 0,-13-6 111 0 0,14 8-94 0 0,1-1-1 0 0,0 0 0 0 0,0 0 1 0 0,0 0-1 0 0,0 0 0 0 0,0-1 1 0 0,0 1-1 0 0,-1-2-16 0 0,-14-7 99 0 0,11 8-94 0 0,1 0 25 0 0,-1 0-1 0 0,0-1 1 0 0,1 1 0 0 0,0-1 0 0 0,0 0 0 0 0,0-1 0 0 0,-2-1-30 0 0,-9-6 58 0 0,12 10-24 0 0,1-2 0 0 0,-1 1-1 0 0,1 0 1 0 0,0-1 0 0 0,0 1-1 0 0,-1-3-33 0 0,-5-7 299 0 0,0-2 0 0 0,1 1-1 0 0,1-1 1 0 0,0 0 0 0 0,1-1-1 0 0,0 1 1 0 0,2-1 0 0 0,-1-3-299 0 0,-4-8 300 0 0,3 2 544 0 0,-4-20-844 0 0,2 6 212 0 0,-6-29-18 0 0,0-32-194 0 0,0 0 60 0 0,10 74-40 0 0,-13-92 215 0 0,13 84-141 0 0,-1-22-73 0 0,0 5-439 0 0,3 42 219 0 0,2 7 157 0 0,-1 1 1 0 0,1 0-1 0 0,0-1 0 0 0,0 1 1 0 0,0 0-1 0 0,0-1 0 0 0,0 1 1 0 0,0-1-1 0 0,0 1 0 0 0,0 0 1 0 0,0-1-1 0 0,0 1 0 0 0,0-1 1 0 0,0 1-1 0 0,0 0 0 0 0,0-1 1 0 0,0 1-1 0 0,0 0 0 0 0,0-1 1 0 0,0 1-1 0 0,1-1 0 0 0,-1 1 1 0 0,0 0-1 0 0,0-1 0 0 0,0 1 1 0 0,1 0-1 0 0,-1-1 0 0 0,0 1 1 0 0,0 0-1 0 0,1-1 42 0 0,2-4-818 0 0,0-1 1 0 0,-1 0-1 0 0,0 0 1 0 0,0-1-1 0 0,0 1 1 0 0,0-4 817 0 0,2-5-800 0 0,5-17-1077 0 0</inkml:trace>
  <inkml:trace contextRef="#ctx0" brushRef="#br0" timeOffset="14036.09">15615 2597 3224 0 0,'-8'-7'86'0'0,"7"6"-74"0"0,-1 0 1 0 0,1 0 0 0 0,0 0-1 0 0,-1 0 1 0 0,1 0-1 0 0,0 0 1 0 0,0 0-1 0 0,0-1 1 0 0,0 1-1 0 0,0 0 1 0 0,0-1 0 0 0,0 1-1 0 0,1-1 1 0 0,-1 1-1 0 0,0-1 1 0 0,1 0-1 0 0,-1 1 1 0 0,1-2-13 0 0,0 1 100 0 0,0 0-1 0 0,-1 0 1 0 0,1 0 0 0 0,0 0 0 0 0,-1 0 0 0 0,1 0-1 0 0,-1 0 1 0 0,1 0 0 0 0,-1 0 0 0 0,0 0 0 0 0,0 0-1 0 0,0 0 1 0 0,0 1 0 0 0,0-1 0 0 0,-2-1-100 0 0,1 0 299 0 0,1 0 53 0 0,0 1 1 0 0,0 0-1 0 0,1 0 1 0 0,-1-1-1 0 0,0 1 1 0 0,1-1-1 0 0,0 1 0 0 0,-1 0 1 0 0,1-1-1 0 0,0 1 1 0 0,0-1-1 0 0,1 0-352 0 0,-2-15 1759 0 0,0 8-1596 0 0,0 0 1 0 0,0-1-1 0 0,1 1 0 0 0,0 0 1 0 0,1 0-1 0 0,0 0 1 0 0,1-3-164 0 0,1-13 16 0 0,-3 22-13 0 0,0 0 1 0 0,0 0-1 0 0,1 0 0 0 0,0 0 0 0 0,0 0 1 0 0,0 0-1 0 0,0 0 0 0 0,1-1-3 0 0,19-44 486 0 0,-19 46-446 0 0,-1 1 1 0 0,0 0 0 0 0,1-1-1 0 0,-1 1 1 0 0,1 0-1 0 0,0 0 1 0 0,0 0 0 0 0,0 0-41 0 0,11-14 291 0 0,-9 11-247 0 0,0-1 1 0 0,0 1 0 0 0,0-1 0 0 0,1 1 0 0 0,0 0-1 0 0,0 1 1 0 0,0-1 0 0 0,0 1 0 0 0,1 0 0 0 0,1 0-45 0 0,-5 3 0 0 0,-1 0 0 0 0,0 0 0 0 0,0 0 0 0 0,0 0 0 0 0,0 0 0 0 0,0 0 0 0 0,0 0 0 0 0,-1-1 0 0 0,1 1 0 0 0,0 0 0 0 0,0 0 0 0 0,-1-1-1 0 0,1 1 2 0 0,-1-1-8 0 0,1 1 0 0 0,-1 0 0 0 0,1 0 0 0 0,0 0 0 0 0,-1 0 0 0 0,1 0 1 0 0,0 0-1 0 0,-1 0 0 0 0,1 0 0 0 0,0 1 0 0 0,0-1 0 0 0,0 0 0 0 0,0 0 1 0 0,1 0 6 0 0,1-1-25 0 0,0 1 4 0 0,21-5-103 0 0,-3 2 110 0 0,-1 4 3 0 0,-7 3-40 0 0,1 1 0 0 0,-1 0-1 0 0,0 1 1 0 0,-1 0 0 0 0,9 5 51 0 0,-17-7-53 0 0,1 0 1 0 0,-1 0-1 0 0,1 0 1 0 0,3 4 52 0 0,-4-3-63 0 0,0 0 0 0 0,1-1-1 0 0,-1 0 1 0 0,6 3 63 0 0,4 1-109 0 0,-9-5 50 0 0,0 0-1 0 0,-1 0 0 0 0,1 1 0 0 0,-1-1 1 0 0,1 1-1 0 0,-1 1 0 0 0,0-1 0 0 0,0 0 1 0 0,1 2 59 0 0,-4-3-29 0 0,1-1 0 0 0,-1 1 0 0 0,1-1 1 0 0,0 0-1 0 0,0 1 0 0 0,0-1 0 0 0,0 0 0 0 0,0 0 1 0 0,0 0 28 0 0,-1-1-9 0 0,1 1 0 0 0,-1-1 0 0 0,0 1 0 0 0,0-1 0 0 0,0 1 0 0 0,0 0 0 0 0,0 0 0 0 0,1 0 0 0 0,-1 0 0 0 0,-1-1 0 0 0,1 1 0 0 0,0 1 1 0 0,0-1-1 0 0,0 0 9 0 0,0 1-64 0 0,3 4 0 0 0,1 0 76 0 0,-5-5 46 0 0,-12-1 130 0 0,10 0-88 0 0,2 0-10 0 0,-1-1-33 0 0,1 0 0 0 0,-1-1 0 0 0,0 1-1 0 0,1 0 1 0 0,-1 0 0 0 0,0 0 0 0 0,0 0 0 0 0,1 0 0 0 0,-1 1 0 0 0,0-1 0 0 0,-1 0-57 0 0,-3-5 240 0 0,4 4-125 0 0,0-1-1 0 0,0 0 1 0 0,0-1-1 0 0,0 1 0 0 0,0 0 1 0 0,1 0-1 0 0,-1 0 1 0 0,1 0-1 0 0,0-1 0 0 0,0 1 1 0 0,0 0-1 0 0,0 0 1 0 0,1-1-115 0 0,-1-10 518 0 0,0 13-487 0 0,0-1 0 0 0,1 0 1 0 0,-1 1-1 0 0,0-1 0 0 0,1 1 1 0 0,-1-1-1 0 0,1 1 0 0 0,-1-1 1 0 0,1 1-1 0 0,0-1 0 0 0,0 1 1 0 0,0-1-1 0 0,0 1 0 0 0,0 0 1 0 0,0 0-1 0 0,0-1 0 0 0,0 1-31 0 0,12-17 196 0 0,-10 12-141 0 0,0-2-3 0 0,1 1-1 0 0,0 0 0 0 0,0 0 0 0 0,1 0 0 0 0,3-4-50 0 0,18-24-1 0 0,-19 25 0 0 0,0-1 0 0 0,1 1 0 0 0,1 0 0 0 0,5-4 0 0 0,-5 5 1 0 0,1 1 1 0 0,-1 0 0 0 0,2 1 0 0 0,-1 0 0 0 0,1 1 0 0 0,-1 0 0 0 0,13-5-2 0 0,-11 8 5 0 0,0 0 0 0 0,1 0 0 0 0,-1 1 0 0 0,1 1 0 0 0,0 0 0 0 0,-1 1 0 0 0,1 0 0 0 0,0 1 0 0 0,0 0 0 0 0,-1 1 0 0 0,2 1-5 0 0,0 0-19 0 0,24 5-55 0 0,12 5 74 0 0,-39-9-24 0 0,1 0 0 0 0,-1 1 0 0 0,0 0 0 0 0,-1 0 1 0 0,1 1-1 0 0,4 4 24 0 0,-7-4-19 0 0,1 0 0 0 0,0-1 1 0 0,5 2 18 0 0,-6-4-7 0 0,-1 1 1 0 0,0 0-1 0 0,0 0 1 0 0,0 1 0 0 0,0 1 6 0 0,20 16-100 0 0,21 25 100 0 0,-38-37-17 0 0,-2 0 0 0 0,1 1 1 0 0,-2 0-1 0 0,1 1 0 0 0,-2 0 1 0 0,2 4 16 0 0,6 8 18 0 0,-12-22-15 0 0,0 1 0 0 0,0-1 0 0 0,-1 1 0 0 0,1-1 0 0 0,-1 1 1 0 0,0 0-1 0 0,0-1 0 0 0,0 1 0 0 0,0 0 0 0 0,0 0 0 0 0,0 0 0 0 0,-1 0 0 0 0,1 0 1 0 0,-1 0-1 0 0,0 0 0 0 0,0 0 0 0 0,0 0 0 0 0,-1 3-3 0 0,0-3 9 0 0,1 0-1 0 0,-1 0 1 0 0,1 0 0 0 0,0 0-1 0 0,0 0 1 0 0,0 3-9 0 0,0-4 0 0 0,0 1 0 0 0,0-1 0 0 0,0 1 1 0 0,0 0-1 0 0,0-1 0 0 0,-1 1 0 0 0,1-1 1 0 0,-1 1-1 0 0,-4 11 0 0 0,3-10 0 0 0,0 1 0 0 0,1 0 0 0 0,-1 0 0 0 0,1 0 0 0 0,0 0 0 0 0,0 5 0 0 0,3-2 0 0 0,5 0 0 0 0,-2-3 10 0 0,-4-4 46 0 0,1 1 8 0 0,8 6-63 0 0,1 1 0 0 0,-1 1 0 0 0,3 5-1 0 0,-10-12-16 0 0,0 0 0 0 0,0-1 0 0 0,0 1 0 0 0,0-1 0 0 0,1 0 0 0 0,1 2 16 0 0,-1-2-18 0 0,1 1 0 0 0,-2-1 0 0 0,1 1 1 0 0,0 1-1 0 0,1 0 18 0 0,23 31-13 0 0,6 5-40 0 0,-29-34 51 0 0,0 1 0 0 0,0 0 0 0 0,0 0-1 0 0,0 0 1 0 0,0 3 2 0 0,15 22 1 0 0,-14-23-15 0 0,-1 0 1 0 0,0 0 0 0 0,0 0-1 0 0,-1 1 1 0 0,0 0 0 0 0,0-1-1 0 0,-1 1 1 0 0,-1 1 0 0 0,0-1-1 0 0,0 0 1 0 0,-1 1 0 0 0,0 1 13 0 0,-1 2 5 0 0,-1 0 0 0 0,-1 0 1 0 0,-2 13-6 0 0,3-22 21 0 0,-1 0-1 0 0,1 1 1 0 0,-1-1 0 0 0,0 0 0 0 0,0 0 0 0 0,0 0 0 0 0,-1 0-1 0 0,0 0 1 0 0,0-1 0 0 0,0 1 0 0 0,-2 1-21 0 0,-18 21-129 0 0,17-20 66 0 0,0 0 0 0 0,0 0 0 0 0,-1 0 0 0 0,0-1 0 0 0,0 0 0 0 0,-2 2 63 0 0,-47 20 207 0 0,39-18-143 0 0,-1-1-1 0 0,-1-1 1 0 0,1-1 0 0 0,-1-1 0 0 0,-8 2-64 0 0,18-6 19 0 0,0-1 0 0 0,0 0 1 0 0,0 0-1 0 0,1-1 1 0 0,-6 0-20 0 0,5 0 47 0 0,6 0 22 0 0,3 0 22 0 0,-3-1 5 0 0,3 0-78 0 0,-12-4 22 0 0,11 5-17 0 0,0 0-1 0 0,1-1 1 0 0,-1 1 0 0 0,0-1-1 0 0,1 1 1 0 0,-1 0-1 0 0,0-1 1 0 0,1 1 0 0 0,-1-1-1 0 0,1 1 1 0 0,-1-1-1 0 0,1 0 1 0 0,-1 1 0 0 0,1-1-1 0 0,0 0 1 0 0,-1 1-1 0 0,1-1 1 0 0,0 0 0 0 0,-1 1-1 0 0,1-1-22 0 0,-2-3 117 0 0,0 1 0 0 0,0 0-1 0 0,0 0 1 0 0,0 0 0 0 0,0 0 0 0 0,-1 1-1 0 0,1-1 1 0 0,-1 1 0 0 0,1-1-1 0 0,-1 1 1 0 0,0 0-117 0 0,3 2 5 0 0,0 0 0 0 0,-1 0 0 0 0,1 0 0 0 0,0 0 0 0 0,0 0 0 0 0,0 0-1 0 0,0 0 1 0 0,0 0 0 0 0,0 0 0 0 0,0 0 0 0 0,0 0 0 0 0,0 0 0 0 0,0-1 0 0 0,-1 1 0 0 0,1 0 0 0 0,0 0 0 0 0,0 0-1 0 0,0 0 1 0 0,0 0 0 0 0,0 0 0 0 0,0 0 0 0 0,0 0 0 0 0,0 0 0 0 0,0 0 0 0 0,0 0 0 0 0,0-1 0 0 0,0 1 0 0 0,0 0 0 0 0,0 0-1 0 0,0 0 1 0 0,0 0 0 0 0,0 0 0 0 0,0 0 0 0 0,0 0 0 0 0,0 0 0 0 0,0 0 0 0 0,0-1 0 0 0,0 1 0 0 0,0 0 0 0 0,0 0-1 0 0,0 0 1 0 0,0 0 0 0 0,0 0 0 0 0,0 0 0 0 0,0 0 0 0 0,0 0 0 0 0,0 0 0 0 0,0 0 0 0 0,0 0 0 0 0,0-1 0 0 0,1 1-1 0 0,-1 0 1 0 0,0 0-5 0 0,0 0 9 0 0,0-1-1 0 0,1 1 1 0 0,-1 0-1 0 0,0-1 1 0 0,0 1-1 0 0,0-1 1 0 0,1 1-1 0 0,-1-1 1 0 0,0 1-1 0 0,0-1 1 0 0,0 1-1 0 0,0-1 1 0 0,0 1-1 0 0,0-1 1 0 0,0 1-1 0 0,0-1 1 0 0,0 1-1 0 0,0-1 1 0 0,0 1-1 0 0,0-1 1 0 0,0 1-1 0 0,0-1 1 0 0,-1 1-1 0 0,1-1 1 0 0,0 1-1 0 0,0-1 1 0 0,-1 1-1 0 0,1-1 1 0 0,0 1-9 0 0,-1-1-45 0 0,1 1 0 0 0,0-1 0 0 0,-1 1 0 0 0,1 0 0 0 0,-1-1 0 0 0,1 1 0 0 0,-1 0 1 0 0,1-1-1 0 0,-1 1 0 0 0,1 0 0 0 0,-1 0 0 0 0,1 0 0 0 0,-1-1 0 0 0,0 1 0 0 0,1 0 0 0 0,-1 0 0 0 0,1 0 0 0 0,-1 0 1 0 0,1 0-1 0 0,-1 0 0 0 0,0 0 0 0 0,1 0 0 0 0,-1 0 45 0 0,1 0-790 0 0,10 3 583 0 0,-10-3 190 0 0,0 1-1 0 0,0 0 1 0 0,0 0-1 0 0,0 0 1 0 0,0-1-1 0 0,0 1 1 0 0,0 0-1 0 0,0 0 1 0 0,-1 0-1 0 0,1-1 1 0 0,0 1-1 0 0,0 0 1 0 0,-1 0-1 0 0,1-1 1 0 0,-1 2 17 0 0,-1 13-238 0 0,2-13 232 0 0,0-1 0 0 0,0 0 0 0 0,0 0 0 0 0,0 0 0 0 0,-1 0 0 0 0,1 0 0 0 0,0 0 0 0 0,-1 0 0 0 0,1 0 0 0 0,0 0 0 0 0,-1 0 0 0 0,1 0 0 0 0,-1 0 0 0 0,0 0 0 0 0,1 0 0 0 0,-1 0 1 0 0,0 0-1 0 0,0 0 6 0 0,-3 4-8 0 0,0 0 1 0 0,-1-1 0 0 0,0 0 0 0 0,0 1 0 0 0,0-1-1 0 0,0-1 1 0 0,0 1 0 0 0,-1-1 0 0 0,0 0 0 0 0,-4 2 7 0 0,-15 3-89 0 0,1 0 0 0 0,-1-2 0 0 0,-2 0 89 0 0,4-1 98 0 0,16-3-63 0 0,1 0 1 0 0,0-1 0 0 0,-1 0-1 0 0,1 0 1 0 0,-7 0-36 0 0,-13-2 32 0 0,-25-3-32 0 0,42 3 37 0 0,-1 0-1 0 0,1-1 0 0 0,-1-1 1 0 0,1 1-1 0 0,0-2 0 0 0,0 1 1 0 0,-2-2-37 0 0,-9-5 123 0 0,17 8-71 0 0,-1 1 0 0 0,0-1-1 0 0,1 0 1 0 0,-1 0 0 0 0,1 0 0 0 0,-1 0-1 0 0,1-1 1 0 0,0 1 0 0 0,0-1 0 0 0,0 0-1 0 0,0 0 1 0 0,1 0 0 0 0,-1 0-1 0 0,-1-4-51 0 0,2-1 160 0 0,3 8-146 0 0,-1-1 0 0 0,0 1 0 0 0,0-1 1 0 0,-1 1-1 0 0,1-1 0 0 0,0 0 0 0 0,0 1 0 0 0,0-1 0 0 0,0 1 0 0 0,0-1 1 0 0,-1 1-1 0 0,1-1 0 0 0,0 1 0 0 0,0-1 0 0 0,-1 1 0 0 0,1-1 0 0 0,0 1-14 0 0,-11-9 200 0 0,4-1-33 0 0,7 10-170 0 0,-1-1 1 0 0,1 0-1 0 0,0 0 0 0 0,-1 1 0 0 0,1-1 1 0 0,-1 0-1 0 0,1 1 0 0 0,0-1 0 0 0,-1 1 1 0 0,0-1-1 0 0,1 0 0 0 0,-1 1 0 0 0,1-1 1 0 0,-1 1-1 0 0,0-1 0 0 0,1 1 0 0 0,-1 0 0 0 0,0-1 1 0 0,0 1-1 0 0,1 0 0 0 0,-1-1 0 0 0,0 1 1 0 0,0 0-1 0 0,1 0 0 0 0,-1 0 0 0 0,0 0 1 0 0,0-1-1 0 0,0 1 0 0 0,0 0 3 0 0,-1 0-85 0 0,2 0 11 0 0,0 0 29 0 0,-1 0 0 0 0,1-1 0 0 0,0 1 0 0 0,-1 0 0 0 0,1-1 0 0 0,-1 1-1 0 0,1 0 1 0 0,-1 0 0 0 0,1-1 0 0 0,-1 1 0 0 0,1 0 0 0 0,-1 0 0 0 0,1 0-1 0 0,-1 0 1 0 0,1-1 0 0 0,-1 1 0 0 0,1 0 0 0 0,-1 0 0 0 0,1 0 0 0 0,-1 0-1 0 0,0 0 46 0 0,-1 3-130 0 0,0-1 58 0 0,-1 1-1 0 0,1-1 1 0 0,0 0 0 0 0,-1 0 0 0 0,0 0 0 0 0,1 0 0 0 0,-2 0 72 0 0,-42 14 24 0 0,35-14-24 0 0,0-1 0 0 0,0 1 0 0 0,-1-2 0 0 0,1 0 0 0 0,0 0 0 0 0,0-1 0 0 0,-5-1 0 0 0,1 1 0 0 0,8 0-1 0 0,0-1 1 0 0,0 0-1 0 0,0 0 1 0 0,0 0-1 0 0,1-1 1 0 0,-1 0-1 0 0,-5-3 1 0 0,-26-11 41 0 0,-1 1 1249 0 0,-29-16-1290 0 0,65 30 54 0 0,0 0-1 0 0,0-1 1 0 0,0 1-1 0 0,0 0 1 0 0,0-1-1 0 0,0 1 1 0 0,1-1-1 0 0,-2-2-53 0 0,1 2 80 0 0,0-1 0 0 0,0 1 0 0 0,-1 0-1 0 0,1 0 1 0 0,-3-2-80 0 0,1 2 54 0 0,0 0-1 0 0,1-1 1 0 0,-1 0-1 0 0,1 0 1 0 0,0 0 0 0 0,0 0-1 0 0,1 0 1 0 0,-1-1-1 0 0,1 1 1 0 0,0-1-1 0 0,-2-4-53 0 0,-9-19 248 0 0,8 18-176 0 0,1 0 0 0 0,0 0 0 0 0,0 0 0 0 0,1-1 0 0 0,1 0 0 0 0,-1 0 0 0 0,2 0 0 0 0,-1-3-72 0 0,2 7-75 0 0,1 0-1 0 0,0-1 0 0 0,0 1 1 0 0,0 0-1 0 0,1 0 0 0 0,0 0 0 0 0,0 0 1 0 0,1 0-1 0 0,0 0 0 0 0,0 0 1 0 0,1 1-1 0 0,-1-1 0 0 0,1 1 1 0 0,1-1-1 0 0,-1 1 0 0 0,1 0 0 0 0,1 1 1 0 0,1-3 75 0 0,18-15-1030 0 0</inkml:trace>
  <inkml:trace contextRef="#ctx0" brushRef="#br0" timeOffset="15344.488">17977 2130 14280 0 0,'0'0'654'0'0,"0"0"-11"0"0,0 0-403 0 0,0 0-160 0 0,0 3-49 0 0,-3 66-660 0 0,-3 1 1 0 0,-5 9 628 0 0,-4 40-74 0 0,1 68 21 0 0,14-142-213 0 0,4 31 266 0 0,1 19-214 0 0,-6-91 178 0 0,1-3 33 0 0,-1 0 0 0 0,1 0-1 0 0,0 0 1 0 0,0 0 0 0 0,0 0 0 0 0,0 0-1 0 0,0 0 1 0 0,0 0 0 0 0,0 0 0 0 0,1 0-1 0 0,-1 0 1 0 0,0 0 0 0 0,0-1 0 0 0,1 1 0 0 0,-1 0-1 0 0,1 0 1 0 0,-1 0 0 0 0,1 0 0 0 0,-1 0-1 0 0,1-1 1 0 0,-1 1 0 0 0,1 0 3 0 0,0 0 47 0 0,-1-1 57 0 0,0 0 88 0 0,0 0 37 0 0,0 0 10 0 0,0-3-1 0 0,0-1 1 0 0,0 0 0 0 0,-1 0 0 0 0,1 0 0 0 0,-1 0 0 0 0,0 1 0 0 0,-1-3-239 0 0,-3-16 719 0 0,3-11 374 0 0,1-16-1093 0 0,0-2 138 0 0,1-11 46 0 0,7-62-184 0 0,1 15 229 0 0,-6 85-81 0 0,1 0-1 0 0,1-4-147 0 0,6-39 285 0 0,-9 42-159 0 0,0 7 80 0 0,0-1 0 0 0,1 1 0 0 0,3-8-206 0 0,9-55 382 0 0,-13 74-384 0 0,-1 5-58 0 0,0 2-12 0 0,0 0-38 0 0,0 0-164 0 0,2 3-70 0 0,38 35-475 0 0,-1 3-1 0 0,2 6 820 0 0,4 5-385 0 0,14 10 385 0 0,-36-41-55 0 0,14 15-47 0 0,1-1 1 0 0,2-2-1 0 0,37 22 102 0 0,-32-23 33 0 0,-30-21-23 0 0,-1-1 1 0 0,1 0-1 0 0,2-1-10 0 0,-5-4 1 0 0,-8-3 0 0 0,1 1 1 0 0,-1-1-1 0 0,1 1 0 0 0,-1 0 0 0 0,0 0 1 0 0,-1 0-1 0 0,1 0 0 0 0,1 2-1 0 0,5 6 53 0 0,-8-8 11 0 0,-2-3 3 0 0,0 0 8 0 0,0 0-3 0 0,0 0 13 0 0,0 0-16 0 0,-12 3 87 0 0,2-1-105 0 0,-16 1 58 0 0,-1 0-1 0 0,-10-1-108 0 0,-353-11 128 0 0,305 6-120 0 0,-96-4-88 0 0,148 6 65 0 0,1-2-1 0 0,-2-1 16 0 0,1-1 30 0 0,12 2-6 0 0,0-2 0 0 0,0-1 0 0 0,-11-4-24 0 0,-2-1 1 0 0,30 10 9 0 0,0 0 0 0 0,0 0 0 0 0,0-1 0 0 0,1 0 0 0 0,-1 1 0 0 0,0-1 0 0 0,1 0 0 0 0,0 0 0 0 0,-1-1-1 0 0,1 1 1 0 0,0-1 0 0 0,0 0 0 0 0,0 0 0 0 0,1 0-10 0 0,1 3 2 0 0,1 0 0 0 0,0-1 1 0 0,0 1-1 0 0,0 0 0 0 0,-1-1 0 0 0,1 1 0 0 0,0 0 1 0 0,0-1-1 0 0,0 1 0 0 0,0 0 0 0 0,0-1 0 0 0,0 1 0 0 0,0 0 1 0 0,0-1-1 0 0,0 1 0 0 0,0 0 0 0 0,0-1 0 0 0,0 1 0 0 0,0 0 1 0 0,0-1-1 0 0,0 1 0 0 0,0 0 0 0 0,0 0 0 0 0,1-1 0 0 0,-1 1 1 0 0,0 0-1 0 0,0-1 0 0 0,0 1 0 0 0,0 0 0 0 0,1-1 1 0 0,-1 1-1 0 0,0 0 0 0 0,0 0 0 0 0,1-1-2 0 0,8-6 33 0 0,24-7-23 0 0,-26 10-10 0 0,0 1 0 0 0,-1 0 0 0 0,1 0 0 0 0,0 1 0 0 0,1 0 0 0 0,2 0 0 0 0,18-7 0 0 0,33-19-43 0 0,-10 4 14 0 0,133-58 15 0 0,39-15 292 0 0,-84 39-11 0 0,-136 56-254 0 0,0 1-1 0 0,0-1 1 0 0,0 0 0 0 0,0 0 0 0 0,0 0-1 0 0,1-2-12 0 0,-2 3 13 0 0,0-1 1 0 0,0 1-1 0 0,0-1 0 0 0,0 1 0 0 0,0 0 0 0 0,0 0 0 0 0,0 0 0 0 0,1 0-13 0 0,-1 0 64 0 0,-2 1 4 0 0,0 0 16 0 0,0 0 4 0 0,0 0 0 0 0,0 1-91 0 0,-1-1 1 0 0,1 0-1 0 0,0 0 0 0 0,0 0 0 0 0,0 1 0 0 0,0-1 0 0 0,0 0 0 0 0,0 0 0 0 0,0 0 0 0 0,0 1 0 0 0,0-1 1 0 0,0 0-1 0 0,0 0 0 0 0,0 0 0 0 0,0 1 0 0 0,0-1 0 0 0,0 0 0 0 0,0 0 0 0 0,1 0 0 0 0,-1 1 0 0 0,0-1 0 0 0,0 0 1 0 0,0 0-1 0 0,0 0 0 0 0,0 1 0 0 0,0-1 0 0 0,1 0 0 0 0,-1 0 0 0 0,0 0 0 0 0,0 0 0 0 0,0 0 0 0 0,0 1 0 0 0,1-1 1 0 0,-1 0-1 0 0,0 0 0 0 0,0 0 0 0 0,0 0 0 0 0,1 0 0 0 0,-1 0 0 0 0,0 0 0 0 0,0 0 0 0 0,0 0 0 0 0,1 0 0 0 0,-1 0 1 0 0,0 0-1 0 0,0 0 0 0 0,0 0 0 0 0,1 0 0 0 0,-1 0 0 0 0,0 0 0 0 0,0 0 0 0 0,0 0 0 0 0,1 0 0 0 0,-1 0 0 0 0,0 0 1 0 0,0 0-1 0 0,0 0 0 0 0,1 0 0 0 0,-1-1 0 0 0,0 1 0 0 0,0 0 0 0 0,0 0 0 0 0,0 0 0 0 0,1 0 0 0 0,-1 0 0 0 0,0-1 3 0 0,-2 9-35 0 0,0-1 0 0 0,0 0 0 0 0,0 0 0 0 0,-1 0 0 0 0,-1 0 0 0 0,1 0 0 0 0,-1-1 0 0 0,-3 5 35 0 0,-3 3-45 0 0,1 1 1 0 0,-6 10 44 0 0,-6 12-63 0 0,-64 90-55 0 0,53-81 124 0 0,-102 140-6 0 0,101-140 2 0 0,-22 42-2 0 0,7-12-19 0 0,12-9-1610 0 0,22-48-4580 0 0</inkml:trace>
  <inkml:trace contextRef="#ctx0" brushRef="#br0" timeOffset="19342.968">12589 4473 4144 0 0,'0'0'191'0'0,"0"0"150"0"0,0 0 528 0 0,0 0 231 0 0,1-1 48 0 0,3-1-865 0 0,-1 1 1 0 0,1 0-1 0 0,-1 0 0 0 0,1 0 1 0 0,-1 0-1 0 0,2 1-283 0 0,17-6 409 0 0,-15 4-276 0 0,0 0-1 0 0,0 1 1 0 0,1-1-1 0 0,1 1-132 0 0,-4 1 111 0 0,1-1 0 0 0,-1 0 1 0 0,1-1-1 0 0,-1 1 0 0 0,0-1 0 0 0,0 0 0 0 0,0 0 0 0 0,3-1-111 0 0,-4 1 111 0 0,0 0 1 0 0,0 1-1 0 0,0 0 0 0 0,1 0 0 0 0,-1 0 1 0 0,2 0-112 0 0,17-4 307 0 0,37-8 637 0 0,-45 9-772 0 0,1 1 0 0 0,-1 0 0 0 0,1 2-1 0 0,5-1-171 0 0,32-3 265 0 0,-36 2-187 0 0,11-2 215 0 0,0 2 0 0 0,19 0-293 0 0,-29 2 181 0 0,-1-1 1 0 0,18-3-182 0 0,-17 1 174 0 0,-1 2-1 0 0,18-1-173 0 0,0 2 381 0 0,20-4-381 0 0,-21 1 245 0 0,19 1-245 0 0,-43 1 0 0 0,-7 1 0 0 0,-1 1 0 0 0,0-1 0 0 0,0 0 0 0 0,1 1 0 0 0,-1 0 0 0 0,0-1 0 0 0,1 1 0 0 0,-1 0 0 0 0,1 0 0 0 0,-1 0 0 0 0,1 1 0 0 0,63-5 654 0 0,-64 3-586 0 0,9-3 7 0 0,-6 3-19 0 0,2 1-46 0 0,0-3-10 0 0,0 3 12 0 0,-6 0 47 0 0,-1 0 6 0 0,0 0-1 0 0,0 0 12 0 0,0 0 51 0 0,0 0 22 0 0,0 0 3 0 0,2 0-25 0 0,4 0-91 0 0,-4 0 65 0 0,-2 0 209 0 0,0 0 71 0 0,0 0 16 0 0,0 0-47 0 0,0 0-278 0 0,0 0-371 0 0,0 0-165 0 0,0 0-43 0 0,0 0 134 0 0,0 0 582 0 0,0 0 257 0 0,0 0 50 0 0,0 0-127 0 0,0 0-576 0 0,0 0-254 0 0,0 0-51 0 0,0 0 57 0 0,0 0 301 0 0,0 0 182 0 0,0 0 18 0 0,0 0-27 0 0,0 0-98 0 0,0 0-9 0 0,0 0 30 0 0,0 0 96 0 0,0 0 10 0 0,0 0-30 0 0,0 0-74 0 0,0 0 106 0 0,0 0 34 0 0,0 0-6 0 0,0 0-28 0 0,0 0-30 0 0,0 0-93 0 0,0 0-14 0 0,0 0 3 0 0,0 0-5 0 0,-10 14-118 0 0,1 0 59 0 0,-1 0 0 0 0,-1-1 0 0 0,-1 0 0 0 0,-12 10 128 0 0,12-11-45 0 0,0 0-1 0 0,1 1 1 0 0,0 0 0 0 0,-8 14 45 0 0,8-10-5 0 0,-1 0 0 0 0,-11 11 5 0 0,-11 15-11 0 0,-76 99-43 0 0,75-97 54 0 0,-2 7 0 0 0,-17 23 0 0 0,19-28 0 0 0,30-39 0 0 0,2-5 18 0 0,1 1 1 0 0,-1-1-1 0 0,1 1 1 0 0,-1-1 0 0 0,0 0-1 0 0,0 0 1 0 0,-2 1-19 0 0,2-1 58 0 0,-3 6-14 0 0,4-7 112 0 0,2-2-139 0 0,0 0 0 0 0,-1 1-1 0 0,1-1 1 0 0,0 0 0 0 0,-1 0-1 0 0,1 0 1 0 0,0 0 0 0 0,-1 0-1 0 0,1 1 1 0 0,0-1-1 0 0,-1 0 1 0 0,1 0 0 0 0,0 1-1 0 0,0-1 1 0 0,-1 0 0 0 0,1 0-1 0 0,0 1 1 0 0,0-1 0 0 0,-1 0-1 0 0,1 1 1 0 0,0-1-1 0 0,0 0 1 0 0,0 1 0 0 0,0-1-1 0 0,-1 1-16 0 0,-4 6 415 0 0,-1-3-334 0 0,4-3-13 0 0,2-1-4 0 0,0 0 0 0 0,0 0 0 0 0,0 0 0 0 0,0 0 0 0 0,0 0 6 0 0,0 0 20 0 0,0 0 14 0 0,0 0 35 0 0,0 0 18 0 0,0 0 3 0 0,0 0-16 0 0,0 0-58 0 0,-7-6 420 0 0,4 4-464 0 0,1 1-1 0 0,-1-1 0 0 0,0 1 0 0 0,1-1 1 0 0,0 0-1 0 0,-1 0 0 0 0,1 0 0 0 0,0 0 1 0 0,0-1-1 0 0,0 1 0 0 0,1 0 0 0 0,-2-2-41 0 0,-18-35 428 0 0,9 16-211 0 0,7 13-172 0 0,1 0-1 0 0,0 0 0 0 0,1 0 1 0 0,0-1-1 0 0,0-3-44 0 0,-7-23 33 0 0,-23-84 308 0 0,20 60-240 0 0,9 38-106 0 0,-5-18 5 0 0,-2 1 116 0 0,1 0 0 0 0,1-15-116 0 0,-7-13 67 0 0,11 50-68 0 0,0 0 1 0 0,2 0-1 0 0,0-1 1 0 0,1 0-1 0 0,0-4 1 0 0,2 13 6 0 0,1-31-41 0 0,-3 0 0 0 0,-6-41 35 0 0,-8-20 0 0 0,12 90 17 0 0,3 11-36 0 0,0-1-1 0 0,0 0 1 0 0,1 0-1 0 0,-1 0 1 0 0,0 0-1 0 0,1 0 1 0 0,0 0-1 0 0,-1 0 1 0 0,1-1 19 0 0,1 2-25 0 0,-7-11-52 0 0,6 11 17 0 0,0 1-16 0 0,0 0-10 0 0,0 0 10 0 0,0 0-27 0 0,0 0-29 0 0,0 0-11 0 0,0 0-1 0 0,0 0 14 0 0,0 0 47 0 0,0 0-10 0 0,0 0-11 0 0,1 1 84 0 0,1 0 0 0 0,-1 0 0 0 0,1 0 0 0 0,-1 0 1 0 0,1 0-1 0 0,-1 1 0 0 0,0-1 0 0 0,1 0 0 0 0,-1 1 0 0 0,0-1 0 0 0,0 1 1 0 0,0 0 19 0 0,3 3-5 0 0,58 51-214 0 0,17 9 219 0 0,85 50-69 0 0,-101-72 66 0 0,-12-9 3 0 0,82 60 0 0 0,-71-50 0 0 0,-19-14 0 0 0,28 27 0 0 0,-63-49 0 0 0,0 0 0 0 0,-1 1 0 0 0,1 2 0 0 0,-4-6 8 0 0,0 1 0 0 0,1 0 0 0 0,0-1 0 0 0,0 0 0 0 0,0 0 0 0 0,1-1 0 0 0,-1 1 0 0 0,5 2-8 0 0,-6-5 10 0 0,-1 0 1 0 0,1 1-1 0 0,-1-1 0 0 0,0 1 0 0 0,0 0 0 0 0,3 2-10 0 0,5 6 15 0 0,-4-7 44 0 0,-4-3 9 0 0,5 2 12 0 0,-6-3 8 0 0,-1 1-29 0 0,5 3-34 0 0,-4-3 46 0 0,-2-1 3 0 0,0 0-2 0 0,0 0 2 0 0,0 0 3 0 0,0 0-4 0 0,0 0-29 0 0,0 0-109 0 0,0 0-16 0 0,0 0 30 0 0,0 0 96 0 0,0 0 13 0 0,0 0-109 0 0,-1 1 43 0 0,-1-1-1 0 0,1 1 1 0 0,0-1-1 0 0,-1 1 1 0 0,1-1-1 0 0,0 0 1 0 0,-1 1 0 0 0,1-1-1 0 0,-1 0 1 0 0,1 0-1 0 0,-1 0 9 0 0,-2 1-6 0 0,0-1 6 0 0,-16 8 0 0 0,6-2 0 0 0,1-1 0 0 0,-1-1 0 0 0,0 0 0 0 0,-15 2 0 0 0,-59 4 0 0 0,68-9 0 0 0,-3 2 0 0 0,0 2 0 0 0,-6 2 0 0 0,-30 5 0 0 0,-14 0-72 0 0,-15 7 72 0 0,7-6 0 0 0,62-10 19 0 0,1-2-1 0 0,0 0 0 0 0,-1-1 0 0 0,-4-2-18 0 0,3 1 28 0 0,0 1-1 0 0,-18 2-27 0 0,35-2 7 0 0,0 0-1 0 0,0 0 0 0 0,0 0 1 0 0,0 0-1 0 0,0-1 0 0 0,1 1 0 0 0,-1-1 1 0 0,0 1-1 0 0,-2-2-6 0 0,5 2 3 0 0,-8-4 20 0 0,6 3 30 0 0,2 1-19 0 0,0 0-117 0 0,0 0 23 0 0,-1 0 100 0 0,-1 0-41 0 0,1 0 0 0 0,-1 0 0 0 0,1 0-1 0 0,-1 0 1 0 0,1 0 0 0 0,-1 0 0 0 0,1 1 0 0 0,-1-1-1 0 0,1 1 1 0 0,0-1 0 0 0,-1 1 0 0 0,1-1 0 0 0,-1 1 0 0 0,1 0-1 0 0,0-1 1 0 0,-1 2 1 0 0,-3 1-21 0 0,3-2 20 0 0,-1 0 0 0 0,0 0 0 0 0,1-1 0 0 0,-1 1 0 0 0,0-1 0 0 0,1 1 0 0 0,-1-1-1 0 0,0 0 1 0 0,0 0 0 0 0,0 0 1 0 0,2 0-1 0 0,0 0 0 0 0,0 0-1 0 0,0 0 1 0 0,0 1 0 0 0,0-1-1 0 0,0 0 1 0 0,0 0 0 0 0,0 1-1 0 0,0-1 1 0 0,0 1 0 0 0,0-1-1 0 0,0 1 1 0 0,0-1 0 0 0,0 1-1 0 0,0 0 1 0 0,0-1 0 0 0,0 1 0 0 0,0 0 1 0 0,-4 4-30 0 0,-9 2 19 0 0,-12 4 11 0 0,14-9-30 0 0,1 1 0 0 0,0 1 0 0 0,-11 5 30 0 0,-49 18-206 0 0,31-10 142 0 0,40-16 64 0 0,-1-1 0 0 0,0 1 0 0 0,1-1 0 0 0,-1 1 0 0 0,0-1 0 0 0,1 0 0 0 0,-1 1 0 0 0,0-1 0 0 0,0 0 0 0 0,0 1 0 0 0,1-1 0 0 0,-1 0 0 0 0,0 0 0 0 0,0 0-1 0 0,0 0 1 0 0,0 0 0 0 0,1 0 0 0 0,-1 0 0 0 0,0 0 0 0 0,0 0 0 0 0,-7 4 13 0 0,7-4 47 0 0,1 0 11 0 0,0 0-6 0 0,0 0-1 0 0,0 0 0 0 0,0 0 6 0 0,0 0 20 0 0,0 0 1 0 0,0 0-22 0 0,0 0 11 0 0,0 0 66 0 0,0 0 22 0 0,0 0 6 0 0,0 0-48 0 0,0-1-147 0 0,0-1 1 0 0,-1 1 0 0 0,1 0-1 0 0,0-1 1 0 0,0 1-1 0 0,-1-1 1 0 0,1 1 0 0 0,-1 0-1 0 0,1-1 1 0 0,-1 1 0 0 0,0-1 20 0 0,1 2 8 0 0,0-1 0 0 0,0 1 0 0 0,0-1 0 0 0,0 1 0 0 0,0 0 0 0 0,0-1 0 0 0,0 1 0 0 0,0-1 0 0 0,1 1 0 0 0,-1-1 0 0 0,0 1 0 0 0,0 0 0 0 0,0-1 0 0 0,1 1 1 0 0,-1 0-1 0 0,0-1 0 0 0,0 1 0 0 0,1-1 0 0 0,-1 1 0 0 0,0 0-8 0 0,1-1 27 0 0,8-22 46 0 0,1 0 0 0 0,1 0 1 0 0,1 1-1 0 0,1 1 0 0 0,3-4-73 0 0,1-2 1 0 0,-2-2 0 0 0,0-3-1 0 0,14-25-16 0 0,3-7-752 0 0,-13 19-4733 0 0,-4 2-1399 0 0</inkml:trace>
  <inkml:trace contextRef="#ctx0" brushRef="#br0" timeOffset="20835.62">14183 4205 7832 0 0,'0'0'356'0'0,"0"0"-7"0"0,1-1-221 0 0,17-18 1504 0 0,-1 0 1 0 0,-1-1-1 0 0,3-6-1632 0 0,3 1 372 0 0,-18 22-295 0 0,-1-1 0 0 0,1 1 0 0 0,-1-1 1 0 0,0 0-1 0 0,0 1 0 0 0,-1-2 0 0 0,1 1 1 0 0,1-4-78 0 0,-3 6 18 0 0,-1 0 1 0 0,1 0 0 0 0,0 0 0 0 0,0 0-1 0 0,0 0 1 0 0,0 0 0 0 0,0 1 0 0 0,0-1 0 0 0,0 0-1 0 0,0 1 1 0 0,1-1 0 0 0,-1 0 0 0 0,1 1 0 0 0,-1 0-1 0 0,1-1 1 0 0,0 1 0 0 0,-1 0 0 0 0,1 0-1 0 0,0 0 1 0 0,0 0 0 0 0,0 0 0 0 0,-1 1 0 0 0,3-2-19 0 0,28-11 16 0 0,0 2 0 0 0,0 0 0 0 0,1 2 0 0 0,8 0-16 0 0,16 3-1 0 0,0 2 0 0 0,1 2 1 0 0,2 4 0 0 0,4-2-10 0 0,-37 2-18 0 0,0 1 0 0 0,0 1 0 0 0,0 1 0 0 0,-1 1 0 0 0,15 6 28 0 0,-27-7-39 0 0,-1 1 1 0 0,0 0-1 0 0,-1 1 1 0 0,1 0-1 0 0,-1 1 1 0 0,6 5 38 0 0,9 6-123 0 0,-19-14 89 0 0,-1 0 0 0 0,0 1-1 0 0,0 0 1 0 0,0 0-1 0 0,-1 0 1 0 0,0 1 0 0 0,0 0-1 0 0,0 0 1 0 0,-1 1 0 0 0,0-1-1 0 0,-1 1 1 0 0,1 0 0 0 0,0 5 34 0 0,1 1-128 0 0,0 0 0 0 0,-2 0 0 0 0,0 1 0 0 0,-1-1 0 0 0,0 1 0 0 0,-1 0 0 0 0,0 0 0 0 0,-2-1 0 0 0,0 12 128 0 0,-1-11-174 0 0,0 2 87 0 0,0 1 0 0 0,-2-1 0 0 0,0 0 0 0 0,-1 0 1 0 0,-3 10 86 0 0,-2-7-38 0 0,0 1 1 0 0,-2-2 0 0 0,-10 16 37 0 0,14-24-12 0 0,-1-1 1 0 0,0 0-1 0 0,-1-1 1 0 0,0 0-1 0 0,-1 0 1 0 0,0-1 0 0 0,-3 2 11 0 0,-9 5 188 0 0,-1-1 0 0 0,0-1 1 0 0,-1-1-1 0 0,-22 8-188 0 0,33-15 88 0 0,0-1 0 0 0,1 0 0 0 0,-1-1 0 0 0,0-1 1 0 0,-1 0-1 0 0,1-1 0 0 0,0 0 0 0 0,-1-1 0 0 0,1 0 0 0 0,-9-2-88 0 0,2-1 256 0 0,-1-2 0 0 0,1 0 0 0 0,0-1 0 0 0,1-1 0 0 0,-12-6-256 0 0,13 5 267 0 0,10 5-126 0 0,-1-1 0 0 0,1-1 0 0 0,0 1 0 0 0,0-1 1 0 0,0-1-1 0 0,1 0 0 0 0,-6-4-141 0 0,-6-8 157 0 0,-22-25 171 0 0,37 38-272 0 0,0 0 0 0 0,0 0 0 0 0,0-1 1 0 0,1 0-1 0 0,0 0 0 0 0,0 0 0 0 0,-1-6-56 0 0,-9-17 127 0 0,10 24-185 0 0,0-1 1 0 0,0 0 0 0 0,1 0 0 0 0,-1-3 57 0 0,-1-3-310 0 0,3 10 175 0 0,1 0 0 0 0,-1 0 0 0 0,0 0 1 0 0,1 0-1 0 0,0 0 0 0 0,-1 0 1 0 0,1 0-1 0 0,0-1 135 0 0,0-12-701 0 0</inkml:trace>
  <inkml:trace contextRef="#ctx0" brushRef="#br0" timeOffset="21707.017">15951 4311 13560 0 0,'0'0'621'0'0,"0"0"-12"0"0,1 3-391 0 0,9 38-194 0 0,-6-19-36 0 0,-3-19 4 0 0,-1-1 0 0 0,1 1 0 0 0,0-1 1 0 0,0 0-1 0 0,1 0 0 0 0,-1 0 1 0 0,0 1-1 0 0,1-1 0 0 0,-1 0 1 0 0,1 0-1 0 0,0-1 0 0 0,0 2 8 0 0,0-2-7 0 0,-1 1 0 0 0,1 0 0 0 0,0 0 0 0 0,-1 0 0 0 0,0 0 0 0 0,1 0 0 0 0,-1 0 0 0 0,0 1-1 0 0,0-1 1 0 0,0 0 0 0 0,0 0 0 0 0,-1 1 7 0 0,4 12-9 0 0,-3-7 8 0 0,1-1 1 0 0,0 0 0 0 0,0 1 0 0 0,1-1 0 0 0,0 0 0 0 0,2 4 0 0 0,6 8 0 0 0,-2-6 0 0 0,-1 2 0 0 0,0-1 0 0 0,2 11 0 0 0,3 0 0 0 0,-10-21 0 0 0,-1 1 0 0 0,1-1 0 0 0,-1 1 0 0 0,0-1 0 0 0,-1 1 0 0 0,1 0 0 0 0,-1 0 0 0 0,0 0 0 0 0,0 0 0 0 0,0-2 3 0 0,-1-1 1 0 0,1 1 0 0 0,0-1 0 0 0,0 1 0 0 0,0-1 0 0 0,0 1 0 0 0,0-1 0 0 0,1 0 0 0 0,-1 1-4 0 0,7 11 49 0 0,-8-13 19 0 0,3 8-65 0 0,0-5-152 0 0,-5-3 91 0 0,1 0-1 0 0,0-1 0 0 0,-1 1 1 0 0,1-1-1 0 0,-1 1 1 0 0,1-1-1 0 0,-1 0 1 0 0,1 1-1 0 0,-1-1 0 0 0,1 0 1 0 0,-1 0-1 0 0,1 0 1 0 0,-1 0-1 0 0,0 0 1 0 0,1-1-1 0 0,-1 1 59 0 0,-3 0-360 0 0,-4-1-204 0 0,-1 1 0 0 0,1-2 1 0 0,-1 1-1 0 0,1-1 0 0 0,-3-2 564 0 0,10 4-200 0 0,0-1-1 0 0,1 0 0 0 0,-1 0 1 0 0,0 0-1 0 0,1 0 0 0 0,-1 0 0 0 0,0 0 1 0 0,1 0-1 0 0,0 0 0 0 0,-1-1 1 0 0,1 1-1 0 0,0 0 0 0 0,-1-1 1 0 0,1 0-1 0 0,0 1 0 0 0,0-1 1 0 0,0 1-1 0 0,0-2 201 0 0,-13-16-1777 0 0,8 14 1491 0 0,3 3 232 0 0,1 0-1 0 0,0 1 1 0 0,0-1 0 0 0,0 0-1 0 0,0 0 1 0 0,0-1 0 0 0,0 1-1 0 0,1 0 1 0 0,-1-1-1 0 0,1 1 1 0 0,-1 0 0 0 0,1-1-1 0 0,0 0 1 0 0,0 1 0 0 0,0-1-1 0 0,0 0 1 0 0,1 0 0 0 0,-1 1-1 0 0,1-1 1 0 0,0 0 54 0 0,-2-8-21 0 0,-1 0 0 0 0,0 0 1 0 0,0 1-1 0 0,-3-7 21 0 0,-7-19 236 0 0,10 18-64 0 0,0 0-1 0 0,0 0 1 0 0,2 0-1 0 0,0 0 1 0 0,2-6-172 0 0,-2 13 140 0 0,0-1 0 0 0,-1 1 0 0 0,0 0 1 0 0,0 0-1 0 0,-4-7-140 0 0,5 12 99 0 0,0 0 1 0 0,1 0-1 0 0,-1 0 1 0 0,1 1-1 0 0,0-1 1 0 0,1 0-1 0 0,-1 0 1 0 0,1 0-1 0 0,0 0-99 0 0,1 0 208 0 0,-1 0 0 0 0,-1 0-1 0 0,1-1 1 0 0,-1 1 0 0 0,0 0-1 0 0,-1 0 1 0 0,0-4-208 0 0,-7-18 926 0 0,6 22-650 0 0,0 0 0 0 0,0-1 1 0 0,1 1-1 0 0,0-1 0 0 0,0 1 0 0 0,1-1 1 0 0,-1 1-1 0 0,2-6-276 0 0,0 3 246 0 0,0 2 70 0 0,0-1-1 0 0,-1 1 1 0 0,0 0-1 0 0,0-1 1 0 0,-1 1-1 0 0,1 0 1 0 0,-2-1 0 0 0,0-2-316 0 0,1 7 70 0 0,0 1 0 0 0,0-1 1 0 0,0 0-1 0 0,0 1 0 0 0,1-1 1 0 0,-1 0-1 0 0,1 0 0 0 0,-1 1 1 0 0,1-1-1 0 0,0 0 0 0 0,0 0 1 0 0,1 0-1 0 0,-1 1 0 0 0,0-1 1 0 0,1 0-1 0 0,0 0 0 0 0,-1 1 1 0 0,1-1-1 0 0,0 0 0 0 0,1-1-70 0 0,2-10 345 0 0,-4 12-325 0 0,0 1 0 0 0,0-1 1 0 0,0 0-1 0 0,1 1 0 0 0,-1-1 1 0 0,0 1-1 0 0,1 0 0 0 0,0-1 1 0 0,-1 1-1 0 0,1-1 0 0 0,0 1 1 0 0,-1 0-1 0 0,1-1 0 0 0,0 1 1 0 0,1-1-21 0 0,3-2 6 0 0,0 0 1 0 0,0 1 0 0 0,1-1 0 0 0,-1 1-1 0 0,1 0 1 0 0,0 1 0 0 0,0-1 0 0 0,0 1-1 0 0,0 0 1 0 0,0 1 0 0 0,0-1 0 0 0,1 1-1 0 0,-1 1 1 0 0,2-1-7 0 0,12 0-21 0 0,0 1-1 0 0,0 0 0 0 0,0 2 1 0 0,16 3 21 0 0,11 0 0 0 0,-28-3 0 0 0,0 1 0 0 0,5 1 0 0 0,21 5 2 0 0,0-3 0 0 0,43 2-2 0 0,93-6-57 0 0,-132-2-2 0 0,111 0 59 0 0,-147 1 19 0 0,-1 1 0 0 0,0 0 0 0 0,0 1 0 0 0,0 0 0 0 0,0 1 0 0 0,0 0 0 0 0,0 1 0 0 0,-1 0 0 0 0,0 0 0 0 0,7 6-19 0 0,-14-8 4 0 0,1 0 1 0 0,0 1-1 0 0,-1-1 0 0 0,0 1 0 0 0,0 0 0 0 0,0 0 0 0 0,-1 0 1 0 0,1 1-1 0 0,-1-1 0 0 0,0 1 0 0 0,0 0 0 0 0,0-1 0 0 0,-1 2 1 0 0,0-1-1 0 0,0 0-4 0 0,8 19-15 0 0,-8-20 16 0 0,0 0-1 0 0,0 0 0 0 0,-1 0 0 0 0,1 0 0 0 0,-1 0 0 0 0,0 0 0 0 0,0 1 0 0 0,-1-1 1 0 0,1 1-1 0 0,-3 14 0 0 0,2-15 0 0 0,-1 1 0 0 0,1-1 0 0 0,0 1 0 0 0,0 0 0 0 0,0-1 0 0 0,1 4 0 0 0,4 10 0 0 0,-4-11 0 0 0,1-1 0 0 0,-1 1 0 0 0,0-1 0 0 0,0 1 0 0 0,0 1 0 0 0,-3 29 0 0 0,1-24 0 0 0,1-1 0 0 0,0 0 0 0 0,0 0 0 0 0,1 1 0 0 0,1-1 0 0 0,0 0 0 0 0,-2-11 0 0 0,3 8 0 0 0,-1 1 0 0 0,0-1 0 0 0,0 1 0 0 0,-1 8 0 0 0,-1-12 0 0 0,0-1 0 0 0,1 0 0 0 0,0 0 0 0 0,-1 1 0 0 0,2-1 0 0 0,-1 0 0 0 0,1 0 0 0 0,-1 0 0 0 0,1 0 0 0 0,1 0 0 0 0,-1-1 0 0 0,3 4 0 0 0,-5-7 0 0 0,3 4 0 0 0,-1 0 0 0 0,0 1 0 0 0,-1 0 0 0 0,1-1 0 0 0,-1 4 0 0 0,0-4 0 0 0,0-1 0 0 0,0 1 0 0 0,0-1 0 0 0,1 0 0 0 0,-1 1 0 0 0,1-1 0 0 0,0 0 0 0 0,0 0 0 0 0,1 0 0 0 0,0 1 0 0 0,2 1-10 0 0,-1 1 0 0 0,-1 0 0 0 0,1-1 1 0 0,-1 2 9 0 0,0-3-7 0 0,-1 0 1 0 0,1 1 0 0 0,0-1 0 0 0,0 0 0 0 0,1 0 0 0 0,1 1 6 0 0,3 3-15 0 0,0 0 0 0 0,0 0 0 0 0,-1 1 0 0 0,1 2 15 0 0,-6-8-1 0 0,-1-3 2 0 0,23 13-12 0 0,-18-7-42 0 0,-6-7 50 0 0,0 1 0 0 0,0-1 0 0 0,0 1 0 0 0,0-1 0 0 0,0 1 0 0 0,0-1 0 0 0,0 1 0 0 0,0-1 0 0 0,0 1 0 0 0,-1-1 0 0 0,1 1 0 0 0,0-1 0 0 0,0 1 0 0 0,-1-1 0 0 0,1 1 0 0 0,0-1 0 0 0,-1 1 0 0 0,1-1 0 0 0,0 0 0 0 0,-1 1 3 0 0,0 0-4 0 0,-1 3 4 0 0,1-2 1 0 0,1-1 0 0 0,-2 1 1 0 0,1-1-1 0 0,0 1 0 0 0,0-1 1 0 0,0 1-1 0 0,-1-1 0 0 0,1 0 1 0 0,-1 0-1 0 0,1 1 0 0 0,-2-1-1 0 0,-1 3 19 0 0,0-1 0 0 0,-1-1 0 0 0,1 1 0 0 0,-1 0 0 0 0,1-1 0 0 0,-1 0 0 0 0,-4 1-19 0 0,-13 6 95 0 0,11-4-9 0 0,0 0 0 0 0,0-1-1 0 0,-1-1 1 0 0,1 0 0 0 0,-1 0-1 0 0,0-1 1 0 0,-3-1-86 0 0,-22 2 872 0 0,-27-3-872 0 0,34 0 305 0 0,-101-6 806 0 0,81 6-910 0 0,6-1-115 0 0,0 2 0 0 0,-28 5-86 0 0,-9 3-15 0 0,69-9 0 0 0,1 1 0 0 0,-1-2-1 0 0,0 1 1 0 0,1-2-1 0 0,-8-1 16 0 0,0-3-260 0 0,15 2-5471 0 0,4 4 15 0 0</inkml:trace>
  <inkml:trace contextRef="#ctx0" brushRef="#br0" timeOffset="23624.427">18655 3852 3224 0 0,'0'0'525'0'0,"0"0"998"0"0,0 0 438 0 0,0 0 88 0 0,0 0-222 0 0,0 0-1016 0 0,0 0-445 0 0,0 0-87 0 0,0 0-42 0 0,0 0-91 0 0,0 0-40 0 0,0 0-8 0 0,0 0-32 0 0,0 3-114 0 0,0 0 33 0 0,0 1 0 0 0,-1 0 0 0 0,0-1 1 0 0,0 1-1 0 0,0-1 0 0 0,0 1 0 0 0,-1-1 0 0 0,1 1 0 0 0,-2 1 15 0 0,-20 32-7 0 0,13-20-36 0 0,-30 53 169 0 0,18-31 98 0 0,-1-1 0 0 0,-10 10-224 0 0,25-37 50 0 0,-71 87 313 0 0,-8 9-120 0 0,26-34-59 0 0,38-43-139 0 0,0-2 1 0 0,-2-1-1 0 0,-3 1-45 0 0,-5 2 0 0 0,17-14 0 0 0,-1-1 0 0 0,-2 0 0 0 0,-1 0-129 0 0,13-9-144 0 0,-1 0-1 0 0,0 0 0 0 0,0-1 1 0 0,-1 0-1 0 0,0-1 1 0 0,0 0-1 0 0,0 0 0 0 0,-1 0 274 0 0,0-5-1060 0 0,0-6-10 0 0</inkml:trace>
  <inkml:trace contextRef="#ctx0" brushRef="#br0" timeOffset="24044.637">17701 3717 11056 0 0,'0'0'505'0'0,"0"0"-9"0"0,1 1-317 0 0,6 6-165 0 0,0 1 37 0 0,1-1-1 0 0,0 0 0 0 0,1 1-50 0 0,-5-5 41 0 0,0 0 1 0 0,-1 0-1 0 0,0 1 0 0 0,1 0 1 0 0,-1 0-1 0 0,-1 0 0 0 0,1 0 1 0 0,1 2-42 0 0,0 1 116 0 0,0 0 0 0 0,1-1 1 0 0,4 5-117 0 0,-7-8 35 0 0,9 9 184 0 0,1-1 1 0 0,0 0-1 0 0,8 6-219 0 0,14 9 399 0 0,1 3-399 0 0,-9-7 274 0 0,1-1 0 0 0,10 5-274 0 0,18 10 356 0 0,73 43 687 0 0,63 42 392 0 0,16 5-119 0 0,-160-97-1110 0 0,-6-4 52 0 0,13 5-258 0 0,-35-21 127 0 0,-1 1-1 0 0,0 1 0 0 0,0 0 0 0 0,-1 1 0 0 0,1 2-126 0 0,-17-12 89 0 0,-1-2-1 0 0,1 1-14 0 0,3 4-44 0 0,-3-4 45 0 0,0 2-16 0 0,0-1-420 0 0,1 3 794 0 0,-1 0-7766 0 0,-1-5 1677 0 0</inkml:trace>
  <inkml:trace contextRef="#ctx0" brushRef="#br0" timeOffset="24991.831">18631 4018 6448 0 0,'0'-7'669'0'0,"0"1"-220"0"0,0 0 0 0 0,1 0 0 0 0,-1 0 0 0 0,1 0 0 0 0,1 0-1 0 0,0-2-448 0 0,1-5 504 0 0,-3 12-422 0 0,0-1-1 0 0,0 0 0 0 0,0 1 0 0 0,0-1 0 0 0,0 0 1 0 0,-1 1-1 0 0,1-1 0 0 0,0 1 0 0 0,-1-1 1 0 0,1 0-1 0 0,-1 1 0 0 0,0-2-81 0 0,-4-15 728 0 0,4 11-571 0 0,0 1 0 0 0,-1 0-1 0 0,0 0 1 0 0,0 0 0 0 0,-1 0 0 0 0,1 0 0 0 0,-1 0 0 0 0,-2-2-157 0 0,-3-2 165 0 0,-1 0 0 0 0,0 1 0 0 0,0 0 0 0 0,-10-8-165 0 0,-1 0 108 0 0,11 10-126 0 0,1 0 1 0 0,-1 1-1 0 0,-5-3 18 0 0,-21-15-43 0 0,17 13-31 0 0,11 8 46 0 0,5 2-12 0 0,1-1 216 0 0,1 1 1 0 0,-1-1-1 0 0,-1 1 0 0 0,1-1 0 0 0,0 1 0 0 0,0-1 0 0 0,0 1 1 0 0,-2-1-177 0 0,-4 0 30 0 0,5 1-8 0 0,-7 10-221 0 0,-7 11 150 0 0,0 1 1 0 0,-3 8 48 0 0,-17 16 0 0 0,-59 111-90 0 0,56-102 165 0 0,12-17-76 0 0,-32 42 73 0 0,-7 2-72 0 0,46-60 0 0 0,-6 7 0 0 0,16-16 34 0 0,-1-1 0 0 0,-1 0 0 0 0,0-1 1 0 0,0 0-1 0 0,-1-1 0 0 0,0 0 0 0 0,-4 0-34 0 0,-7 7 131 0 0,21-15-61 0 0,-3-1-1 0 0,4 0 16 0 0,2 0-2 0 0,0 0 50 0 0,0 0 25 0 0,0 0 2 0 0,0 0-6 0 0,0 0-20 0 0,0 0-7 0 0,0 0 1 0 0,0 0 0 0 0,0 0 0 0 0,0 0 0 0 0,0 0 0 0 0,0 0-4 0 0,0 0-17 0 0,0 0-10 0 0,0 0-1 0 0,0 0-26 0 0,0 2-113 0 0,0 1 26 0 0,0-1-1 0 0,1 1 1 0 0,-1-1 0 0 0,1 1-1 0 0,-1-1 1 0 0,1 0 0 0 0,0 0-1 0 0,0 1 1 0 0,0-1 0 0 0,0 0-1 0 0,1 0 1 0 0,-1 0-1 0 0,1 1 18 0 0,23 25-180 0 0,-1-2 191 0 0,-13-12-36 0 0,0-1-1 0 0,2-1 1 0 0,-1 0-1 0 0,1-1 0 0 0,7 5 26 0 0,7 1 30 0 0,-18-12 18 0 0,-1 0 0 0 0,0 0 0 0 0,4 5-48 0 0,9 4 159 0 0,-7-6-28 0 0,-12-7-35 0 0,-2-1 0 0 0,0 0 0 0 0,1 1-72 0 0,5 3-302 0 0,-4-3-136 0 0,-2-1-711 0 0,0 0-2865 0 0,0 0-1226 0 0</inkml:trace>
  <inkml:trace contextRef="#ctx0" brushRef="#br0" timeOffset="25806.065">17710 3672 4144 0 0,'0'0'191'0'0,"2"2"229"0"0,7 6 5266 0 0,3 6-3942 0 0,-11-12-1767 0 0,-1-1-1 0 0,1 0 1 0 0,0 0 0 0 0,-1 0 0 0 0,1 0 0 0 0,-1 1-1 0 0,1-1 1 0 0,-1 0 0 0 0,0 0 0 0 0,0 1 0 0 0,1-1 0 0 0,-1 0-1 0 0,0 0 1 0 0,0 1 0 0 0,0-1 0 0 0,0 0 0 0 0,-1 1 0 0 0,1-1-1 0 0,0 0 1 0 0,0 0 0 0 0,-1 1 0 0 0,1-1 0 0 0,-1 1 23 0 0,-9 26 66 0 0,10-24-55 0 0,-2 0 0 0 0,1 0 0 0 0,0 0 1 0 0,-1 0-1 0 0,1 0 0 0 0,-1-1 0 0 0,0 1 1 0 0,-3 3-12 0 0,0-1 37 0 0,0 1 0 0 0,0 0 1 0 0,1 0-1 0 0,0 0 0 0 0,0 0 1 0 0,1 2-38 0 0,1-6 27 0 0,0 1-1 0 0,-1 0 1 0 0,1-1 0 0 0,0 1 0 0 0,-1-1 0 0 0,0 0 0 0 0,0 0 0 0 0,-2 2-27 0 0,2-2 46 0 0,-1 0 0 0 0,1 0-1 0 0,0 1 1 0 0,1-1 0 0 0,-1 1 0 0 0,0 0 0 0 0,0 2-46 0 0,-1 2 75 0 0,3-5-52 0 0,0 0 0 0 0,0 0 0 0 0,-1 0 0 0 0,1-1 1 0 0,-1 1-1 0 0,0-1 0 0 0,0 1-23 0 0,1-2 9 0 0,-1 1 1 0 0,1-1 0 0 0,0 0-1 0 0,0 0 1 0 0,0 1-1 0 0,0-1 1 0 0,1 0-1 0 0,-1 1 1 0 0,0-1-1 0 0,0 1 1 0 0,1-1-1 0 0,-1 2-9 0 0,-9 23 81 0 0,4-18-65 0 0,-1-3 64 0 0,7-5-76 0 0,-1 1 1 0 0,0-1-1 0 0,1 1 0 0 0,-1-1 1 0 0,1 1-1 0 0,-1-1 0 0 0,1 1 1 0 0,-1-1-1 0 0,1 1 0 0 0,-1 0 0 0 0,1-1 1 0 0,-1 1-1 0 0,1 0 0 0 0,0-1 1 0 0,-1 1-1 0 0,1 0 0 0 0,0-1 0 0 0,0 1 1 0 0,-1 0-1 0 0,1 0 0 0 0,0 0-4 0 0,0 0 81 0 0,-1 0 0 0 0,1-1 0 0 0,-1 1 0 0 0,0 0 0 0 0,1 0 0 0 0,-1-1 0 0 0,0 1 0 0 0,1 0 0 0 0,-1-1 0 0 0,0 1 0 0 0,0 0 0 0 0,0-1 0 0 0,1 1 0 0 0,-1-1 0 0 0,-1 1-81 0 0,5 0 57 0 0,0 1 0 0 0,0-1-1 0 0,0 1 1 0 0,-1 0 0 0 0,1 0 0 0 0,-1 0 0 0 0,1 1-1 0 0,-1-1 1 0 0,1 1-57 0 0,6 6 40 0 0,20 11-91 0 0,0-1 0 0 0,2-2 1 0 0,20 9 50 0 0,5 5 0 0 0,-16-6 0 0 0,-6-4 0 0 0,56 28 0 0 0,-2 3 0 0 0,36 33 0 0 0,-84-59 0 0 0,3-1 0 0 0,5 4 0 0 0,-17-10-1 0 0,19 12 80 0 0,-22-11 0 0 0,-19-15-43 0 0,-1 0 1 0 0,1 1-1 0 0,-1 1 1 0 0,0 0-1 0 0,-1 0 1 0 0,5 5-37 0 0,-2 5 127 0 0,-7-10-127 0 0,1-1 0 0 0,0 1 0 0 0,0-1 1 0 0,3 2-1 0 0,-1 0 0 0 0,6 7 0 0 0,-10-4 20 0 0,-2-8 85 0 0,2-2 43 0 0,2 3-95 0 0,3-2 168 0 0,36-2 336 0 0,-41 0-548 0 0,1 0 1 0 0,0 0 0 0 0,0-1-1 0 0,-1 0 1 0 0,1 1 0 0 0,0-1-1 0 0,-1 0 1 0 0,1 0 0 0 0,0 0-1 0 0,-1-1 1 0 0,1 1 0 0 0,-1-1-1 0 0,0 1 1 0 0,0-1 0 0 0,1 0-1 0 0,-1 0 1 0 0,0 0 0 0 0,0-1-10 0 0,5-5-14 0 0,0-1 1 0 0,0-1-1 0 0,-1 1 1 0 0,0-2 13 0 0,8-12 0 0 0,-7 13-18 0 0,-4 5-2 0 0,1 1 1 0 0,-1-1-1 0 0,0 0 0 0 0,0 1 0 0 0,-1-1 1 0 0,0-1-1 0 0,0 1 0 0 0,0 0 0 0 0,0 0 1 0 0,-1-1-1 0 0,1 1 20 0 0,-2 3-55 0 0,0 2-15 0 0,0-6-227 0 0,0 5-3977 0 0,0 1-707 0 0</inkml:trace>
  <inkml:trace contextRef="#ctx0" brushRef="#br0" timeOffset="103142.548">13573 6135 11600 0 0,'0'0'530'0'0,"0"0"-7"0"0,0 0-296 0 0,0 0-17 0 0,0 0 29 0 0,0 0 8 0 0,0 2-41 0 0,1 26-194 0 0,-1-2-445 0 0,0 0 1 0 0,-2 8 432 0 0,-42 284 273 0 0,16-145-19 0 0,13-73-78 0 0,5-35 304 0 0,-1 47-480 0 0,4-7 228 0 0,-1 31 249 0 0,2-101-25 0 0,6-34-345 0 0,0-1-3 0 0,0 0 28 0 0,0 0 117 0 0,-1-1 51 0 0,-4-9-102 0 0,0 0-1 0 0,1 0 1 0 0,0 0 0 0 0,0-1-1 0 0,1 1 1 0 0,1-1 0 0 0,-2-6-198 0 0,0-18 431 0 0,0-25-431 0 0,2 35 70 0 0,1-32 0 0 0,2 1 0 0 0,2 0 0 0 0,7-32-70 0 0,4 5-8 0 0,4 1-1 0 0,4-5 9 0 0,33-91 0 0 0,-40 133-8 0 0,2 1-1 0 0,2 1 0 0 0,15-25 9 0 0,-32 64 1 0 0,0 1 0 0 0,1-1 0 0 0,-1 1 0 0 0,1-1 0 0 0,0 1 0 0 0,-1 0 0 0 0,2 0 0 0 0,-1 1-1 0 0,0-1 1 0 0,0 1 0 0 0,1-1 0 0 0,0 1-1 0 0,-2 1 0 0 0,-1 0 0 0 0,1 0 0 0 0,0 0 0 0 0,0 1 0 0 0,-1-1 0 0 0,1 1 0 0 0,0-1 0 0 0,0 1 0 0 0,0 0 0 0 0,0 0 0 0 0,-1-1 0 0 0,1 1 0 0 0,0 1 0 0 0,0-1 0 0 0,0 0 0 0 0,0 0 0 0 0,0 1 0 0 0,-1-1 0 0 0,1 1 0 0 0,0-1 0 0 0,0 1 0 0 0,-1 0 0 0 0,1 0 0 0 0,0 0 0 0 0,-1 0-1 0 0,1 0 1 0 0,15 13-43 0 0,0 2-1 0 0,13 15 44 0 0,-4-3-94 0 0,-11-12 52 0 0,-1 1 0 0 0,0 1 0 0 0,2 6 42 0 0,17 22-45 0 0,-14-20 31 0 0,-1 1 0 0 0,-1 1 0 0 0,-1 1 0 0 0,-1 2 14 0 0,9 24-72 0 0,12 43 72 0 0,-25-59 61 0 0,5 36-61 0 0,-3-11 3 0 0,-2-12 37 0 0,0 32-40 0 0,-3-27 91 0 0,-7-23 275 0 0,-1-28 390 0 0,-1-23-103 0 0,7-82 377 0 0,-4 41-779 0 0,4-5-251 0 0,0-8-3 0 0,2-6-2 0 0,2 1 0 0 0,9-19 5 0 0,-15 81-18 0 0,0 0-1 0 0,1 0 1 0 0,6-12 18 0 0,-1 3 1 0 0,-5 12-11 0 0,0 0-1 0 0,1 1 0 0 0,0 0 1 0 0,1 0-1 0 0,0 1 0 0 0,0 0 1 0 0,2-2 10 0 0,5 3-43 0 0,-13 8 36 0 0,0-1 0 0 0,0 1 0 0 0,0 0 0 0 0,0 0 0 0 0,0 0 0 0 0,0 0 0 0 0,0 0 0 0 0,0 0 0 0 0,0 0 0 0 0,0 0 0 0 0,0 0-1 0 0,0 0 1 0 0,0 0 0 0 0,0 1 0 0 0,0-1 0 0 0,0 0 0 0 0,0 1 0 0 0,0-1 0 0 0,0 1 0 0 0,0-1 0 0 0,0 1 0 0 0,0 0 7 0 0,16 19-261 0 0,-1 0 102 0 0,-6-13 137 0 0,-1 0 0 0 0,0 1 0 0 0,-1 0-1 0 0,0 1 1 0 0,0 0 0 0 0,-1 0-1 0 0,0 1 23 0 0,29 38-17 0 0,-21-29 17 0 0,0 1 1 0 0,-1 1-1 0 0,-1 1 0 0 0,1 2-39 0 0,2-1-1 0 0,5 5 40 0 0,-3-4-129 0 0,13 24 129 0 0,20 39-25 0 0,-17-33 234 0 0,8 23-209 0 0,-22-39 162 0 0,21 29-162 0 0,-2-6-6340 0 0,-30-43 375 0 0</inkml:trace>
  <inkml:trace contextRef="#ctx0" brushRef="#br0" timeOffset="103574.64">15061 6639 14048 0 0,'0'0'645'0'0,"0"0"-14"0"0,-1 1-405 0 0,-3 5-194 0 0,-1 0 0 0 0,1-1 0 0 0,-1 0 0 0 0,-1 0 0 0 0,1 0 0 0 0,-6 4-32 0 0,-19 17 142 0 0,17-11-314 0 0,1 1 0 0 0,-4 7 172 0 0,-16 21 77 0 0,28-38-51 0 0,-1 0-1 0 0,2 0 1 0 0,-1 1 0 0 0,1 0-1 0 0,0 0 1 0 0,0-1 0 0 0,1 2-1 0 0,0-1 1 0 0,0 0 0 0 0,0 4-26 0 0,0 3 6 0 0,1 0 0 0 0,0 0 0 0 0,1 0 0 0 0,0 0 0 0 0,2 1-6 0 0,-2-10 2 0 0,1 0 0 0 0,0 0 0 0 0,0 1 1 0 0,1-1-1 0 0,0 0 0 0 0,0-1 1 0 0,0 1-1 0 0,0 0 0 0 0,1-1 1 0 0,0 1-1 0 0,-1-1 0 0 0,2 0 1 0 0,-1 1-1 0 0,0-2 0 0 0,1 1 1 0 0,0 0-1 0 0,0-1 0 0 0,0 0 0 0 0,0 1 1 0 0,1-2-1 0 0,-1 1 0 0 0,1 0 1 0 0,0-1-1 0 0,1 0-2 0 0,2 2 32 0 0,0-2-1 0 0,0 1 0 0 0,0-1 1 0 0,0-1-1 0 0,0 1 1 0 0,1-1-1 0 0,-1-1 1 0 0,1 0-1 0 0,-1 0 1 0 0,1 0-1 0 0,-1-1 1 0 0,0 0-1 0 0,1-1 0 0 0,4-1-30 0 0,20-8 132 0 0,0-1 0 0 0,12-6-133 0 0,-32 11 17 0 0,0 0-1 0 0,0 0 0 0 0,-1-1 0 0 0,0-1 0 0 0,0 0 0 0 0,8-9-16 0 0,1-3-69 0 0,-2 0 0 0 0,0-2 69 0 0,-12 14 16 0 0,-1 0 1 0 0,0 0-1 0 0,-1 0 0 0 0,0-1 1 0 0,0 0-1 0 0,-1 0 0 0 0,0-1-16 0 0,-4 9 43 0 0,4-8 459 0 0,-2 1 1 0 0,1-1 0 0 0,-1 0 0 0 0,0 0 0 0 0,-1 1 0 0 0,-1-2-503 0 0,0 10 419 0 0,0 1-192 0 0,0 0-89 0 0,0 0-11 0 0,0 0-50 0 0,0 0-171 0 0,0 0-22 0 0,0 0 8 0 0,2 1 77 0 0,-1 1-1 0 0,0-1 1 0 0,0 1 0 0 0,0 0 0 0 0,-1-1 0 0 0,1 1 0 0 0,0 0-1 0 0,-1 0 1 0 0,1 0 0 0 0,-1 0 31 0 0,1 1-46 0 0,6 22-84 0 0,-6-20 90 0 0,0 0 0 0 0,1 0-1 0 0,-1 0 1 0 0,1 0 0 0 0,0-1-1 0 0,0 1 1 0 0,1 0 0 0 0,-1-1-1 0 0,1 0 1 0 0,2 3 40 0 0,0-2-389 0 0,8 10-556 0 0,-7-1-3867 0 0,0 3-972 0 0</inkml:trace>
  <inkml:trace contextRef="#ctx0" brushRef="#br0" timeOffset="104296.657">15453 6622 11488 0 0,'0'0'528'0'0,"0"0"-16"0"0,0 0-307 0 0,0 0-90 0 0,0 0-3 0 0,0 0 0 0 0,0 0-36 0 0,0 0-142 0 0,0 0-23 0 0,0 0 5 0 0,-5-7-89 0 0,2 2 167 0 0,2 4 215 0 0,1 1 0 0 0,-1-1 0 0 0,0 0 0 0 0,1 1 1 0 0,-1-1-1 0 0,0 1 0 0 0,0-1 0 0 0,1 1 0 0 0,-1-1 0 0 0,0 1 0 0 0,0 0 0 0 0,0-1 0 0 0,1 1 0 0 0,-1 0 0 0 0,-1-1-209 0 0,2 1 134 0 0,-1 0 0 0 0,1 0-1 0 0,0 0 1 0 0,-1 0 0 0 0,1 0 0 0 0,-1 0-1 0 0,1-1 1 0 0,0 1 0 0 0,-1 0 0 0 0,1 0-1 0 0,-1 0 1 0 0,1-1 0 0 0,0 1 0 0 0,-1 0-1 0 0,1-1 1 0 0,0 1 0 0 0,-1 0 0 0 0,1 0-1 0 0,0-1 1 0 0,0 1 0 0 0,-1-1 0 0 0,1 1-1 0 0,0 0 1 0 0,0-1 0 0 0,0 1 0 0 0,0-1-1 0 0,-1 1 1 0 0,1 0 0 0 0,0-1 0 0 0,0 1-1 0 0,0-1 1 0 0,0 1 0 0 0,0-1 0 0 0,0 1-1 0 0,0 0 1 0 0,0-1 0 0 0,0 1 0 0 0,0-1-134 0 0,-9-9 396 0 0,9 10-383 0 0,0-1-10 0 0,-1 1-1 0 0,1 0 1 0 0,0-1-1 0 0,0 1 1 0 0,0-1-1 0 0,0 1 0 0 0,0 0 1 0 0,0-1-1 0 0,-1 1 1 0 0,1 0-1 0 0,0-1 1 0 0,0 1-1 0 0,-1 0 1 0 0,1-1-1 0 0,0 1 1 0 0,0 0-1 0 0,-1 0 1 0 0,1-1-1 0 0,0 1 1 0 0,-1 0-1 0 0,1 0 0 0 0,0 0 1 0 0,-1-1-1 0 0,1 1 1 0 0,-1 0-1 0 0,1 0 1 0 0,0 0-1 0 0,-1 0 1 0 0,1 0-1 0 0,0 0 1 0 0,-1 0-1 0 0,1 0 1 0 0,-1 0-1 0 0,1 0-2 0 0,-1 0 53 0 0,1 0-11 0 0,0 0-92 0 0,0 0-22 0 0,0 0 0 0 0,1 1 52 0 0,0 1-1 0 0,0-1 1 0 0,0 1-1 0 0,0-1 0 0 0,0 1 1 0 0,-1 0-1 0 0,1 0 0 0 0,-1-1 1 0 0,1 1-1 0 0,0 2 21 0 0,5 13-66 0 0,-3-12 47 0 0,0 0 0 0 0,-1 0 0 0 0,1 0-1 0 0,-1 0 1 0 0,0 1 0 0 0,0 0 19 0 0,3 11-1 0 0,-2-11 23 0 0,0 0-1 0 0,0-1 1 0 0,0 1-1 0 0,1-1 0 0 0,2 4-21 0 0,10 15 28 0 0,-2 3 19 0 0,-6-11-32 0 0,2 1 0 0 0,0-1 0 0 0,9 12-15 0 0,33 44 498 0 0,-39-52-355 0 0,-8-13-88 0 0,0-1 0 0 0,1 0-1 0 0,0 0 1 0 0,0 0 0 0 0,1-1-1 0 0,6 5-54 0 0,19 17 120 0 0,-10-7 27 0 0,1-1-1 0 0,16 10-146 0 0,-17-14 108 0 0,-1 2 0 0 0,-1 0-1 0 0,5 7-107 0 0,-22-21 13 0 0,0 0-1 0 0,0-1 1 0 0,0 1-1 0 0,1-1 1 0 0,-1 0-1 0 0,1 0 1 0 0,-1 0-1 0 0,1-1 1 0 0,0 1-1 0 0,2 0-12 0 0,-1-1 13 0 0,0 1 0 0 0,0 0 0 0 0,0 1 0 0 0,-1-1 0 0 0,1 1 0 0 0,1 1-13 0 0,-3-2 6 0 0,1 0 0 0 0,-1 0 0 0 0,0-1 1 0 0,1 1-1 0 0,-1-1 0 0 0,0 0 0 0 0,1 0 0 0 0,0 0 0 0 0,-1 0 1 0 0,1-1-1 0 0,2 1-6 0 0,13 2-72 0 0,-16-2-329 0 0,-1-1 0 0 0,1 1 0 0 0,0-1 0 0 0,-1 0 0 0 0,1 1 0 0 0,0-2 0 0 0,0 1 0 0 0,0 0 0 0 0,-1 0 0 0 0,1-1 0 0 0,0 1 0 0 0,-1-1 0 0 0,1 0 0 0 0,1-1 401 0 0,2 1-2426 0 0,9-3-4068 0 0</inkml:trace>
  <inkml:trace contextRef="#ctx0" brushRef="#br0" timeOffset="104904.934">16086 6746 10592 0 0,'1'2'818'0'0,"3"14"-505"0"0,-3-12-299 0 0,-1-1 1 0 0,1 0-1 0 0,0 1 0 0 0,0-1 1 0 0,0 0-1 0 0,0 1 1 0 0,1-1-15 0 0,1 2 129 0 0,-1-1 1 0 0,0 1 0 0 0,0 0 0 0 0,-1 0 0 0 0,1-1-1 0 0,-1 1 1 0 0,0 0 0 0 0,0 1 0 0 0,-1-1 0 0 0,0 0 0 0 0,1 0-1 0 0,-2 0 1 0 0,1 0 0 0 0,-1 3-130 0 0,1-1 124 0 0,1 1 1 0 0,-1-1-1 0 0,2 0 1 0 0,-1 1-1 0 0,1-1 1 0 0,0 0-1 0 0,2 5-124 0 0,7 27 165 0 0,15 132 438 0 0,-14-90-256 0 0,-9-51-188 0 0,2 0 0 0 0,1 0 0 0 0,3 7-159 0 0,4 21 228 0 0,-9-42-128 0 0,-1 1 0 0 0,2 0-1 0 0,1 0-99 0 0,5 24 191 0 0,-7-23-128 0 0,-2-16 11 0 0,-1 1-1 0 0,0 0 1 0 0,1-1 0 0 0,-1 1 0 0 0,1-1-1 0 0,0 1 1 0 0,0-1 0 0 0,0 0 0 0 0,1 1-74 0 0,-1-1 252 0 0,-2-2 10 0 0,0 0 20 0 0,0-2 71 0 0,-1-3-219 0 0,0 1 1 0 0,0 0-1 0 0,0 0 0 0 0,0 0 0 0 0,-1 0 1 0 0,0 0-1 0 0,0 0 0 0 0,-1-2-134 0 0,0 0 15 0 0,0-1-1 0 0,0 1 1 0 0,0 0-1 0 0,1-1 1 0 0,0-1-15 0 0,-4-20-80 0 0,-2 1 0 0 0,-2-6 80 0 0,7 23 36 0 0,1 1 0 0 0,1 0 0 0 0,0-1 1 0 0,0 1-1 0 0,1-1 0 0 0,0-6-36 0 0,0-16 71 0 0,0 21-53 0 0,-2-18 49 0 0,2 1 0 0 0,0-1-1 0 0,4-12-66 0 0,17-85 197 0 0,-14 100-126 0 0,0 0 0 0 0,1 1 0 0 0,10-21-71 0 0,32-63 14 0 0,-43 95-4 0 0,1 1 0 0 0,0 0 0 0 0,1 0 0 0 0,0 1 0 0 0,1 0 0 0 0,9-8-10 0 0,-16 17 17 0 0,-1 1-1 0 0,2-1 0 0 0,-1 1 0 0 0,0-1 0 0 0,1 1 0 0 0,-1 0 0 0 0,1 0 1 0 0,-1 1-1 0 0,1-1 0 0 0,0 1 0 0 0,0-1 0 0 0,0 1 0 0 0,-1 0 0 0 0,1 1 1 0 0,0-1-1 0 0,0 1 0 0 0,1 0 0 0 0,-1 0 0 0 0,0 0 0 0 0,3 1-16 0 0,5 0-11 0 0,-1 2 0 0 0,0 0-1 0 0,1 0 1 0 0,-1 1-1 0 0,-1 0 1 0 0,9 5 11 0 0,20 7-16 0 0,-25-11-6 0 0,1 2 0 0 0,-1-1-1 0 0,4 4 23 0 0,-7-4 0 0 0,-1-1 0 0 0,12 4 0 0 0,19 8 0 0 0,-22-5 0 0 0,0 1 0 0 0,-1 1 0 0 0,-1 0 0 0 0,15 16 0 0 0,-25-21-1 0 0,0 0 1 0 0,0 0-1 0 0,-1 0 0 0 0,-1 1 0 0 0,1 0 0 0 0,-2 1 1 0 0,0-4-5 0 0,-3-4-1 0 0,0 0-1 0 0,-1-1 1 0 0,1 1 0 0 0,-1 0 0 0 0,1 0 0 0 0,-1 0 0 0 0,0 0-1 0 0,0 0 1 0 0,0 0 0 0 0,-1 0 0 0 0,1 0 0 0 0,-1 0-1 0 0,0 0 1 0 0,1 0 0 0 0,-2 3 6 0 0,-1 2-30 0 0,-1 0-1 0 0,1 0 0 0 0,-1-1 1 0 0,0 1-1 0 0,-2 0 31 0 0,-18 25-504 0 0,-27 28 504 0 0,47-57-66 0 0,0 0 0 0 0,-1 0 0 0 0,0-1 0 0 0,1 1 0 0 0,-5 1 66 0 0,5-3-88 0 0,0 1 0 0 0,0-1 0 0 0,0 1 0 0 0,1 0 0 0 0,0 0 0 0 0,-1 0 0 0 0,-2 3 88 0 0,5-3-225 0 0,-1 0 0 0 0,0 0 1 0 0,0-1-1 0 0,0 1 0 0 0,0-1 1 0 0,0 1-1 0 0,-1-1 0 0 0,1 0 1 0 0,-1 0-1 0 0,0 0 0 0 0,1 0 0 0 0,-1 0 1 0 0,0-1-1 0 0,0 1 0 0 0,0-1 1 0 0,0 0-1 0 0,0 0 0 0 0,-1 0 1 0 0,-1 0 224 0 0,-8 0-1842 0 0,3-1-12 0 0</inkml:trace>
  <inkml:trace contextRef="#ctx0" brushRef="#br0" timeOffset="105700.006">16946 6707 6448 0 0,'4'7'98'0'0,"0"0"0"0"0,-1 0 1 0 0,0 1-1 0 0,-1-1 0 0 0,1 1 0 0 0,-2-1 1 0 0,1 4-99 0 0,1 1 416 0 0,1-1 0 0 0,0 0-1 0 0,2 4-415 0 0,-1-3 1105 0 0,-1 0 0 0 0,2 10-1105 0 0,0 9 1373 0 0,-4-18-611 0 0,0-1 0 0 0,1 0 0 0 0,3 8-762 0 0,7 10 717 0 0,-8-17-379 0 0,0-1 1 0 0,4 14-339 0 0,2 17 976 0 0,15 33-976 0 0,-12-33 114 0 0,-1 1 0 0 0,0 8-114 0 0,-11-44 17 0 0,1 0 0 0 0,0 1 0 0 0,3 4-17 0 0,-3-7 9 0 0,0-1 0 0 0,-1 1 1 0 0,0 0-1 0 0,0 0 0 0 0,-1 0 1 0 0,1 6-10 0 0,-1 0 2 0 0,1 1 0 0 0,0-1 0 0 0,1 1 0 0 0,0-1 0 0 0,1 2-2 0 0,-3-10 1 0 0,0 1 0 0 0,0 0 0 0 0,0 0 0 0 0,-1 0 0 0 0,0-1 0 0 0,0 1 0 0 0,0 0 0 0 0,-1 0 0 0 0,1 1-1 0 0,-2 16 109 0 0,2-20 35 0 0,-13 13 818 0 0,11-14-799 0 0,2-1 10 0 0,-3 0 3 0 0,1 0-146 0 0,-1 0-1 0 0,1 0 0 0 0,0 0 0 0 0,-1-1 1 0 0,1 1-1 0 0,0-1 0 0 0,0 0 0 0 0,0 1 0 0 0,-1-1 1 0 0,1 0-1 0 0,0 0 0 0 0,0-1 0 0 0,0 1 0 0 0,1 0 1 0 0,-1-1-1 0 0,0 1 0 0 0,0-1 0 0 0,1 1 1 0 0,-1-1-1 0 0,1 0 0 0 0,-1 0 0 0 0,1 0 0 0 0,0 0-29 0 0,-19-25 329 0 0,16 24-284 0 0,1-1 0 0 0,0 0 0 0 0,0 0 0 0 0,0 0 0 0 0,1 0 0 0 0,-1-1-1 0 0,1 1 1 0 0,-1-5-45 0 0,-2-9 131 0 0,-7-20 106 0 0,8 30-175 0 0,0-1-1 0 0,1 1 0 0 0,0-1 1 0 0,1 0-1 0 0,-1 0 0 0 0,2 0 1 0 0,-1-1-1 0 0,1 1 0 0 0,1-6-61 0 0,-1-35 202 0 0,0 6 10 0 0,2-2-212 0 0,0 31 16 0 0,1 1 1 0 0,0 0-1 0 0,1 0 1 0 0,0 0-1 0 0,2-2-16 0 0,2-5 0 0 0,0 1 0 0 0,1 0 0 0 0,2 1 0 0 0,0 0 0 0 0,12-17 0 0 0,-6 13 0 0 0,-11 15 0 0 0,0 0 0 0 0,1 0 0 0 0,0 0 0 0 0,0 1 0 0 0,1 0 0 0 0,0 1 0 0 0,0-1 0 0 0,4-1 0 0 0,12-8 0 0 0,-12 8 0 0 0,0 0 0 0 0,0 1 0 0 0,1 0 0 0 0,0 1 0 0 0,9-3 0 0 0,-16 6 0 0 0,-2 2 0 0 0,-1 0 0 0 0,1 0 0 0 0,-1 0 0 0 0,1 1 0 0 0,-1-1 0 0 0,1 1 0 0 0,-1 0 0 0 0,1 0 0 0 0,0 0 0 0 0,7-1-14 0 0,-1 1 1 0 0,1 0-1 0 0,-1 1 0 0 0,1 0 0 0 0,-1 0 0 0 0,0 1 0 0 0,8 3 14 0 0,13 4-393 0 0,20 11 393 0 0,-42-16-41 0 0,0 1 1 0 0,0 0-1 0 0,-1 0 1 0 0,0 0 0 0 0,0 1-1 0 0,4 4 41 0 0,4 3-47 0 0,-12-10 42 0 0,-1-1-1 0 0,1 1 0 0 0,0 0 0 0 0,-1-1 0 0 0,0 1 1 0 0,0 0-1 0 0,0 0 0 0 0,0 1 0 0 0,0-1 1 0 0,0 0-1 0 0,-1 1 0 0 0,0-1 0 0 0,1 1 0 0 0,-1-1 1 0 0,0 2 5 0 0,0-3-7 0 0,0 1 0 0 0,0 0 0 0 0,0-1 1 0 0,0 0-1 0 0,1 1 0 0 0,-1-1 0 0 0,2 2 7 0 0,-1-2-1 0 0,-1-1 0 0 0,0 1 0 0 0,0 0-1 0 0,0-1 1 0 0,0 1 0 0 0,0 0-1 0 0,0 0 1 0 0,0 0 0 0 0,-1 0 0 0 0,1-1-1 0 0,-1 1 1 0 0,1 0 0 0 0,-1 0-1 0 0,0 1 2 0 0,0 12-39 0 0,-1-11 30 0 0,1 0 0 0 0,0-1-1 0 0,0 1 1 0 0,0 0 0 0 0,1 0 0 0 0,-1 0-1 0 0,1 0 1 0 0,0 0 9 0 0,0 1-17 0 0,0 1 0 0 0,-1-1 0 0 0,1 0 1 0 0,-1 1-1 0 0,-1-1 17 0 0,1-1-40 0 0,0-1 0 0 0,0 0 0 0 0,0 0 0 0 0,0 1 1 0 0,1-1-1 0 0,-1 0 0 0 0,1 0 0 0 0,0 0 0 0 0,0 1 0 0 0,0-1 0 0 0,1 2 40 0 0,-1 1-276 0 0,0-2-428 0 0,7-5-118 0 0,10-8 702 0 0,1 0 0 0 0,-2-1 1 0 0,1-1-1 0 0,-1-1 0 0 0,-1 0 1 0 0,0-1-1 0 0,-1-1 0 0 0,0 0 0 0 0,11-15 120 0 0,17-23 165 0 0,2 2 0 0 0,27-22-165 0 0,-67 68 224 0 0,-4 3-92 0 0,0-1 0 0 0,0 1 0 0 0,0 0 0 0 0,0 0 0 0 0,0 0 0 0 0,0 0 0 0 0,1 0 0 0 0,-1 0 0 0 0,0 0 0 0 0,1 1 0 0 0,-1-1 0 0 0,1 0-132 0 0,0 1 55 0 0,0 1-1 0 0,0-1 1 0 0,0 1 0 0 0,0 0 0 0 0,0-1 0 0 0,0 1 0 0 0,0 0 0 0 0,0 0-1 0 0,0 0 1 0 0,-1 0 0 0 0,1 1 0 0 0,0-1 0 0 0,-1 0 0 0 0,1 1-1 0 0,-1-1 1 0 0,0 1 0 0 0,1-1 0 0 0,-1 1 0 0 0,0 0 0 0 0,1 0-55 0 0,4 8 13 0 0,-1-1 1 0 0,0 1-1 0 0,1 3-13 0 0,-4-8 5 0 0,8 16-15 0 0,15 33 92 0 0,5 24-82 0 0,-19-53 0 0 0,1-1 0 0 0,1 0 0 0 0,1 0 0 0 0,1-1 0 0 0,6 5 0 0 0,-1 1 0 0 0,-17-25 5 0 0,1 0 0 0 0,-1 0-1 0 0,1 0 1 0 0,0-1-1 0 0,0 0 1 0 0,3 3-5 0 0,12 9-469 0 0,-17-13 222 0 0,-2-2-141 0 0,0 0-589 0 0,0 0-263 0 0,0 0-52 0 0,0 0-10 0 0</inkml:trace>
  <inkml:trace contextRef="#ctx0" brushRef="#br0" timeOffset="106073.031">17977 6399 16583 0 0,'0'0'736'0'0,"0"0"152"0"0,0 0-712 0 0,0 0-176 0 0,0 0 0 0 0,10 13 0 0 0,1-4 0 0 0,-11-9 0 0 0,9 13 0 0 0,-9-13 0 0 0,0 0-480 0 0,0 0-72 0 0,0 0-24 0 0,9 4-6191 0 0</inkml:trace>
  <inkml:trace contextRef="#ctx0" brushRef="#br0" timeOffset="106448.131">18314 6676 13040 0 0,'10'26'363'0'0,"1"-1"0"0"0,2 1 0 0 0,8 9-363 0 0,9 21 343 0 0,-8-9-129 0 0,-10-21 176 0 0,1 0 0 0 0,11 15-390 0 0,-17-29 184 0 0,0 0 0 0 0,4 13-184 0 0,9 15 310 0 0,10 19 308 0 0,-21-34-101 0 0,-8-23-349 0 0,-1-2-34 0 0,0 0-20 0 0,0 0-2 0 0,0 0 23 0 0,0 0 94 0 0,0 0 41 0 0,0 0 8 0 0,0 0 20 0 0,0 0 74 0 0,0 0 38 0 0,0 0 6 0 0,1-11 408 0 0,4-30 106 0 0,-1 0-493 0 0,-3 35-408 0 0,6-37 94 0 0,3 0-1 0 0,14-41-122 0 0,-20 71-12 0 0,1 1 0 0 0,0 0-1 0 0,1 0 1 0 0,1 1 0 0 0,0-1-1 0 0,0 2 1 0 0,1-1 0 0 0,0 1 0 0 0,1 0-1 0 0,0 1 1 0 0,1 0 0 0 0,4-3 12 0 0,-11 10-5 0 0,0 0 0 0 0,1 0 1 0 0,-1 0-1 0 0,1 0 1 0 0,0 1-1 0 0,0-1 0 0 0,-1 1 1 0 0,1 0-1 0 0,0 0 1 0 0,0 1-1 0 0,0-1 0 0 0,0 1 1 0 0,0 0-1 0 0,0 0 0 0 0,0 0 1 0 0,0 0-1 0 0,0 1 1 0 0,3 0 4 0 0,0 1-15 0 0,1 0 1 0 0,-1 1 0 0 0,0-1 0 0 0,0 2 0 0 0,0-1 0 0 0,0 1-1 0 0,0 0 1 0 0,-1 0 0 0 0,2 1 14 0 0,-4-2-13 0 0,2 2-9 0 0,1 0 1 0 0,-1 0 0 0 0,0 0-1 0 0,0 1 1 0 0,0-1 0 0 0,-1 2-1 0 0,0-1 1 0 0,0 0 0 0 0,-1 1-1 0 0,3 4 22 0 0,3 8-2 0 0,2-1-1 0 0,0 0 0 0 0,0-1 1 0 0,10 9 2 0 0,-17-20-42 0 0,0 0 0 0 0,-1 1 0 0 0,0-1 0 0 0,0 1 0 0 0,1 4 42 0 0,-2-5-154 0 0,0 0 0 0 0,0 0 0 0 0,1-1-1 0 0,0 1 1 0 0,0-1 0 0 0,1 2 154 0 0,2 1-992 0 0,-7-5-4529 0 0,0-3-692 0 0</inkml:trace>
  <inkml:trace contextRef="#ctx0" brushRef="#br0" timeOffset="106895.525">19501 6451 11520 0 0,'0'0'886'0'0,"0"0"-400"0"0,0 0 482 0 0,0 0 266 0 0,0 0 57 0 0,0 0-162 0 0,-2 1-725 0 0,-15 8-310 0 0,-32 13-168 0 0,38-17 45 0 0,0 0 0 0 0,0 1 0 0 0,0 0 0 0 0,1 1 0 0 0,-3 2 29 0 0,-48 41-46 0 0,60-49 42 0 0,-7 6-6 0 0,1-1 0 0 0,0 2 0 0 0,1-1-1 0 0,0 1 1 0 0,0 0 0 0 0,1 0-1 0 0,-1 2 11 0 0,-8 11 1 0 0,10-16-13 0 0,0 1 0 0 0,1-1 0 0 0,-1 1 0 0 0,1 0-1 0 0,0 3 13 0 0,1-4-3 0 0,0 0 0 0 0,1 0 0 0 0,0 1 0 0 0,0-1 0 0 0,0 1 0 0 0,0-1 0 0 0,1 6 3 0 0,0-9 6 0 0,0 0 0 0 0,1 1 0 0 0,-1-1 0 0 0,1 1-1 0 0,-1-1 1 0 0,1 0 0 0 0,0 1 0 0 0,0-1 0 0 0,0 0 0 0 0,0 0 0 0 0,0 1-1 0 0,0-1 1 0 0,1 0 0 0 0,-1 0 0 0 0,1-1 0 0 0,-1 1 0 0 0,1 0-1 0 0,1 1-5 0 0,2 1 19 0 0,1-1-1 0 0,-1 1 1 0 0,1-1-1 0 0,0-1 1 0 0,0 1-1 0 0,0-1 0 0 0,0 0 1 0 0,1 0-1 0 0,-1-1 1 0 0,1 1-1 0 0,-1-1 0 0 0,0-1 1 0 0,1 0-1 0 0,-1 1 1 0 0,1-2-1 0 0,0 1 0 0 0,4-2-18 0 0,9-1 12 0 0,0-2-1 0 0,0 0 1 0 0,-1-1 0 0 0,0-1-1 0 0,4-2-11 0 0,1-1 29 0 0,15-6-1 0 0,18-11-28 0 0,-44 20-1 0 0,-1-1 1 0 0,0 0-1 0 0,0-1 0 0 0,-1 0 1 0 0,0-1-1 0 0,3-3 1 0 0,-3 1 113 0 0,0 0 0 0 0,-1-1 0 0 0,-1-1 0 0 0,1 0 0 0 0,-2 0 0 0 0,0 0 0 0 0,0-4-113 0 0,-4 6 697 0 0,-4 12-682 0 0,0-1 1 0 0,0 1-1 0 0,0 0 0 0 0,0 0 0 0 0,0 0 0 0 0,0 0 1 0 0,0 0-1 0 0,0 0 0 0 0,0 0 0 0 0,0 0 0 0 0,0 0 1 0 0,0 0-1 0 0,0 0 0 0 0,0 0 0 0 0,0-1 0 0 0,0 1 1 0 0,0 0-1 0 0,0 0 0 0 0,0 0 0 0 0,0 0 0 0 0,0 0 0 0 0,0 0 1 0 0,-1 0-1 0 0,1 0 0 0 0,0 0 0 0 0,0 0 0 0 0,0 0 1 0 0,0 0-1 0 0,0 0 0 0 0,0 0 0 0 0,0 0 0 0 0,0 0 1 0 0,0-1-1 0 0,0 1 0 0 0,0 0 0 0 0,0 0 0 0 0,0 0 1 0 0,0 0-1 0 0,0 0 0 0 0,-1 0 0 0 0,1 0 0 0 0,0 0 1 0 0,0 0-1 0 0,0 0 0 0 0,0 0 0 0 0,0 0 0 0 0,0 0 0 0 0,0 0 1 0 0,0 0-1 0 0,0 0 0 0 0,0 0 0 0 0,0 0 0 0 0,0 0 1 0 0,-1 0-1 0 0,1 0 0 0 0,0 0 0 0 0,0 1 0 0 0,0-1 1 0 0,0 0-1 0 0,0 0 0 0 0,0 0-15 0 0,-1 1 13 0 0,0 0-1 0 0,0 0 1 0 0,0 0 0 0 0,1 0-1 0 0,-1 0 1 0 0,0 0 0 0 0,1 0-1 0 0,-1 0 1 0 0,0 0 0 0 0,1 1-1 0 0,0-1 1 0 0,-1 0 0 0 0,1 0-1 0 0,-1 2-12 0 0,-2 11-133 0 0,1-5 86 0 0,0 0 1 0 0,1 0-1 0 0,-1 0 1 0 0,2 1 0 0 0,-1-1-1 0 0,1 0 1 0 0,1 7 46 0 0,14 42-14 0 0,-8-15 1 0 0,2-1-1 0 0,2-1 0 0 0,1 0 0 0 0,15 31 14 0 0,2-8 2 0 0,2-2-1 0 0,23 33-1 0 0,-24-44 52 0 0,-6-9 36 0 0,2-1-88 0 0,55 91 232 0 0,-26-41-144 0 0,-34-57-10 0 0,11 29-78 0 0,-23-45 52 0 0,-2 0 1 0 0,0 0 0 0 0,-2 1-1 0 0,3 13-52 0 0,-7-25 13 0 0,0 1-1 0 0,0-1 1 0 0,-1 1-1 0 0,0 0 1 0 0,0 0-1 0 0,-2 4-12 0 0,2-9 4 0 0,-1 0 0 0 0,1 1 0 0 0,-1-1 0 0 0,0 0-1 0 0,0 1 1 0 0,-1-1 0 0 0,1 0 0 0 0,-1 0-1 0 0,1 0 1 0 0,-1 0 0 0 0,0 0 0 0 0,0-1 0 0 0,0 1-1 0 0,-3 2-3 0 0,-8 6 1 0 0,10-8 3 0 0,0 0 0 0 0,0 0 1 0 0,0 0-1 0 0,0 0 1 0 0,-1-1-1 0 0,1 0 1 0 0,-1 0-1 0 0,0 0 0 0 0,0 0 1 0 0,1 0-1 0 0,-1-1 1 0 0,-4 1-5 0 0,6-1-5 0 0,-21 3 96 0 0,0-1 1 0 0,-6 0-92 0 0,21-3 67 0 0,0 0 0 0 0,0-1 0 0 0,0 1 0 0 0,0-2 0 0 0,0 1 0 0 0,1-1 0 0 0,-1 0 0 0 0,-2-1-67 0 0,-50-17 280 0 0,36 12-232 0 0,0 0 0 0 0,1-1 0 0 0,-22-13-48 0 0,23 10 129 0 0,1-2-1 0 0,0-1 1 0 0,-18-17-129 0 0,27 21 50 0 0,1 0 1 0 0,0-2-1 0 0,0 1 1 0 0,1-1-1 0 0,1-1 0 0 0,-5-9-50 0 0,4 5 193 0 0,1-1-1 0 0,1 0 0 0 0,-6-19-192 0 0,11 29 79 0 0,1-1 0 0 0,0 1 0 0 0,1-1 0 0 0,0 0 0 0 0,0 1 0 0 0,1-1 0 0 0,0 0 0 0 0,1 0 0 0 0,1-5-79 0 0,-1 7 37 0 0,2 0 0 0 0,-1 1 0 0 0,1-1 1 0 0,0 1-1 0 0,1-1 0 0 0,0 1 0 0 0,0 0 0 0 0,0 0 0 0 0,2-1-37 0 0,11-13 85 0 0,1-1 0 0 0,2 1-85 0 0,-4 5 26 0 0,0 2-1 0 0,2-1 0 0 0,18-10-25 0 0,60-34-4 0 0,-39 29 4 0 0,4 2 0 0 0,25-13 0 0 0,133-61-74 0 0,-77 39-84 0 0,-65 24-211 0 0,27-11-1211 0 0,-47 27 545 0 0</inkml:trace>
  <inkml:trace contextRef="#ctx0" brushRef="#br0" timeOffset="380659.893">191 697 9704 0 0,'-31'6'725'0'0,"34"-4"-1196"0"0,1 0-1 0 0,-1 0 1 0 0,0 0 0 0 0,0 0-1 0 0,0 0 1 0 0,3 3 471 0 0,-5-4-8 0 0,-1 0-1 0 0,1-1 1 0 0,-1 1 0 0 0,1 0-1 0 0,0 0 1 0 0,-1-1 0 0 0,1 1-1 0 0,-1 0 1 0 0,0 0 0 0 0,1 0-1 0 0,-1 0 1 0 0,0 0 0 0 0,1 0-1 0 0,-1-1 1 0 0,0 1 0 0 0,0 0-1 0 0,0 0 1 0 0,0 0 0 0 0,0 0-1 0 0,0 0 1 0 0,0 0 0 0 0,0 0-1 0 0,0 0 1 0 0,0 1 8 0 0,-1-1-10 0 0,1 0 1 0 0,0 1-1 0 0,0-1 0 0 0,0 1 1 0 0,0-1-1 0 0,0 0 0 0 0,0 1 1 0 0,1-1-1 0 0,-1 0 0 0 0,0 1 0 0 0,1 0 10 0 0,4 8-14 0 0,-4-9 14 0 0,-1 0 0 0 0,1 0 0 0 0,0 0 0 0 0,-1 0 0 0 0,0 0 0 0 0,1 0 0 0 0,-1 0 0 0 0,1 0 0 0 0,-1 0 0 0 0,0 0 0 0 0,0 0 0 0 0,0 0 0 0 0,0 1 0 0 0,0-1 0 0 0,0 0 0 0 0,0 0 0 0 0,0 0 0 0 0,0 0 0 0 0,0 0 0 0 0,-1 0 0 0 0,1 0 0 0 0,0 0 0 0 0,-1 0 0 0 0,1 1 0 0 0,-14 23-62 0 0,9-16 2 0 0,-2 10-66 0 0</inkml:trace>
  <inkml:trace contextRef="#ctx0" brushRef="#br0" timeOffset="381060.581">4 1533 5528 0 0,'0'0'488'0'0,"0"0"-392"0"0,0 0-96 0 0,0 0 0 0 0,-4 13 832 0 0,4 6 152 0 0,15 3 24 0 0,-6 4 8 0 0,-9-4-848 0 0,6 10-168 0 0,9 0 0 0 0,-1-1 0 0 0,1 8-136 0 0,-4-2 32 0 0,-7 8 8 0 0,7 0 0 0 0,13 3-360 0 0,-12-4-72 0 0</inkml:trace>
  <inkml:trace contextRef="#ctx0" brushRef="#br0" timeOffset="381061.581">110 2951 1840 0 0,'1'2'133'0'0,"1"8"-101"0"0,-1-8-18 0 0,-1 0 1 0 0,1 0 0 0 0,-1 0-1 0 0,1 0 1 0 0,-1 0-1 0 0,1-1 1 0 0,0 1 0 0 0,0 0-1 0 0,0 0 1 0 0,0-1-1 0 0,0 1 1 0 0,1 0 0 0 0,-1-1-1 0 0,0 1-14 0 0,2-1 193 0 0,-1 1-1 0 0,0 0 0 0 0,0 0 1 0 0,1 0-1 0 0,-1 0 1 0 0,-1 0-1 0 0,1 0 0 0 0,0 1 1 0 0,0-1-1 0 0,-1 1 0 0 0,0-1 1 0 0,1 1-1 0 0,-1 0 1 0 0,0-1-1 0 0,0 1 0 0 0,0 0 1 0 0,-1 0-1 0 0,1 0 0 0 0,-1 0 1 0 0,0-1-1 0 0,1 2-192 0 0,-1-1 126 0 0,1 1 0 0 0,-1-1-1 0 0,1 0 1 0 0,0 0 0 0 0,0 0 0 0 0,1 0-1 0 0,-1 0 1 0 0,1 0 0 0 0,-1 0 0 0 0,1 0-1 0 0,0 0 1 0 0,0-1 0 0 0,0 1 0 0 0,0-1-126 0 0,2 2 26 0 0,-1 0 0 0 0,-1 0 0 0 0,1 0 0 0 0,0 0 0 0 0,-1 1 0 0 0,0-1 0 0 0,1 4-26 0 0,7 40 57 0 0,-7-33-29 0 0,0 1 1 0 0,4 8-29 0 0,4 5 24 0 0,-6-15-10 0 0,0 0 1 0 0,-1 0-1 0 0,0 0 1 0 0,-1 0-1 0 0,1 11-14 0 0,-3-3-13 0 0,-1-15-5 0 0,0 1 0 0 0,0-1 0 0 0,1 0 0 0 0,0 0 0 0 0,1-1 0 0 0,-1 1-1 0 0,3 6 19 0 0,6 9-85 0 0,-6-15-240 0 0,0 1-1 0 0,-1-1 1 0 0,-1 1-1 0 0,1-1 1 0 0,-1 1-1 0 0,0 0 0 0 0,-1 2 326 0 0,1 34-2538 0 0</inkml:trace>
  <inkml:trace contextRef="#ctx0" brushRef="#br0" timeOffset="381062.581">245 4522 5496 0 0,'11'41'240'0'0,"-16"-24"56"0"0,-5 10-232 0 0,5-1-64 0 0,14 12 0 0 0,-9 1 0 0 0,-9 5 96 0 0,3 1 16 0 0,21-1 0 0 0,-4 6 0 0 0,-11-1-176 0 0,4 10-40 0 0,7-7-8 0 0</inkml:trace>
  <inkml:trace contextRef="#ctx0" brushRef="#br0" timeOffset="381688.112">331 5822 5064 0 0,'-30'9'448'0'0,"30"-9"-352"0"0,11 19-96 0 0,-11 3 0 0 0,0 1 1072 0 0,-6 6 200 0 0,12 3 40 0 0,-6 0 0 0 0,4 3-584 0 0,-4 2-120 0 0,0-2-32 0 0,11 6 0 0 0,-2-2-328 0 0,-3 2-72 0 0,-17 4-16 0 0,16-5 0 0 0,10-1-1072 0 0,-9 6-216 0 0</inkml:trace>
  <inkml:trace contextRef="#ctx0" brushRef="#br0" timeOffset="381689.112">483 707 11056 0 0,'0'0'852'0'0,"-2"-1"-560"0"0,2 1-274 0 0,0 0 0 0 0,0 0 0 0 0,0 0 0 0 0,0 0 0 0 0,0 0 0 0 0,1 0 0 0 0,-1 0 0 0 0,0 0 1 0 0,0 0-1 0 0,0 0 0 0 0,0 0 0 0 0,0 0 0 0 0,0-1 0 0 0,0 1 0 0 0,0 0 0 0 0,0 0 0 0 0,0 0 0 0 0,0 0 1 0 0,0 0-1 0 0,0 0 0 0 0,0 0 0 0 0,0 0 0 0 0,0 0 0 0 0,0 0 0 0 0,0 0 0 0 0,0 0 0 0 0,0-1 0 0 0,0 1 1 0 0,0 0-1 0 0,0 0 0 0 0,0 0 0 0 0,0 0 0 0 0,0 0 0 0 0,0 0 0 0 0,0 0 0 0 0,0 0 0 0 0,0 0 0 0 0,0 0 0 0 0,0 0 1 0 0,0 0-1 0 0,0 0-18 0 0,7-1 639 0 0,-4 1 868 0 0,-3 0 70 0 0,5 1-311 0 0,50 8-3097 0 0,-1 4-1 0 0,22 8 1832 0 0,61 15-3122 0 0,-92-27-1000 0 0</inkml:trace>
  <inkml:trace contextRef="#ctx0" brushRef="#br0" timeOffset="382052.64">2814 551 12728 0 0,'12'2'179'0'0,"1"-1"0"0"0,-1 0 0 0 0,1-1 0 0 0,-1 0 0 0 0,1-1 1 0 0,4-1-180 0 0,14 0 198 0 0,1 0-154 0 0,217-9 11 0 0,-154 11-422 0 0,59 8 367 0 0,-67 3-1355 0 0,-1 4 1 0 0,56 18 1354 0 0,-23-7-1610 0 0,-74-17 1138 0 0,40 10-590 0 0</inkml:trace>
  <inkml:trace contextRef="#ctx0" brushRef="#br0" timeOffset="382053.64">5684 465 7832 0 0,'71'-2'848'0'0,"61"5"-848"0"0,-96 1 845 0 0,35 7-845 0 0,-5 1 824 0 0,427 46 1449 0 0,-420-52-3331 0 0,1-2-1 0 0,56-6 1059 0 0,-59-3-1577 0 0</inkml:trace>
  <inkml:trace contextRef="#ctx0" brushRef="#br0" timeOffset="382464.212">8088 389 6912 0 0,'56'-9'395'0'0,"1"3"1"0"0,42 1-396 0 0,-59 4-47 0 0,14 1 882 0 0,32 4-835 0 0,-31 0 639 0 0,37 4 1352 0 0,41 12-1991 0 0,3 9 484 0 0,-35-6-204 0 0,98 11-420 0 0,-66-15-3184 0 0,-48-9-297 0 0</inkml:trace>
  <inkml:trace contextRef="#ctx0" brushRef="#br0" timeOffset="382465.212">10887 434 2304 0 0,'30'-6'92'0'0,"-7"2"-38"0"0,1 1 0 0 0,17 0-54 0 0,188-8 3368 0 0,-158 8 954 0 0,53 6-4322 0 0,69 11 1432 0 0,-146-10-1125 0 0,264 39 59 0 0,-42-5-857 0 0,-179-29 283 0 0</inkml:trace>
  <inkml:trace contextRef="#ctx0" brushRef="#br0" timeOffset="382466.212">14416 259 5984 0 0,'50'-7'536'0'0,"-20"1"-432"0"0,15-3-104 0 0,10 9 0 0 0,7-4 1472 0 0,8 0 280 0 0,5-1 48 0 0,1 5 16 0 0,4 5-1400 0 0,-1-1-288 0 0,7 5-48 0 0,-10 4-16 0 0,-5 0-392 0 0,8 2-88 0 0,1 2-8 0 0,2-8-4816 0 0</inkml:trace>
  <inkml:trace contextRef="#ctx0" brushRef="#br0" timeOffset="35600.246">21672 2953 2304 0 0,'0'0'376'0'0,"2"0"740"0"0,9 0-128 0 0,-1 0 0 0 0,1-1 1 0 0,-1-1-1 0 0,0 0 0 0 0,9-3-988 0 0,-4 0 201 0 0,-1 1 1 0 0,0 1-1 0 0,1 0 1 0 0,2 0-202 0 0,21-4 606 0 0,-21 3-148 0 0,0 0 0 0 0,0 2 0 0 0,0 0 0 0 0,10 1-458 0 0,-7 0 459 0 0,0-1 0 0 0,12-3-459 0 0,21-2 506 0 0,95-11 166 0 0,-64 6-536 0 0,33-6 259 0 0,-52 12-286 0 0,16-2 190 0 0,22 3-299 0 0,-30 5-84 0 0,-71 0 16 0 0,0 2-23 0 0,5 4-110 0 0,-5-4-45 0 0,-2-2-908 0 0,0 0-3602 0 0</inkml:trace>
  <inkml:trace contextRef="#ctx0" brushRef="#br0" timeOffset="36065.382">22395 2552 10104 0 0,'0'0'464'0'0,"0"0"-10"0"0,0 1-294 0 0,1 5-201 0 0,0-1 0 0 0,0 1 0 0 0,1-1 0 0 0,0 1 0 0 0,0-1 0 0 0,0 0-1 0 0,2 2 42 0 0,1 5 64 0 0,41 103 1052 0 0,59 103 451 0 0,-15-56-131 0 0,-74-136-1199 0 0,-11-17-128 0 0,0-1 0 0 0,-1 1 0 0 0,1 1 0 0 0,0 4-109 0 0,-3-6 25 0 0,1 0-1 0 0,0-1 1 0 0,1 1-1 0 0,-1-1 1 0 0,1 1 0 0 0,1-1-1 0 0,1 2-24 0 0,-2-2 29 0 0,0 0 0 0 0,-1 0 1 0 0,3 7-30 0 0,-3-7 21 0 0,-1-1 1 0 0,1 1-1 0 0,1-1 1 0 0,2 5-22 0 0,1-1-1590 0 0,-7-10-3644 0 0</inkml:trace>
  <inkml:trace contextRef="#ctx0" brushRef="#br0" timeOffset="36995.442">25285 1726 2304 0 0,'1'-3'167'0'0,"1"-7"217"0"0,1 1 1 0 0,-1-1 0 0 0,-1 0-1 0 0,0 0 1 0 0,0-9-385 0 0,0-1 1478 0 0,1 3-318 0 0,1 1 0 0 0,0 0 0 0 0,2 0 0 0 0,4-12-1160 0 0,-2 9 328 0 0,2-5 279 0 0,2 0 0 0 0,0 1 1 0 0,7-8-608 0 0,3-9 794 0 0,-13 27-460 0 0,0 1 1 0 0,0 0 0 0 0,2 0-1 0 0,9-10-334 0 0,8-10 542 0 0,-16 18-464 0 0,0 1 0 0 0,1 0 0 0 0,1 1 0 0 0,0 0 0 0 0,0 1 0 0 0,1 1 0 0 0,1 0 0 0 0,10-6-78 0 0,36-13 101 0 0,1 2 0 0 0,1 4 1 0 0,28-6-102 0 0,-51 18-19 0 0,0 2 1 0 0,1 2-1 0 0,0 1 1 0 0,1 3-1 0 0,-1 1 1 0 0,1 2-1 0 0,-1 2 1 0 0,11 2 18 0 0,-34-1-23 0 0,-1 1 0 0 0,1 1 0 0 0,-1 0 0 0 0,0 1 1 0 0,0 1-1 0 0,-1 1 0 0 0,7 3 23 0 0,6 7-98 0 0,0 0-1 0 0,-1 2 1 0 0,10 10 98 0 0,-26-19-48 0 0,0 1 0 0 0,-1 0 1 0 0,0 1-1 0 0,-1 0 0 0 0,0 0 0 0 0,3 8 48 0 0,7 14-96 0 0,-2 0 0 0 0,0 5 96 0 0,-4-3-101 0 0,-2 0-1 0 0,-2 0 0 0 0,-2 1 1 0 0,4 29 101 0 0,-9-33-59 0 0,-1 0 1 0 0,-2 0 0 0 0,-2 23 58 0 0,0-29-23 0 0,1-5-20 0 0,-2 0 0 0 0,0 1 0 0 0,-2-2 0 0 0,-1 1 0 0 0,0-1 0 0 0,-5 9 43 0 0,-8 26-60 0 0,16-44 48 0 0,0-1 1 0 0,-1 1 0 0 0,-1-1-1 0 0,0 0 1 0 0,-1-1 0 0 0,0 1-1 0 0,-1-1 1 0 0,-4 6 11 0 0,-6 4-31 0 0,0-2 1 0 0,-1 1-1 0 0,-1-2 0 0 0,-1 0 1 0 0,0-2-1 0 0,-1 0 0 0 0,-1-1 1 0 0,-1-1-1 0 0,-19 8 31 0 0,11-8 0 0 0,0-2 0 0 0,-1-1 0 0 0,0-2 0 0 0,-27 5 0 0 0,16-6 37 0 0,15-2 56 0 0,-18 1-93 0 0,37-7 24 0 0,0 1 1 0 0,-1-1-1 0 0,1-1 0 0 0,0 1 0 0 0,0-2 1 0 0,0 1-1 0 0,-1-1-24 0 0,-12-5 185 0 0,0 0 1 0 0,0-2-1 0 0,1 0 1 0 0,0-1-1 0 0,0-1 1 0 0,1-1 0 0 0,-7-6-186 0 0,17 9 22 0 0,0 1 1 0 0,0-2-1 0 0,1 1 1 0 0,0-1-1 0 0,1-1 1 0 0,0 1-1 0 0,0-1 1 0 0,2-1-1 0 0,-1 1 1 0 0,1-1-1 0 0,1 0 1 0 0,0-1-1 0 0,1 1 1 0 0,0-1-1 0 0,1 0 1 0 0,0 0-1 0 0,0-8-22 0 0,0 7-3880 0 0,-2-1-1274 0 0</inkml:trace>
  <inkml:trace contextRef="#ctx0" brushRef="#br0" timeOffset="37432.729">25623 2801 7832 0 0,'-1'2'602'0'0,"-3"5"-439"0"0,1 1 0 0 0,0-1-1 0 0,0 1 1 0 0,1 0 0 0 0,-2 6-163 0 0,2-4 452 0 0,-1 0 0 0 0,0 1 1 0 0,-1-2-1 0 0,0 2-452 0 0,-9 13 475 0 0,4-9-201 0 0,2 1 0 0 0,-5 13-274 0 0,-1 5 0 0 0,-1-1 0 0 0,-2 1 0 0 0,-32 69 123 0 0,30-61 18 0 0,-2-1 0 0 0,-16 24-141 0 0,-6 0 219 0 0,-72 107 147 0 0,86-130-300 0 0,1 1 0 0 0,-1 8-66 0 0,14-27 6 0 0,-36 60 361 0 0,-8 1-367 0 0,-23 38-1037 0 0,61-92-3469 0 0</inkml:trace>
  <inkml:trace contextRef="#ctx0" brushRef="#br0" timeOffset="39246.211">26819 2498 12816 0 0,'1'2'586'0'0,"2"9"-475"0"0,3 12 61 0 0,1-1-1 0 0,1 0 1 0 0,1 0 0 0 0,2 1-172 0 0,12 21-23 0 0,-10-18 5 0 0,1-1 1 0 0,2 0 0 0 0,8 11 17 0 0,87 116 502 0 0,-61-80-205 0 0,82 100 804 0 0,-47-64-479 0 0,-11-14-73 0 0,-12-15 354 0 0,2 9-903 0 0,-41-55 130 0 0,119 192 672 0 0,-132-204-749 0 0,0 1 1 0 0,0 3-54 0 0,10 24-3 0 0,-16-41-237 0 0,-1 1 0 0 0,0 0-1 0 0,-1 0 1 0 0,0 0 0 0 0,1 8 240 0 0,1 6-1021 0 0,2 5-204 0 0</inkml:trace>
  <inkml:trace contextRef="#ctx0" brushRef="#br0" timeOffset="37957.488">23470 5264 14600 0 0,'1'-2'664'0'0,"4"-8"-427"0"0,0-1 1 0 0,-1 0 0 0 0,0 0 0 0 0,1-9-238 0 0,1-1 359 0 0,4-13 146 0 0,-7 20-352 0 0,1 0 1 0 0,1 0-1 0 0,0 0 0 0 0,1 1 0 0 0,0 0 0 0 0,2-1-153 0 0,12-18 31 0 0,2 2 0 0 0,1 0 0 0 0,1 2 0 0 0,2 0 0 0 0,1 2 0 0 0,0 1 0 0 0,5-1-31 0 0,0 1-26 0 0,0 2 0 0 0,2 2 0 0 0,0 1-1 0 0,1 1 1 0 0,1 2 0 0 0,1 2-1 0 0,35-10 27 0 0,-39 17 0 0 0,0 2 0 0 0,0 2 0 0 0,1 0 0 0 0,29 2 0 0 0,-34 3-14 0 0,0 1-1 0 0,-1 1 0 0 0,1 2 1 0 0,-1 1-1 0 0,0 0 0 0 0,0 3 1 0 0,-1 0-1 0 0,0 1 0 0 0,-1 2 1 0 0,0 1-1 0 0,-1 1 0 0 0,11 8 15 0 0,-19-8-2 0 0,1 0 0 0 0,-2 2 0 0 0,0-1 0 0 0,-1 2 0 0 0,0 0 0 0 0,-2 1 0 0 0,0 0 0 0 0,4 9 2 0 0,-10-14-56 0 0,0 1 0 0 0,-2-1-1 0 0,1 1 1 0 0,-2 0 0 0 0,1 0-1 0 0,-2 0 1 0 0,0 1 0 0 0,-1-1-1 0 0,0 11 57 0 0,-1-1-28 0 0,-1-1-1 0 0,-1 0 0 0 0,-1 0 0 0 0,-1 0 1 0 0,-6 19 28 0 0,1-13-27 0 0,-2-1 1 0 0,-4 10 26 0 0,-3 4-11 0 0,9-23-2 0 0,-1 0 0 0 0,-1-1 0 0 0,-1 0 0 0 0,-1-1 0 0 0,0 0 0 0 0,-1-1 0 0 0,-1 0 0 0 0,0-1-1 0 0,-13 10 14 0 0,6-8 2 0 0,-1-1 0 0 0,-1-1 0 0 0,0 0 0 0 0,-1-2-1 0 0,-1-1 1 0 0,-18 6-2 0 0,36-16 9 0 0,-1 1 0 0 0,1-2 0 0 0,0 1 0 0 0,-1-1-1 0 0,1 0 1 0 0,-4 0-9 0 0,-22 3 11 0 0,13 0 17 0 0,10-1-15 0 0,1-1 0 0 0,0-1 0 0 0,-1 0 0 0 0,1 0 1 0 0,0 0-1 0 0,-4-1-13 0 0,-12-3 23 0 0,5 2 162 0 0,-1-1 1 0 0,1-1 0 0 0,0-1-1 0 0,-16-5-185 0 0,17 3 90 0 0,10 4-48 0 0,0-1-1 0 0,0 0 0 0 0,1 0 0 0 0,-1-1 0 0 0,1 0 1 0 0,0 0-1 0 0,0-1 0 0 0,-3-3-41 0 0,-10-10 72 0 0,5 5 130 0 0,1-1 0 0 0,1 0 0 0 0,-9-12-202 0 0,19 21-152 0 0,0 0-1 0 0,1 0 1 0 0,0-1 0 0 0,0 1 0 0 0,0-1 0 0 0,1 0 0 0 0,0 1 0 0 0,0-1 0 0 0,0 0 0 0 0,1 0-1 0 0,-1 0 1 0 0,2 0 0 0 0,-1-1 0 0 0,1-1 152 0 0,0 5-185 0 0,0 0-1 0 0,0 0 0 0 0,0 0 1 0 0,1 0-1 0 0,-1 0 0 0 0,1 0 1 0 0,0 0-1 0 0,0 1 0 0 0,0-1 1 0 0,0 0-1 0 0,2-2 186 0 0,2-7-490 0 0,10-23-812 0 0</inkml:trace>
  <inkml:trace contextRef="#ctx0" brushRef="#br0" timeOffset="38375.644">25381 5370 14544 0 0,'0'0'35'0'0,"0"0"1"0"0,1 1-1 0 0,-1-1 1 0 0,0 0-1 0 0,0 0 1 0 0,0 0-1 0 0,0 1 1 0 0,0-1-1 0 0,0 0 0 0 0,0 0 1 0 0,0 0-1 0 0,0 1 1 0 0,1-1-1 0 0,-1 0 1 0 0,0 0-1 0 0,0 0 1 0 0,0 0-1 0 0,0 0 1 0 0,1 1-1 0 0,-1-1 1 0 0,0 0-1 0 0,0 0 1 0 0,0 0-1 0 0,0 0 1 0 0,1 0-1 0 0,-1 0 1 0 0,0 0-1 0 0,0 0 1 0 0,1 1-1 0 0,-1-1 1 0 0,0 0-1 0 0,0 0 1 0 0,0 0-1 0 0,1 0 1 0 0,-1 0-1 0 0,0 0 1 0 0,0 0-36 0 0,84 13 284 0 0,-50-8-131 0 0,-1-1 0 0 0,1-2 0 0 0,10-1-153 0 0,2 0 119 0 0,9-1 97 0 0,0-3-1 0 0,19-5-215 0 0,-9 2 295 0 0,29 1-295 0 0,11 5 249 0 0,215 5 32 0 0,-250-1-258 0 0,-28-3 42 0 0,-1 3-1 0 0,28 5-64 0 0,19 8 79 0 0,75 16-78 0 0,-84-14 7 0 0,-35-10-345 0 0,-1 2 0 0 0,12 7 337 0 0,0 0-5163 0 0,-34-14-167 0 0</inkml:trace>
  <inkml:trace contextRef="#ctx0" brushRef="#br0" timeOffset="38812.657">27391 5160 11520 0 0,'5'-3'137'0'0,"0"-1"0"0"0,0 1 0 0 0,-1-1 0 0 0,0 0 0 0 0,0 0 0 0 0,0 0 0 0 0,0-1 0 0 0,-1 1 0 0 0,2-3-137 0 0,19-23 69 0 0,6 4 879 0 0,0 2 0 0 0,30-19-948 0 0,-44 33-6 0 0,0 0 0 0 0,1 2 0 0 0,1 0 0 0 0,13-4 6 0 0,76-20-294 0 0,-89 28 312 0 0,0 1 0 0 0,1 0 0 0 0,-1 2 0 0 0,1 0 0 0 0,-1 1 0 0 0,0 1 1 0 0,1 0-1 0 0,7 3-18 0 0,13 3 143 0 0,-1 2 1 0 0,-1 2 0 0 0,19 8-144 0 0,-29-9 46 0 0,-12-6-41 0 0,-1 2 0 0 0,1 0 0 0 0,-1 0 0 0 0,-1 1 1 0 0,6 4-6 0 0,8 7-12 0 0,0 2 0 0 0,-1 1 0 0 0,-1 0 0 0 0,-2 2 0 0 0,19 22 12 0 0,-21-16-3 0 0,-2 1 0 0 0,0 0 0 0 0,-2 2 0 0 0,5 16 3 0 0,-13-27 0 0 0,-2 1 0 0 0,0 0 0 0 0,0 5 0 0 0,4 14 0 0 0,-4-10 0 0 0,0-1 0 0 0,-2 1 0 0 0,-1 1 0 0 0,-2-1 0 0 0,-1 2 0 0 0,-1-10 6 0 0,-1-1 0 0 0,-1 1 0 0 0,-3 11-6 0 0,2-23 84 0 0,1-1 0 0 0,-1 1-1 0 0,-1-1 1 0 0,0 0 0 0 0,0 0-1 0 0,-1 0 1 0 0,0-1 0 0 0,-4 5-84 0 0,6-9 19 0 0,-1-1 0 0 0,0 1 1 0 0,-1-1-1 0 0,1 0 0 0 0,0 0 1 0 0,-1 0-1 0 0,0 0 0 0 0,0-1 1 0 0,-3 1-20 0 0,-8 4-71 0 0,0 0 0 0 0,-10 1 71 0 0,-9 5 201 0 0,21-9-96 0 0,1 0 0 0 0,-1-1 0 0 0,1-1 0 0 0,-1 0 0 0 0,0-1 0 0 0,0-1 0 0 0,0 0 0 0 0,-1-1 0 0 0,1 0 0 0 0,0-1 0 0 0,0-1 0 0 0,-5-1-105 0 0,-9-3 348 0 0,0-2-1 0 0,0 0 1 0 0,1-2 0 0 0,0-1-1 0 0,-15-9-347 0 0,24 9 222 0 0,0 0-1 0 0,1-1 0 0 0,-8-7-221 0 0,-11-8 256 0 0,26 19-234 0 0,0 0 0 0 0,1 0-1 0 0,0-1 1 0 0,0 0 0 0 0,1-1 0 0 0,1 0-1 0 0,-1 0 1 0 0,1-1 0 0 0,1 0-1 0 0,0 0 1 0 0,-2-5-22 0 0,-4-14-111 0 0,-11-25-5508 0 0,12 23-537 0 0</inkml:trace>
  <inkml:trace contextRef="#ctx0" brushRef="#br0" timeOffset="45588.384">25034 6488 17479 0 0,'0'0'796'0'0,"0"0"-12"0"0,0 0-537 0 0,0 0-416 0 0,0 0-130 0 0,0 0-21 0 0,0 0 29 0 0,0 0 151 0 0,2-1 79 0 0,-2 1 75 0 0,0 0 0 0 0,1 0 0 0 0,-1 0 0 0 0,1-1 0 0 0,-1 1 0 0 0,0 0 0 0 0,1 0 0 0 0,-1 0-1 0 0,1 0 1 0 0,-1 0 0 0 0,1 0 0 0 0,-1 0 0 0 0,0 0 0 0 0,1 0 0 0 0,-1 0 0 0 0,1 0 0 0 0,-1 0 0 0 0,0 1 0 0 0,1-1 0 0 0,-1 0 0 0 0,1 0 0 0 0,-1 0 0 0 0,0 1-1 0 0,1-1 1 0 0,-1 0 0 0 0,0 0 0 0 0,1 1 0 0 0,-1-1-14 0 0,11 14 437 0 0,5 19 143 0 0,12 64-1902 0 0,-17-54 858 0 0,-2-5 344 0 0,-2 0 0 0 0,1 22 120 0 0,5 31-24 0 0,7 24 24 0 0,21 97 0 0 0,14 54 104 0 0,29 69 7 0 0,-78-311-160 0 0,14 52-166 0 0,-15-51-217 0 0,-5-24 185 0 0,0-1-70 0 0,0 0-291 0 0,-5-3-126 0 0,-24-17-864 0 0,-2-11-3336 0 0</inkml:trace>
  <inkml:trace contextRef="#ctx0" brushRef="#br0" timeOffset="46079.851">25331 6393 14456 0 0,'0'0'661'0'0,"0"0"-16"0"0,2 0-410 0 0,6 0-120 0 0,1-1 1 0 0,-1-1 0 0 0,0 1-1 0 0,0-2 1 0 0,4 0-116 0 0,-5 0 41 0 0,1 1 0 0 0,-1 0 0 0 0,0 1 0 0 0,1-1 0 0 0,-1 2 0 0 0,1-1 0 0 0,0 1 0 0 0,3 0-41 0 0,12 4-23 0 0,-1 1-1 0 0,1 0 1 0 0,-1 2-1 0 0,0 1 0 0 0,-1 1 1 0 0,0 0-1 0 0,9 7 24 0 0,-17-8-23 0 0,-1 1 0 0 0,0 0 0 0 0,0 1 0 0 0,-1 1 0 0 0,0 0 0 0 0,8 10 23 0 0,-2-3-22 0 0,0 1-16 0 0,-1-1 1 0 0,0 2-1 0 0,-2 0 0 0 0,0 1 0 0 0,-1 1 1 0 0,8 18 37 0 0,-7-10-46 0 0,-6-14 28 0 0,-1 0 0 0 0,0 0 0 0 0,-1 0 0 0 0,-1 1 0 0 0,0 0 0 0 0,-2 0 0 0 0,1 2 18 0 0,-3-2-2 0 0,-1 0 1 0 0,0 0 0 0 0,-1 7 1 0 0,0-17-14 0 0,0 0-1 0 0,-1-1 1 0 0,0 1-1 0 0,0 0 1 0 0,0-1 0 0 0,-1 1-1 0 0,0-1 1 0 0,0 0-1 0 0,-3 4 15 0 0,4-8-22 0 0,0 1-1 0 0,-1 0 0 0 0,1-1 1 0 0,-1 1-1 0 0,0-1 1 0 0,0 0-1 0 0,1 1 1 0 0,-1-1-1 0 0,-1-1 0 0 0,1 1 1 0 0,0 0-1 0 0,-3 0 23 0 0,-7 3-92 0 0,0-1 1 0 0,-11 1 91 0 0,14-2-22 0 0,-7 0-24 0 0,0 1-1 0 0,0-2 1 0 0,0 0-1 0 0,0-2 1 0 0,0 1-1 0 0,0-2 1 0 0,-1 0 46 0 0,13 0-16 0 0,-13 0-64 0 0,0-1 0 0 0,0 0 1 0 0,0-2-1 0 0,1 0 0 0 0,-13-5 80 0 0,-42-21 224 0 0,67 28-195 0 0,1 0 0 0 0,-1 0 0 0 0,1-1-1 0 0,0 1 1 0 0,-1-1 0 0 0,1 0 0 0 0,1 0-1 0 0,-1 0 1 0 0,0 0 0 0 0,1-1 0 0 0,-1 1 0 0 0,-1-5-29 0 0,-6-7 124 0 0,8 11-50 0 0,1 0 0 0 0,-1 0 0 0 0,0 0 0 0 0,0 0 0 0 0,-1 1 0 0 0,-2-3-74 0 0,4 5 142 0 0,2 1-39 0 0,0 0-20 0 0,0 0-3 0 0,3 1-14 0 0,2 1-65 0 0,1 0 1 0 0,-1 1-1 0 0,1 0 0 0 0,-1 0 0 0 0,0 0 0 0 0,0 1 1 0 0,0 0-1 0 0,-1 0 0 0 0,4 4-1 0 0,23 17-57 0 0,5 3-1 0 0,-1 2 0 0 0,9 11 58 0 0,-35-32 8 0 0,47 42-8 0 0,-11-11 0 0 0,10 15 0 0 0,-26-23-1 0 0,107 110 55 0 0,-80-89 17 0 0,25 34-71 0 0,-21-23 69 0 0,2-2 1 0 0,57 42-70 0 0,-111-99-122 0 0,-1 1-1 0 0,2-1 1 0 0,-1 0-1 0 0,1 0 0 0 0,0-1 1 0 0,1 0 122 0 0,9 5-384 0 0</inkml:trace>
  <inkml:trace contextRef="#ctx0" brushRef="#br0" timeOffset="46517.918">26221 7318 12872 0 0,'1'14'237'0'0,"0"-1"0"0"0,1 1 1 0 0,0-1-1 0 0,1 0 0 0 0,4 12-237 0 0,8 17 244 0 0,3 4-244 0 0,-2-7-22 0 0,-5-13 88 0 0,2 0 0 0 0,0-1 0 0 0,2 0 0 0 0,4 4-66 0 0,-13-21 8 0 0,0 0 1 0 0,1 0 0 0 0,0-1 0 0 0,0 1 0 0 0,1-1-1 0 0,0-1 1 0 0,0 0 0 0 0,1 0 0 0 0,0 0 0 0 0,1-1-9 0 0,-7-3 0 0 0,-1-1 0 0 0,1 0 1 0 0,-1 0-1 0 0,1 0 0 0 0,-1 0 1 0 0,1-1-1 0 0,0 1 1 0 0,-1-1-1 0 0,1 0 0 0 0,0 0 1 0 0,0 0-1 0 0,-1 0 1 0 0,1 0-1 0 0,0 0 0 0 0,1-1 0 0 0,1 0 3 0 0,0-1-1 0 0,0 1 0 0 0,-1-1 0 0 0,1 0 1 0 0,-1 0-1 0 0,1-1 0 0 0,-1 1 0 0 0,3-3-2 0 0,0-1 8 0 0,0 1 1 0 0,-1-2-1 0 0,1 1 0 0 0,-1-1 0 0 0,0 0 0 0 0,-1 0 1 0 0,1 0-1 0 0,-2-1 0 0 0,4-5-8 0 0,-2-3 118 0 0,0 0 0 0 0,-1-1 0 0 0,0 0 0 0 0,1-14-118 0 0,-1 6 591 0 0,7-21-591 0 0,-2 20 247 0 0,-4 10 82 0 0,-1 0-1 0 0,0 1 1 0 0,-1-4-329 0 0,-1-1 303 0 0,-1 8-43 0 0,0-1 1 0 0,1 1 0 0 0,0 0-1 0 0,5-10-260 0 0,-6 16 115 0 0,0-1 1 0 0,0 1-1 0 0,-1 0 0 0 0,1-5-115 0 0,3-15 406 0 0,-4 25-384 0 0,-1 0 0 0 0,0 0-1 0 0,0 1 1 0 0,1-1 0 0 0,-1 0 0 0 0,0 0 0 0 0,1 1 0 0 0,-1-1 0 0 0,0 0 0 0 0,1 0 0 0 0,-1 1 0 0 0,1-1 0 0 0,0 1 0 0 0,-1-1-1 0 0,1 0 1 0 0,-1 1-22 0 0,1 0 7 0 0,-1 0 0 0 0,0 0 0 0 0,0 0-1 0 0,1 0 1 0 0,-1 0 0 0 0,0 0 0 0 0,0 0-1 0 0,1 0 1 0 0,-1 0 0 0 0,0 0-1 0 0,0 0 1 0 0,1 1 0 0 0,-1-1 0 0 0,0 0-1 0 0,0 0 1 0 0,0 0 0 0 0,0 0 0 0 0,1 0-1 0 0,-1 1 1 0 0,0-1 0 0 0,0 0 0 0 0,0 0-1 0 0,0 0 1 0 0,1 1 0 0 0,-1-1 0 0 0,0 0-1 0 0,0 0 1 0 0,0 0 0 0 0,0 1 0 0 0,0-1-1 0 0,0 0-6 0 0,7 26-35 0 0,-6-23-23 0 0,12 51-93 0 0,2-1 1 0 0,9 17 150 0 0,45 102-45 0 0,-58-146 31 0 0,18 34-21 0 0,32 51 35 0 0,-17-33-782 0 0,-42-74 103 0 0,0 0-1 0 0,1 0 1 0 0,-1 0-1 0 0,1-1 1 0 0,0 1-1 0 0,0-1 1 0 0,0 0-1 0 0,1 0 680 0 0,7 7-5634 0 0</inkml:trace>
  <inkml:trace contextRef="#ctx0" brushRef="#br0" timeOffset="46891.076">26884 6653 12896 0 0,'0'2'997'0'0,"1"16"-518"0"0,1 1-1 0 0,1-1 1 0 0,1 0 0 0 0,1 5-479 0 0,6 24 1233 0 0,-4-7-527 0 0,6 34-360 0 0,3 0 0 0 0,17 44-346 0 0,-17-71 180 0 0,29 76 298 0 0,-11-47 34 0 0,41 68-512 0 0,-38-82 90 0 0,9 17 88 0 0,4-2 0 0 0,25 26-178 0 0,-25-44 93 0 0,-16-20-42 0 0,12 18-51 0 0,-33-39-93 0 0,0 0 0 0 0,2-2 0 0 0,0 1 0 0 0,1-2 0 0 0,1 0 93 0 0,-15-13-254 0 0,6 4 447 0 0,-6-1-3075 0 0,-2-5 1371 0 0</inkml:trace>
  <inkml:trace contextRef="#ctx0" brushRef="#br0" timeOffset="47264.602">27627 7617 9672 0 0,'0'0'440'0'0,"0"0"-6"0"0,2 0-278 0 0,30 3 519 0 0,-21-2 623 0 0,-1 0 0 0 0,0-1 0 0 0,3 0-1298 0 0,-9-1 153 0 0,-1 1-1 0 0,1-1 0 0 0,0 0 0 0 0,-1 1 0 0 0,1-2 0 0 0,0 1 0 0 0,-1 0 1 0 0,0-1-1 0 0,1 0 0 0 0,2-1-152 0 0,5-6 104 0 0,0 1 0 0 0,-1-2 0 0 0,0 1 1 0 0,0-1-1 0 0,-2-1 0 0 0,1 0 0 0 0,-1 0 0 0 0,0 0 0 0 0,-1-1 1 0 0,-1-1-1 0 0,4-8-104 0 0,5-17 188 0 0,-1-1 0 0 0,-2-1 0 0 0,1-9-188 0 0,-10 38 101 0 0,0 0 0 0 0,-1 0 0 0 0,0 0 0 0 0,-1-1 0 0 0,0 1 0 0 0,-1 0 0 0 0,-1-1 0 0 0,0-4-101 0 0,-1 7 103 0 0,1 3-15 0 0,0-1-1 0 0,-1 0 1 0 0,0 0-1 0 0,0 1 1 0 0,-1-1-1 0 0,0 1-87 0 0,2 4 10 0 0,0 0 0 0 0,0 0-1 0 0,-1 0 1 0 0,1 1-1 0 0,0-1 1 0 0,-1 0-1 0 0,0 1 1 0 0,1 0 0 0 0,-1-1-1 0 0,0 1 1 0 0,0 0-1 0 0,0 0 1 0 0,0 0 0 0 0,0 0-1 0 0,0 0 1 0 0,0 0-1 0 0,0 0 1 0 0,0 1 0 0 0,0-1-1 0 0,0 1 1 0 0,-1-1-10 0 0,-2 1-9 0 0,0 0 1 0 0,0 0-1 0 0,0 1 1 0 0,0 0-1 0 0,0 0 0 0 0,0 0 1 0 0,0 0-1 0 0,1 0 1 0 0,-1 1-1 0 0,0 0 1 0 0,-3 2 8 0 0,-8 5-100 0 0,1 0 0 0 0,-11 8 100 0 0,14-8-40 0 0,1 1-1 0 0,0 0 1 0 0,0 1-1 0 0,1 0 1 0 0,1 1-1 0 0,0 0 1 0 0,0 0-1 0 0,1 1 1 0 0,0 1 40 0 0,-8 17-64 0 0,2 1-1 0 0,0 1 1 0 0,-1 11 64 0 0,12-36 18 0 0,1 0 0 0 0,1 1 0 0 0,-1-1 1 0 0,1 1-1 0 0,1-1 0 0 0,0 1 0 0 0,0-1 0 0 0,0 1 0 0 0,1 0 0 0 0,2 4-18 0 0,2 25 131 0 0,-4-19-48 0 0,2-1 0 0 0,0 0 0 0 0,2-1 0 0 0,4 15-83 0 0,-2-14 66 0 0,1 0 0 0 0,1-1 0 0 0,1 0 0 0 0,7 11-66 0 0,-10-19 30 0 0,0 0 0 0 0,0-1 1 0 0,1 1-1 0 0,0-2 0 0 0,1 1 0 0 0,0-1 0 0 0,0 0 0 0 0,6 3-30 0 0,6 2 41 0 0,0 0 0 0 0,1-2 0 0 0,1 0 0 0 0,0-1 0 0 0,0-2 0 0 0,0 0 0 0 0,1-1-1 0 0,0-2 1 0 0,13 1-41 0 0,-16-3-228 0 0,0 0-1 0 0,0-2 0 0 0,0 0 1 0 0,0-2-1 0 0,0 0 0 0 0,0-2 1 0 0,-1 0-1 0 0,9-3 229 0 0,-24 5-167 0 0,-1 1-112 0 0,1 0 0 0 0,-1-1 0 0 0,0 0 0 0 0,0 0 0 0 0,1 0 0 0 0,-1 0 0 0 0,0-1 0 0 0,-1 1 0 0 0,1-1 0 0 0,0 0 0 0 0,-1-1 1 0 0,1 1 278 0 0,28-37-2043 0 0,-1 0-18 0 0</inkml:trace>
  <inkml:trace contextRef="#ctx0" brushRef="#br0" timeOffset="47682.012">28578 7006 11520 0 0,'0'0'886'0'0,"-2"2"-462"0"0,-8 9 119 0 0,-1-1 0 0 0,-1 0 1 0 0,0 0-1 0 0,0-2 0 0 0,-1 0 0 0 0,-6 3-543 0 0,5-3-13 0 0,1 0 1 0 0,-9 7 12 0 0,21-14 5 0 0,-13 7 43 0 0,12-8-32 0 0,0 1-1 0 0,0 0 1 0 0,1 0-1 0 0,-1 0 1 0 0,0 1-1 0 0,0-1 0 0 0,1 0 1 0 0,-1 1-1 0 0,0-1 1 0 0,1 1-1 0 0,0-1 0 0 0,-1 1 1 0 0,1 0-1 0 0,0 0 1 0 0,0-1-1 0 0,0 1 0 0 0,0 1-14 0 0,-6 8 36 0 0,6-11-32 0 0,0 1 0 0 0,1 1 0 0 0,-1-1-1 0 0,0 0 1 0 0,1 0 0 0 0,-1 0 0 0 0,0 0 0 0 0,1 0 0 0 0,0 0-1 0 0,-1 1 1 0 0,1-1 0 0 0,0 0 0 0 0,-1 0 0 0 0,1 1-5 0 0,0 0 65 0 0,2 15 80 0 0,2-8-114 0 0,0 0 0 0 0,0 1-1 0 0,1-2 1 0 0,0 1-1 0 0,0 0 1 0 0,1-1 0 0 0,0 0-1 0 0,1-1 1 0 0,0 1-1 0 0,6 5-30 0 0,9 5 144 0 0,1 0 0 0 0,0-1 0 0 0,7 2-144 0 0,11 7 109 0 0,39 24 58 0 0,146 83 739 0 0,-208-121-803 0 0,37 23 452 0 0,7 9-555 0 0,-47-33 100 0 0,0 2 0 0 0,-1 0-1 0 0,0 1 1 0 0,-1 0 0 0 0,-1 1-1 0 0,1 2-99 0 0,-10-13 50 0 0,0 0-1 0 0,0 1 0 0 0,-1-1 0 0 0,0 0 1 0 0,0 1-1 0 0,0-1 0 0 0,0 1 0 0 0,-1 0 0 0 0,0-1 1 0 0,0 1-1 0 0,0 0 0 0 0,0 0 0 0 0,-1 0 1 0 0,0 0-1 0 0,0-1 0 0 0,0 1 0 0 0,0 0 1 0 0,-1 0-1 0 0,0 0 0 0 0,0 0 0 0 0,0-1 0 0 0,-1 1 1 0 0,0 0-1 0 0,0-1 0 0 0,0 1 0 0 0,0-1-49 0 0,-1 0 60 0 0,0 0-1 0 0,0-1 0 0 0,0 1 1 0 0,0-1-1 0 0,-1 0 1 0 0,0 0-1 0 0,-1 1-59 0 0,-10 8 168 0 0,8-5-23 0 0,0-1 0 0 0,-1 0 0 0 0,-3 2-145 0 0,5-5 66 0 0,1 1 0 0 0,0 0 1 0 0,0 0-1 0 0,0 1 0 0 0,1-1 0 0 0,-4 5-66 0 0,5-6 43 0 0,0 2 17 0 0,0-1 0 0 0,-1 1 0 0 0,1-1 0 0 0,-1 0 1 0 0,0-1-1 0 0,0 1 0 0 0,-1-1 0 0 0,1 1 0 0 0,-5 1-60 0 0,-25 17 388 0 0,23-14-279 0 0,0-1 0 0 0,-1 0 0 0 0,0-1 0 0 0,-3 1-109 0 0,-4 1 43 0 0,17-7-144 0 0,2-1 1 0 0,0 0-120 0 0,0 0-548 0 0,-1-1-243 0 0,-2-7-48 0 0</inkml:trace>
  <inkml:trace contextRef="#ctx0" brushRef="#br0" timeOffset="50110.459">28708 6813 12240 0 0,'0'0'561'0'0,"0"0"-17"0"0,0 0-323 0 0,0 0-58 0 0,0 0 12 0 0,0 0 1 0 0,0 0 2 0 0,0 0 12 0 0,0 0 2 0 0,0 0 0 0 0,0 0-3 0 0,0 0-10 0 0,0 0-3 0 0,0 0 0 0 0,0 0-7 0 0,0 0-28 0 0,0 0-11 0 0,0 0-2 0 0,0 0-4 0 0,0 0-18 0 0,-1-9 87 0 0,0 7-165 0 0,0 1-1 0 0,0-1 0 0 0,0 0 0 0 0,0 1 0 0 0,0-1 0 0 0,-1 1 0 0 0,1-1 0 0 0,-1 1 0 0 0,1 0 0 0 0,-1-1 0 0 0,1 1 0 0 0,-1 0 0 0 0,0 0 1 0 0,0 0-1 0 0,0 0 0 0 0,0 0-27 0 0,-31-11 79 0 0,33 12-80 0 0,-47-9 1 0 0,36 8 31 0 0,0 0 0 0 0,0 0-1 0 0,-1 1 1 0 0,1 1 0 0 0,0 0-1 0 0,0 0 1 0 0,0 1 0 0 0,1 1-1 0 0,-6 1-30 0 0,-22 6 405 0 0,22-6-317 0 0,-1 1-1 0 0,-12 6-87 0 0,5-2 12 0 0,19-8 21 0 0,0 1 0 0 0,0 0 0 0 0,0 0 1 0 0,1 0-1 0 0,-1 1 0 0 0,1-1 1 0 0,0 1-1 0 0,-1 0 0 0 0,1 1-33 0 0,1-2 5 0 0,-2 3-2 0 0,0 0-1 0 0,-1-1 1 0 0,0 1-1 0 0,0-1 0 0 0,-3 1-2 0 0,5-2 8 0 0,1-1-1 0 0,-1 1 0 0 0,1 0 1 0 0,0 0-1 0 0,0 0 1 0 0,0 0-1 0 0,0 1 0 0 0,0-1 1 0 0,1 1-1 0 0,-2 2-7 0 0,1 0 20 0 0,0 0-1 0 0,0 0 1 0 0,0 0-1 0 0,1 0 1 0 0,0 0 0 0 0,0 0-1 0 0,0 1-19 0 0,2-4 9 0 0,-1-1 0 0 0,1 1 1 0 0,0 0-1 0 0,0-1 0 0 0,0 1 0 0 0,1-1 0 0 0,-1 2-9 0 0,7 21 101 0 0,-1-16-86 0 0,0-3-3 0 0,2 6 6 0 0,0 0 1 0 0,1 0-1 0 0,0-1 0 0 0,1 0 1 0 0,0-1-1 0 0,1 0 0 0 0,10 7-18 0 0,31 24 341 0 0,41 24-341 0 0,-42-31 116 0 0,-19-12 304 0 0,31 15-420 0 0,49 30 367 0 0,-69-40-456 0 0,7 7 158 0 0,-1 2 0 0 0,2 6-69 0 0,-44-37 8 0 0,3 3 11 0 0,0 1 0 0 0,0 0-1 0 0,-1 1 1 0 0,0 0 0 0 0,0 0-1 0 0,5 10-18 0 0,3 6 1 0 0,-9-14 1 0 0,0 0 0 0 0,-1 0 0 0 0,0 1 0 0 0,-1 0 0 0 0,0 2-2 0 0,2 9 30 0 0,0-2 48 0 0,-1 0 0 0 0,-1 1 0 0 0,0-1-1 0 0,-1 7-77 0 0,-5-22 31 0 0,-1 1 0 0 0,1-1 0 0 0,-1 1 0 0 0,0-1 0 0 0,-3 7-31 0 0,1 2 32 0 0,2-9-3 0 0,-1 0 0 0 0,0 0 1 0 0,-1-1-1 0 0,1 1 0 0 0,-1 0 0 0 0,0-1 0 0 0,-1 0 0 0 0,1 0 0 0 0,-5 5-29 0 0,-4 3 117 0 0,0 0-1 0 0,-1-1 0 0 0,-3 1-116 0 0,11-9 18 0 0,2-3 13 0 0,0 1-1 0 0,0-1 1 0 0,0 0-1 0 0,0-1 1 0 0,-1 1-1 0 0,1 0 1 0 0,-2 0-31 0 0,-10 5 138 0 0,3-1-59 0 0,0-1 0 0 0,-1 0 0 0 0,0-1 0 0 0,0 0 0 0 0,0-1-1 0 0,-1-1 1 0 0,-3 0-79 0 0,-6 2 75 0 0,8-1-58 0 0,-1-2 0 0 0,1 0 0 0 0,-1-1-1 0 0,1-1 1 0 0,-5 0-17 0 0,-78-14 245 0 0,68 10-158 0 0,2 0-28 0 0,2-2 0 0 0,-1-1 0 0 0,1-1 0 0 0,0-1 1 0 0,1-1-1 0 0,-7-5-59 0 0,27 13 19 0 0,1 1 1 0 0,-1-1 0 0 0,1 0 0 0 0,0 0-1 0 0,1 0 1 0 0,-1-1 0 0 0,0 1 0 0 0,1-1-1 0 0,-3-3-19 0 0,1-1 53 0 0,-1-1-1 0 0,1 0 1 0 0,1 0-1 0 0,-1 0 1 0 0,1-2-53 0 0,3 9-87 0 0,1 2 8 0 0,0 0 7 0 0,0 0 0 0 0,0 0 0 0 0,0 0 2 0 0,2 2 15 0 0,6 5 44 0 0,-5-4 3 0 0,1 0 0 0 0,0 0 0 0 0,-1 0-1 0 0,0 1 1 0 0,1-1 0 0 0,-1 1 0 0 0,-1 0-1 0 0,1 0 1 0 0,-1 0 0 0 0,1 0 0 0 0,-1 0-1 0 0,0 0 1 0 0,-1 1 0 0 0,1-1 0 0 0,-1 1-1 0 0,0 0 1 0 0,0-1 0 0 0,0 1 0 0 0,0 0-1 0 0,-1-1 1 0 0,0 2 8 0 0,3 17-40 0 0,-2-15 27 0 0,-1 1-1 0 0,0 0 1 0 0,0 0 0 0 0,-1 0-1 0 0,-1 2 14 0 0,-1 29-53 0 0,4-27 51 0 0,-2 1 0 0 0,0-1 0 0 0,0 1-1 0 0,-1-1 1 0 0,-3 12 2 0 0,3-21 0 0 0,1-3 0 0 0,0 0 0 0 0,1 0 0 0 0,0 0 0 0 0,-1 0 0 0 0,1 0 0 0 0,0 0 0 0 0,-1 0 0 0 0,1 1 0 0 0,0-1 0 0 0,0 0 0 0 0,0 0 0 0 0,0 0 0 0 0,0 0 0 0 0,0 0 0 0 0,0 1 0 0 0,1 11 193 0 0,-1-13-190 0 0,0 0 1 0 0,0 0-1 0 0,0 0 0 0 0,0 0 0 0 0,0 0 1 0 0,0 0-1 0 0,0 0 0 0 0,0 0 0 0 0,0 0 0 0 0,0 0 1 0 0,0 0-1 0 0,0 0 0 0 0,0 0 0 0 0,0-1 1 0 0,1 1-1 0 0,-1 0 0 0 0,0 0 0 0 0,0 0 0 0 0,0 0 1 0 0,0 0-1 0 0,0 0 0 0 0,0 0 0 0 0,0 0 1 0 0,0 1-1 0 0,0-1 0 0 0,0 0 0 0 0,0 0 0 0 0,0 0 1 0 0,0 0-1 0 0,0 0 0 0 0,0 0 0 0 0,0 0 1 0 0,0 0-1 0 0,0 0 0 0 0,0 0 0 0 0,0 0 0 0 0,0 0 1 0 0,0 0-1 0 0,0 0 0 0 0,0 0 0 0 0,0 0 0 0 0,1 0 1 0 0,-1 0-1 0 0,0 0 0 0 0,0 0 0 0 0,0 0 1 0 0,0 0-1 0 0,0 0 0 0 0,0 0 0 0 0,0 0 0 0 0,0 0 1 0 0,0 0-1 0 0,0 0 0 0 0,0 0 0 0 0,0 0 1 0 0,0 1-1 0 0,0-1 0 0 0,0 0-3 0 0,5-18 228 0 0,-2 4-276 0 0,-1 7 48 0 0,-1-1 0 0 0,0 0 0 0 0,0 1 0 0 0,-1-6 0 0 0,1 3 0 0 0,-1 1 0 0 0,2-1 0 0 0,0-3 0 0 0,3-12-11 0 0,0-22 11 0 0,-2 20-74 0 0,4-15 74 0 0,8-61-67 0 0,-15 102 67 0 0,5-17-48 0 0,-1 0 0 0 0,-2-1 0 0 0,1 1 0 0 0,-2-2 48 0 0,-1 19-64 0 0,0 1-5 0 0,0 0-22 0 0,0 0-5 0 0,0 0 0 0 0,0 0-8 0 0,3 1 62 0 0,-1-1-1 0 0,1 1 1 0 0,0 0-1 0 0,-1 0 0 0 0,1 0 1 0 0,-1 0-1 0 0,1 1 1 0 0,-1-1-1 0 0,0 1 0 0 0,1-1 1 0 0,1 3 42 0 0,5 3-121 0 0,49 36 94 0 0,-17-15 27 0 0,15 8 0 0 0,-51-33 0 0 0,116 61 0 0 0,-112-60 44 0 0,1 0-1 0 0,0-1 0 0 0,3 0-43 0 0,12 5 150 0 0,-13-5-67 0 0,1 0 0 0 0,0-1-1 0 0,4 0-82 0 0,31 6-65 0 0,-17-1 95 0 0,1-2 1 0 0,0-2-1 0 0,0-1 0 0 0,32-1-30 0 0,-52-3 0 0 0,17 0 11 0 0,-27 2 38 0 0,-1 0-22 0 0,0 0-1 0 0,0 0 1 0 0,0 0-1 0 0,0 0 1 0 0,1 0-1 0 0,-1 0 0 0 0,0 0 1 0 0,0 0-1 0 0,0-1 1 0 0,0 1-1 0 0,0 0 0 0 0,0-1 1 0 0,0 1-1 0 0,0-1 1 0 0,0 1-1 0 0,0-1 1 0 0,0 0-27 0 0,0-1 15 0 0,0 0 0 0 0,0 0 0 0 0,-1 0 0 0 0,1 0 0 0 0,-1 0 0 0 0,1-1 0 0 0,-1 1 1 0 0,0 0-1 0 0,0 0 0 0 0,0 0 0 0 0,0-1 0 0 0,0 1 0 0 0,-1 0 0 0 0,1 0 0 0 0,-1-2-15 0 0,1 4 0 0 0,-18-40 0 0 0,12 28-17 0 0,1 0 0 0 0,-1 0 0 0 0,-1 0 0 0 0,0 1 0 0 0,-1 0 0 0 0,0 0 0 0 0,-1 1 0 0 0,0 0 17 0 0,-11-14-26 0 0,-23-27-26 0 0,-3 2 0 0 0,-1 3 0 0 0,-3 1 0 0 0,-5-1 52 0 0,0 0-53 0 0,-17-15 52 0 0,-10-6 46 0 0,40 30-18 0 0,-15-6-27 0 0,-14-12 0 0 0,50 39 4 0 0,-14-14-4 0 0,-4-3-77 0 0,24 19 69 0 0,0 0-1 0 0,-12-14 9 0 0,10 8 2 0 0,1 4 4 0 0,8 9 6 0 0,1-1 0 0 0,0 0 0 0 0,0-1 0 0 0,-4-6-12 0 0,9 10 7 0 0,0 0 1 0 0,0 0 0 0 0,1-1 0 0 0,0 1 0 0 0,0-1-1 0 0,0 1 1 0 0,0-1 0 0 0,1 1 0 0 0,0-1-1 0 0,1-2-7 0 0,-1 1 62 0 0,0 0 1 0 0,-1-1-1 0 0,0 1 0 0 0,0 0 0 0 0,-1-3-62 0 0,-3-22 262 0 0,5 32-258 0 0,-1-1-1 0 0,1 0 0 0 0,0 1 0 0 0,0-1 1 0 0,0 1-1 0 0,0-1 0 0 0,0 0 0 0 0,0 1 1 0 0,0-1-1 0 0,0 0 0 0 0,0 1 0 0 0,1-1 1 0 0,-1 1-1 0 0,0-1 0 0 0,0 0 0 0 0,1 0-3 0 0,4-4-56 0 0,3-5-74 0 0,-5 5 153 0 0,0 1 0 0 0,0-1 0 0 0,1 1 1 0 0,-1 0-1 0 0,1 0 0 0 0,0 0 1 0 0,0 0-1 0 0,1 0 0 0 0,2-1-23 0 0,-1 0 52 0 0,2-2-74 0 0,1 1 0 0 0,1 0-1 0 0,-1 0 1 0 0,1 1 0 0 0,0 0 0 0 0,0 0 0 0 0,0 1-1 0 0,0 1 1 0 0,1 0 0 0 0,0 0 0 0 0,0 1 0 0 0,-1 0-1 0 0,1 1 1 0 0,11 0 22 0 0,-2 2-45 0 0,-1 1 0 0 0,1 0-1 0 0,0 1 1 0 0,-1 1 0 0 0,0 1-1 0 0,0 1 1 0 0,15 7 45 0 0,51 17-75 0 0,15 7 11 0 0,-39-23 64 0 0,-50-13 0 0 0,-8-1 1 0 0,0 1 1 0 0,0-1-1 0 0,0 0 0 0 0,0 1 1 0 0,0 0-1 0 0,0-1 1 0 0,-1 1-1 0 0,1 0 0 0 0,2 2-1 0 0,-1-3 59 0 0,-2-1-55 0 0,0 0-1 0 0,-1 0 1 0 0,1 0-1 0 0,-1 0 1 0 0,1 0 0 0 0,-1 0-1 0 0,1-1 1 0 0,-1 1 0 0 0,0 0-1 0 0,1-1 1 0 0,-1 1-1 0 0,0-1 1 0 0,0 1 0 0 0,0-1-1 0 0,0 0 1 0 0,0 1 0 0 0,-1-1-1 0 0,1 0 1 0 0,0-1-4 0 0,0 0 1 0 0,-1-1-1 0 0,0 0 1 0 0,1 1 0 0 0,-1-1 0 0 0,-1 0-1 0 0,1 1 1 0 0,-1-3-1 0 0,0-6 58 0 0,1 6-45 0 0,-1-1 0 0 0,0 1 0 0 0,0 0 0 0 0,-1 0 0 0 0,0 0 0 0 0,0-1-13 0 0,-4-12-1 0 0,1 1-8 0 0,-2 0 0 0 0,-1-2 9 0 0,-12-36-120 0 0,13 34 106 0 0,4 13 14 0 0,0 0 0 0 0,1 0 0 0 0,0 0 0 0 0,0-1 0 0 0,0-5 0 0 0,3 13-1 0 0,-1 1 1 0 0,0 0 1 0 0,0 1-1 0 0,0-1 1 0 0,0 0 0 0 0,0 1-1 0 0,0-1 1 0 0,0 0-1 0 0,0 1 1 0 0,0-1 0 0 0,0 0-1 0 0,-1 1 1 0 0,1-1-1 0 0,0 0 1 0 0,0 1 0 0 0,-1-1-1 0 0,1 1 1 0 0,-1-1-1 0 0,1 0 1 0 0,0 1 0 0 0,-1-1-1 0 0,1 1 1 0 0,-1-1-1 0 0,1 1 0 0 0,-1-2 35 0 0,1 4-103 0 0,0 11-80 0 0,2 0 1 0 0,-1 0 0 0 0,2-1 147 0 0,2 31-107 0 0,-1-13 89 0 0,2 1 0 0 0,1-1-1 0 0,2 5 19 0 0,9 39 1 0 0,-16-59-8 0 0,-1 1 0 0 0,0-1 0 0 0,-1 0 0 0 0,-1 2 7 0 0,1 0-407 0 0,0-1-1 0 0,1 1 1 0 0,2 11 407 0 0,4 13-5087 0 0,-6 3-1735 0 0</inkml:trace>
  <inkml:trace contextRef="#ctx0" brushRef="#br0" timeOffset="382890.058">17633 140 2304 0 0,'51'0'96'0'0,"-27"0"32"0"0,11-5-128 0 0,11 1 0 0 0,19 4 0 0 0,10 0 0 0 0,6 4 2520 0 0,5 1 480 0 0,-6 3 96 0 0,5-3 16 0 0,-9-1-2952 0 0,4 1-600 0 0,6 3-112 0 0,-6-3-24 0 0,-4-1-360 0 0,4 2-72 0 0,-4-6-16 0 0,4 0-3032 0 0</inkml:trace>
  <inkml:trace contextRef="#ctx0" brushRef="#br0" timeOffset="382891.058">20453 27 5528 0 0,'366'-26'3280'0'0,"-244"25"-988"0"0,0 6 1 0 0,26 9-2293 0 0,-88-9 296 0 0,86 15-153 0 0,90 5-526 0 0,-12-3-4037 0 0,-151-14 527 0 0</inkml:trace>
  <inkml:trace contextRef="#ctx0" brushRef="#br0" timeOffset="382892.058">23176 49 3224 0 0,'32'0'288'0'0,"7"0"-288"0"0,2-4 0 0 0,9 1 0 0 0,11-3 1456 0 0,-7 6 240 0 0,11 0 40 0 0,-4 0 16 0 0,-5-4-1016 0 0,-2 8-208 0 0,7 2-40 0 0,-5 1-8 0 0,9-1-392 0 0,-6-3-88 0 0,3 3 0 0 0,-3-2 0 0 0,6-1-960 0 0,2 3-160 0 0</inkml:trace>
  <inkml:trace contextRef="#ctx0" brushRef="#br0" timeOffset="383277.52">25353 32 6912 0 0,'41'0'304'0'0,"-17"0"64"0"0,2-5-296 0 0,9 5-72 0 0,4 0 0 0 0,8 5 0 0 0,3-5 1264 0 0,-9 10 240 0 0,4-10 40 0 0,-1 7 16 0 0,6 8-1272 0 0,-3-8-288 0 0,3 3 0 0 0,-6 3-3672 0 0,1-4-752 0 0</inkml:trace>
  <inkml:trace contextRef="#ctx0" brushRef="#br0" timeOffset="383278.52">27450 109 12872 0 0,'30'0'568'0'0,"-6"0"120"0"0,8 0-552 0 0,7 3-136 0 0,7-3 0 0 0,-1 6 0 0 0,-1 1 72 0 0,7 3-8 0 0,-1-1-64 0 0,2 0 96 0 0,-2 4-96 0 0,-6 0-144 0 0,-3 0 32 0 0,-2 2-3696 0 0,2-8-744 0 0</inkml:trace>
  <inkml:trace contextRef="#ctx0" brushRef="#br0" timeOffset="383279.52">29098 376 12872 0 0,'0'0'280'0'0,"0"0"56"0"0,0 0 16 0 0,11 9 16 0 0,-2 4-296 0 0,1 6-72 0 0,-5-2 0 0 0,6 11 0 0 0,-7-2-240 0 0,2 5-64 0 0,-12 1-16 0 0,6-1 0 0 0,-4-1-360 0 0,-1 2-80 0 0,-6-1-8 0 0,7 1-8 0 0</inkml:trace>
  <inkml:trace contextRef="#ctx0" brushRef="#br0" timeOffset="383280.52">28992 1702 3680 0 0,'0'0'160'0'0,"0"15"40"0"0,11 7-200 0 0,-2 1 0 0 0,6 3 0 0 0,0 2 0 0 0,6 7 1312 0 0,-7 0 224 0 0,7 6 48 0 0,-1 4 8 0 0,-5-6-1248 0 0,6 11-248 0 0,-1-6-96 0 0,1 1-4184 0 0</inkml:trace>
  <inkml:trace contextRef="#ctx0" brushRef="#br0" timeOffset="383646.875">29551 3365 1840 0 0,'1'2'7'0'0,"2"3"14"0"0,0 1 0 0 0,0-1 1 0 0,-1 1-1 0 0,1 0 0 0 0,-2 0 0 0 0,1 0 0 0 0,-1 0 0 0 0,1 4-21 0 0,0 0 73 0 0,0 0 0 0 0,1-1 0 0 0,0 1-1 0 0,0-1 1 0 0,1 0 0 0 0,1 0 0 0 0,0 2-73 0 0,17 38 933 0 0,-7-4 1087 0 0,0-1-268 0 0,-2 1 1 0 0,4 24-1753 0 0,-13-41 57 0 0,9 45-1404 0 0,1 46 1347 0 0,-8-75-1946 0 0,7-2-538 0 0</inkml:trace>
  <inkml:trace contextRef="#ctx0" brushRef="#br0" timeOffset="383647.875">30029 4858 3680 0 0,'9'17'328'0'0,"2"5"-264"0"0,-7 0-64 0 0,7 6 0 0 0,-7-2 904 0 0,7 2 168 0 0,-2-2 32 0 0,2 0 8 0 0,-7 6-592 0 0,7-1-112 0 0,-2 1-24 0 0,2-6-8 0 0,-7 2-376 0 0,2 3 0 0 0,3-1 0 0 0,2 2 0 0 0,-5-1-384 0 0,-3 1-80 0 0</inkml:trace>
  <inkml:trace contextRef="#ctx0" brushRef="#br0" timeOffset="384032.735">30511 6090 5064 0 0,'19'31'448'0'0,"-2"-12"-352"0"0,-8-1-96 0 0,0 5 0 0 0,3-1 752 0 0,-3 0 136 0 0,6 4 24 0 0,-4 0 8 0 0,-7 2-504 0 0,7-2-104 0 0,-2 2-24 0 0,-3-2-2944 0 0,-1 2-584 0 0</inkml:trace>
  <inkml:trace contextRef="#ctx0" brushRef="#br0" timeOffset="384033.735">30577 6939 12032 0 0,'0'0'536'0'0,"0"0"104"0"0,0 0-512 0 0,0 0-128 0 0,0 0 0 0 0,-6 9 0 0 0,6-9-64 0 0,-9 9-48 0 0,-6 0-8 0 0,-2-5 0 0 0,2 2-512 0 0,-5-3-104 0 0,-10 7-16 0 0,10-7-3648 0 0</inkml:trace>
  <inkml:trace contextRef="#ctx0" brushRef="#br0" timeOffset="384034.735">29988 7037 3224 0 0,'-2'2'-8'0'0,"0"-1"-1"0"0,0 1 1 0 0,-1 0-1 0 0,1-1 1 0 0,0 0 0 0 0,0 0-1 0 0,-1 1 1 0 0,1-1 0 0 0,-1 0-1 0 0,1-1 1 0 0,-1 1-1 0 0,0 0 9 0 0,-35 2 2350 0 0,32-3-1288 0 0,0 0 0 0 0,0 1-1 0 0,0 0 1 0 0,0 0 0 0 0,0 0-1 0 0,0 1 1 0 0,-4 1-1062 0 0,7-2 79 0 0,-1 0 0 0 0,0 0 0 0 0,1 0-1 0 0,-1-1 1 0 0,0 1 0 0 0,1-1 0 0 0,-1 0 0 0 0,0 0 0 0 0,0 0 0 0 0,0-1-79 0 0,-40-6 146 0 0,28 5-162 0 0,-33-8-3051 0 0,-21-7 3067 0 0,39 8-1133 0 0</inkml:trace>
  <inkml:trace contextRef="#ctx0" brushRef="#br0" timeOffset="386916.595">29299 6881 3224 0 0,'-33'-8'288'0'0,"15"1"1035"0"0,16 6-781 0 0,0 0-1 0 0,0 0 1 0 0,0 0-1 0 0,0 0 1 0 0,0 0-1 0 0,-1 1 1 0 0,1-1-1 0 0,0 1 1 0 0,0 0-1 0 0,-1 0-541 0 0,-3-1 803 0 0,-1 0-1 0 0,1 0 1 0 0,0-1-1 0 0,0 1 1 0 0,-3-2-803 0 0,-5-1 479 0 0,0 0-80 0 0,-1 0-290 0 0,1 0 1 0 0,-1 2-1 0 0,0 0 0 0 0,0 0 1 0 0,-4 1-110 0 0,-53-2-625 0 0,-16-4 625 0 0,57 3-229 0 0,19 3 143 0 0,0-1-1 0 0,1-1 0 0 0,-6-2 87 0 0,-21-5-125 0 0,12 4-40 0 0,-17-6 165 0 0,-24-6-28 0 0,24 7-203 0 0,-11-5 231 0 0,21 6-274 0 0,-1 1 0 0 0,-22-2 274 0 0,39 7-38 0 0,1 0 0 0 0,-1 0 0 0 0,-6-4 38 0 0,4 1-34 0 0,0 2 1 0 0,-1-1 33 0 0,-24-3 21 0 0,5 1 150 0 0,-8 0-171 0 0,35 5 200 0 0,-1 0 1 0 0,1 0-1 0 0,0-1 1 0 0,-4-2-201 0 0,-20-7 1054 0 0,15 4-456 0 0,19 8-556 0 0,-1-1-1 0 0,1 1 1 0 0,0 0 0 0 0,-1 0 0 0 0,1 0-1 0 0,-1 1 1 0 0,1-1 0 0 0,-1 0 0 0 0,0 1 0 0 0,-1 0-42 0 0,-5-1-11 0 0,0 0 1 0 0,0-1 0 0 0,1 0 0 0 0,-1 0 0 0 0,1-1 0 0 0,-2 0 10 0 0,-1-1-312 0 0,-1 1 1 0 0,-10-2 311 0 0,-25-3-714 0 0,5 1-858 0 0,0 2 1 0 0,-1 1 0 0 0,-34 2 1571 0 0,39 2-119 0 0,-25-4 119 0 0,19 1 85 0 0,20 1 118 0 0,0-1 0 0 0,-13-5-203 0 0,12 3 685 0 0,-21-1-685 0 0,30 4 524 0 0,0 0-1 0 0,1-1 1 0 0,0 0 0 0 0,-14-6-524 0 0,22 7 222 0 0,0 1 1 0 0,1-1 0 0 0,-1 1 0 0 0,0 1 0 0 0,-6-1-223 0 0,-10-1 398 0 0,-75-3 434 0 0,-43-4-3256 0 0,132 9 2238 0 0,-35-4-828 0 0</inkml:trace>
  <inkml:trace contextRef="#ctx0" brushRef="#br0" timeOffset="386917.595">26172 6337 10592 0 0,'0'0'488'0'0,"-1"0"-12"0"0,-31 0-632 0 0,16 1 2021 0 0,-1 0 0 0 0,0 1 0 0 0,1 1-1 0 0,-8 2-1864 0 0,-13 9 528 0 0,7-1-689 0 0,-23 6 161 0 0,-16 7-491 0 0,41-16-423 0 0,0 0 0 0 0,0-2 0 0 0,-1-1-1 0 0,-17 1 915 0 0,-121 11-5491 0 0,77-11 2026 0 0,-26-2 849 0 0,25-2 2215 0 0,69-3 1133 0 0,-1-2 1 0 0,-11-2-733 0 0,-1 1 879 0 0,15 0 869 0 0,-1-1-1 0 0,-7-3-1747 0 0,11 2 1264 0 0,-1 1-1 0 0,1 1 0 0 0,-13 0-1263 0 0,-37 5 3618 0 0,-57 10-3618 0 0,57-5 106 0 0,-57 0-106 0 0,60-7-525 0 0,23 1-872 0 0,1-3 1 0 0,-22-3 1396 0 0,-35-4-2986 0 0,55 0 1690 0 0,30 6 858 0 0,1-1 0 0 0,-1 2 0 0 0,0-1 438 0 0,-51-2 209 0 0,-15-3 4816 0 0,-77 5-5025 0 0,130 5 390 0 0,0 1 1 0 0,1 1-1 0 0,-7 2-390 0 0,-15 4 188 0 0,-18 3-169 0 0,9-1-290 0 0,-2-3 271 0 0,-28 6-571 0 0,45-8-1226 0 0,-30 3 1797 0 0,-41 1-3136 0 0,54-7 1523 0 0</inkml:trace>
  <inkml:trace contextRef="#ctx0" brushRef="#br0" timeOffset="386918.595">22699 6573 1840 0 0,'-8'2'22'0'0,"0"-1"0"0"0,0 1 0 0 0,1-1 0 0 0,-1 0 0 0 0,0-1 0 0 0,0 0 0 0 0,0 0 0 0 0,-1-1-22 0 0,-15 0 331 0 0,-134 6 8980 0 0,91 4-7884 0 0,0 1-75 0 0,-7-3-1352 0 0,6 0 659 0 0,-4 3-659 0 0,9 1-676 0 0,0-4 1 0 0,0-2-1 0 0,-1-4 1 0 0,1-2-1 0 0,-12-3 676 0 0,24-2-1214 0 0</inkml:trace>
  <inkml:trace contextRef="#ctx0" brushRef="#br0" timeOffset="387453.853">21096 6391 17423 0 0,'-11'-4'414'0'0,"-4"-3"-198"0"0,-1 1 0 0 0,0 1 1 0 0,-1 0-1 0 0,1 2 0 0 0,-1 0 0 0 0,1 0 0 0 0,-5 1-216 0 0,-13 1 184 0 0,26 0-136 0 0,0 0 0 0 0,0 1 1 0 0,-1 0-1 0 0,1 0 0 0 0,0 1 0 0 0,0 0 0 0 0,-2 1-48 0 0,-36 11-533 0 0,0-3 0 0 0,-1-1-1 0 0,0-3 1 0 0,-39 0 533 0 0,49-6-2594 0 0,0-2-1 0 0,-20-4 2595 0 0,13-3-1901 0 0</inkml:trace>
  <inkml:trace contextRef="#ctx0" brushRef="#br0" timeOffset="387454.853">19840 6277 14912 0 0,'-163'-29'1626'0'0,"111"21"-755"0"0,0 2 0 0 0,-49 2-871 0 0,7 0 1235 0 0,-3 2-1114 0 0,55 2-2008 0 0,-36-4 1887 0 0,-4-6-4044 0 0,33 3-1189 0 0</inkml:trace>
  <inkml:trace contextRef="#ctx0" brushRef="#br0" timeOffset="387455.853">18633 6118 3224 0 0,'-166'-14'312'0'0,"25"-1"8874"0"0,11 15-4007 0 0,59 1-4429 0 0,-220 8-2255 0 0,263-9 993 0 0,-9 0-4486 0 0,-9-2 4998 0 0,-5-5-5028 0 0</inkml:trace>
  <inkml:trace contextRef="#ctx0" brushRef="#br0" timeOffset="387456.853">17015 5984 5064 0 0,'-126'-22'496'0'0,"108"19"-273"0"0,-1 1 0 0 0,0 0 0 0 0,-7 2-223 0 0,-22 1 6650 0 0,-25 6-6650 0 0,49-4 1667 0 0,-77 11 3562 0 0,-26 10-5229 0 0,41-7-402 0 0,-1-3 0 0 0,-11-3 402 0 0,68-9-329 0 0,-4 1-295 0 0,0-2-1 0 0,-27-3 625 0 0,-100-15-5872 0 0,-45-15 5872 0 0,128 19 1453 0 0,-1 3-1 0 0,0 4 1 0 0,0 4-1 0 0,-73 7-1452 0 0,127-2 339 0 0,0 1 0 0 0,-3 2-339 0 0,-35 6 440 0 0,-184 28-340 0 0,179-32-1870 0 0,0-3 0 0 0,0-4 1 0 0,-42-5 1769 0 0,53-1-5016 0 0</inkml:trace>
  <inkml:trace contextRef="#ctx0" brushRef="#br0" timeOffset="387457.853">13933 5984 2304 0 0,'-27'-6'40'0'0,"-42"-6"123"0"0,-11 4 538 0 0,-19 4-701 0 0,53 3 2201 0 0,-18-1 7303 0 0,-18 5-9504 0 0,47 0 2262 0 0,-26 5-2262 0 0,16 0 461 0 0,-52 11 128 0 0,-134 26-2469 0 0,178-37-37 0 0,2-2-3447 0 0</inkml:trace>
  <inkml:trace contextRef="#ctx0" brushRef="#br0" timeOffset="387458.853">12063 5997 7832 0 0,'-60'0'696'0'0,"31"0"-560"0"0,-7-4-136 0 0,-5 4 0 0 0,1 0 1544 0 0,-5 0 280 0 0,0 4 64 0 0,-1 0 0 0 0,-4 1-1312 0 0,-6-1-273 0 0,2 5-47 0 0,-2 0-16 0 0,1 4-416 0 0,-5-3-80 0 0,-5-1-24 0 0,4-2 1 0 0,-4 3-1353 0 0,4-10-280 0 0</inkml:trace>
  <inkml:trace contextRef="#ctx0" brushRef="#br0" timeOffset="387459.853">9912 5965 7832 0 0,'-56'6'344'0'0,"21"-2"72"0"0,-4-1-328 0 0,-8 7-88 0 0,-3-1 0 0 0,-4 0 0 0 0,-13-5 1312 0 0,8 9 256 0 0,-6-4 40 0 0,0 10 16 0 0,4-6-1312 0 0,-4 0-312 0 0,3 0 0 0 0,3-4 0 0 0,-1 4-416 0 0,-1-4-96 0 0,-4 1-32 0 0,4-5-4960 0 0</inkml:trace>
  <inkml:trace contextRef="#ctx0" brushRef="#br0" timeOffset="387460.853">7514 6082 8752 0 0,'-36'-5'776'0'0,"12"5"-616"0"0,-11-4-160 0 0,-6 4 0 0 0,6 0 1024 0 0,-4 4 184 0 0,-2 1 32 0 0,-9 3 8 0 0,0 1-1040 0 0,-6 0-208 0 0,0 4 0 0 0</inkml:trace>
  <inkml:trace contextRef="#ctx0" brushRef="#br0" timeOffset="387461.853">5207 6407 13360 0 0,'-51'10'1184'0'0,"22"-7"-944"0"0,-7 12-240 0 0,1-7 0 0 0,-6 1 736 0 0,-3 6 96 0 0,-6 1 15 0 0,-1 12 9 0 0,1-5-856 0 0,0-1-264 0 0,-6-5-8 0 0,6 5-4431 0 0,-6-4-897 0 0</inkml:trace>
  <inkml:trace contextRef="#ctx0" brushRef="#br0" timeOffset="387462.853">2961 6716 3224 0 0,'-20'-2'59'0'0,"-22"-3"170"0"0,-33 2-229 0 0,-73 6 1171 0 0,17 3 7643 0 0,-84 17-8814 0 0,92-1-409 0 0,-108 15 82 0 0,109-19-80 0 0,69-10-559 0 0,0-3 0 0 0,-37 0 966 0 0,42-5-566 0 0,-79-1-906 0 0,67-4 816 0 0</inkml:trace>
  <inkml:trace contextRef="#ctx0" brushRef="#br0" timeOffset="387463.853">45 6751 13128 0 0,'35'0'288'0'0,"-35"0"56"0"0,-9 0 8 0 0,9 0 32 0 0,0 0-312 0 0,0 0-72 0 0,0 0 0 0 0,0 0-5824 0 0</inkml:trace>
  <inkml:trace contextRef="#ctx0" brushRef="#br0" timeOffset="387464.853">277 6766 6912 0 0,'-47'7'304'0'0,"47"-7"64"0"0,15 0-296 0 0,-15 0-72 0 0,0 0 0 0 0,11 6 0 0 0,10-2 2104 0 0,3 5 400 0 0,11 0 88 0 0,1 4 7 0 0,-7 0-2175 0 0,18-4-424 0 0,3 4-104 0 0,4 2-4655 0 0,1-2-929 0 0</inkml:trace>
  <inkml:trace contextRef="#ctx0" brushRef="#br0" timeOffset="387465.853">2151 6662 9992 0 0,'359'-27'1432'0'0,"-331"25"-1160"0"0,36 2 1360 0 0,48 6-1632 0 0,23 0 604 0 0,211-1-1797 0 0,263-5-6113 0 0,-393-14 8491 0 0,177-5 3741 0 0,-177 14-4490 0 0,171-28-436 0 0,-332 25-2912 0 0,1-3-980 0 0</inkml:trace>
  <inkml:trace contextRef="#ctx0" brushRef="#br0" timeOffset="387466.853">6434 6118 8752 0 0,'5'-4'85'0'0,"0"1"0"0"0,0 0 0 0 0,0 0 0 0 0,0 0 0 0 0,0 1 0 0 0,0 0 0 0 0,1 0 0 0 0,-1 0 1 0 0,1 1-1 0 0,0-1 0 0 0,3 1-85 0 0,43-6 819 0 0,22 1-819 0 0,-25 5 3624 0 0,0 2-1 0 0,42 7-3623 0 0,-2 5 1267 0 0,28 11-1267 0 0,-24-5-202 0 0,29 6-431 0 0,-92-17-442 0 0,1-2 0 0 0,0-1-1 0 0,0-1 1 0 0,18-1 1075 0 0,11-7-1613 0 0</inkml:trace>
  <inkml:trace contextRef="#ctx0" brushRef="#br0" timeOffset="387467.853">8660 5889 11720 0 0,'76'-22'512'0'0,"-35"18"120"0"0,3-2-504 0 0,12-1-128 0 0,3-2 0 0 0,3 3 0 0 0,3 2 824 0 0,0 4 136 0 0,-6-3 32 0 0,12 6 7 0 0,-1 1-727 0 0,1 5-144 0 0,-6 4-32 0 0,0-3-8 0 0,6 3-1175 0 0,-5-4-241 0 0</inkml:trace>
  <inkml:trace contextRef="#ctx0" brushRef="#br0" timeOffset="387468.853">10937 5876 8752 0 0,'26'4'776'0'0,"4"1"-616"0"0,11 5-160 0 0,3-3 0 0 0,1 2 920 0 0,5 4 152 0 0,6 2 32 0 0,-1-2 8 0 0,1 0-952 0 0,-2 0-160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4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45 1376 0 0,'2'-3'750'0'0,"1"2"7169"0"0,-2 1-6987 0 0,1 0 4317 0 0,-3 0-2004 0 0,-10 1-1105 0 0,6-1-2229 0 0,0 1-1 0 0,0 0 1 0 0,0 0-1 0 0,0 0 1 0 0,0 0-1 0 0,-3 2 90 0 0,1 0 127 0 0,-1 0 1 0 0,1-1-1 0 0,0 0 0 0 0,-1 0 1 0 0,0-1-1 0 0,1 0 0 0 0,-1 0 1 0 0,0-1-128 0 0,-2 1 90 0 0,1 0 0 0 0,0 0 0 0 0,-1 1 0 0 0,1 1 0 0 0,-1 0-90 0 0,-60 19 464 0 0,37-7 80 0 0,1 1 0 0 0,-22 16-544 0 0,46-28 0 0 0,0-3 0 0 0,2 4 0 0 0,-3 6 0 0 0,4 0 0 0 0,5-10 0 0 0,-5 15 0 0 0,4-7 0 0 0,1-1 14 0 0,0-7 51 0 0,0-1 8 0 0,0 0-1 0 0,0 0-1 0 0,0 0-6 0 0,0 0 5 0 0,0 0 20 0 0,0 0 6 0 0,0 0 0 0 0,0 0-5 0 0,1-1-22 0 0,28-37 219 0 0,-23 30-268 0 0,0 0 0 0 0,0 0 0 0 0,1 1 0 0 0,0 0 0 0 0,0 1 0 0 0,1 0-1 0 0,0 0 1 0 0,0 0 0 0 0,1 1-20 0 0,3-2-38 0 0,0 0 0 0 0,0 2 1 0 0,1-1-1 0 0,0 2 0 0 0,0-1 0 0 0,1 2 38 0 0,10-5 33 0 0,1 0 0 0 0,9-5-33 0 0,19-7-116 0 0,-38 14 68 0 0,0 2 0 0 0,0 0 0 0 0,1 1 0 0 0,0 0 0 0 0,-1 2 0 0 0,13-1 48 0 0,-5 2-64 0 0,20-3 64 0 0,-41 3-15 0 0,0 0 0 0 0,0 0 0 0 0,0 0 0 0 0,1 0 1 0 0,-1 0-1 0 0,0 0 0 0 0,0 1 0 0 0,0-1 0 0 0,1 1 15 0 0,-1 0-80 0 0,0-2 0 0 0,5-1-45 0 0,-5 1-190 0 0,-1 0-79 0 0,2-5-134 0 0,-1 4-5808 0 0,-2 2-893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0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1532 4287 10624 0 0,'0'0'488'0'0,"0"0"-12"0"0,-14-8-251 0 0,8 4-69 0 0,0-1 0 0 0,0-1-1 0 0,1 1 1 0 0,0-1 0 0 0,0 0 0 0 0,0 0 0 0 0,-2-5-156 0 0,4 6 44 0 0,0 1 0 0 0,0-1 0 0 0,0 1 0 0 0,0 0 0 0 0,-4-2-44 0 0,6 4 92 0 0,-1 1 0 0 0,1-1 0 0 0,-1 1 0 0 0,0-1 0 0 0,0 1 0 0 0,1 0 0 0 0,-1 0 0 0 0,0 0 0 0 0,0 0 1 0 0,0 0-1 0 0,0 0 0 0 0,0 0 0 0 0,0 1 0 0 0,-1-1-92 0 0,1 1 75 0 0,1 0-1 0 0,-1-1 1 0 0,1 1 0 0 0,-1 0 0 0 0,1-1-1 0 0,-1 1 1 0 0,1-1 0 0 0,-1 1 0 0 0,1-1-1 0 0,0 0 1 0 0,-1 1 0 0 0,1-2-75 0 0,-17-5 688 0 0,11 6-665 0 0,-1 0-1 0 0,1 0 0 0 0,-1 0 1 0 0,0 1-1 0 0,1 1 1 0 0,-1-1-1 0 0,0 1 1 0 0,1 0-1 0 0,-1 1 1 0 0,1 0-1 0 0,0 0 0 0 0,-1 0 1 0 0,1 1-1 0 0,0 0 1 0 0,1 1-1 0 0,-1 0 1 0 0,0 0-1 0 0,1 0 0 0 0,0 1 1 0 0,0-1-1 0 0,0 2 1 0 0,1-1-1 0 0,-5 5-22 0 0,-8 12-62 0 0,3-4 3 0 0,0 1-1 0 0,1 0 1 0 0,1 2 59 0 0,0 3-43 0 0,1 0 0 0 0,1 1 0 0 0,2 1 0 0 0,0-1 0 0 0,2 2 0 0 0,-2 12 43 0 0,7-26 9 0 0,0 0 1 0 0,1-1 0 0 0,0 1 0 0 0,1 0 0 0 0,0 0 0 0 0,1 0 0 0 0,1 1-10 0 0,-1-9 4 0 0,-1 0 1 0 0,2 0-1 0 0,-1-1 0 0 0,0 1 1 0 0,1 0-1 0 0,0-1 0 0 0,0 1 1 0 0,0-1-1 0 0,1 1 0 0 0,-1-1 1 0 0,1 0-1 0 0,0 0 0 0 0,1 0 1 0 0,-1-1-1 0 0,0 1 0 0 0,1-1 1 0 0,0 0-1 0 0,0 0 1 0 0,3 2-5 0 0,7 3 12 0 0,4 2-67 0 0,0 0-1 0 0,2-1 56 0 0,-13-6-29 0 0,0-1-1 0 0,-1 0 1 0 0,1 0 0 0 0,0-1-1 0 0,0 0 1 0 0,0 0 0 0 0,8 0 29 0 0,14-2-501 0 0,0-1 0 0 0,8-2 501 0 0,2-3-3988 0 0,-9-1-686 0 0</inkml:trace>
  <inkml:trace contextRef="#ctx0" brushRef="#br0" timeOffset="434.292">1915 4185 1376 0 0,'0'0'595'0'0,"-1"1"1959"0"0,-6 8 5211 0 0,-3-2-4817 0 0,-7 8-2444 0 0,13-10-623 0 0,-1-1-1 0 0,0 1 0 0 0,0-1 1 0 0,-2 2 119 0 0,-13 11-539 0 0,-89 89-2124 0 0,89-81 2580 0 0,16-20 100 0 0,-1 1 0 0 0,1 0 0 0 0,-1-1 1 0 0,0 0-18 0 0,4-4 1 0 0,-9 7 68 0 0,1 1-1 0 0,0 0 1 0 0,1 1-1 0 0,-1-1 1 0 0,0 3-69 0 0,8-10 6 0 0,-2 3 17 0 0,0 0 0 0 0,0 0 1 0 0,0 0-1 0 0,0 0 0 0 0,1 1 0 0 0,0-1 0 0 0,-1 4-23 0 0,3-7 2 0 0,0-1 0 0 0,0 1 0 0 0,0 0 1 0 0,0-1-1 0 0,0 1 0 0 0,0-1 0 0 0,0 1 0 0 0,1-1 0 0 0,-1 1 0 0 0,0-1 1 0 0,1 1-1 0 0,0-1 0 0 0,-1 0 0 0 0,1 1 0 0 0,0-1 0 0 0,-1 1 0 0 0,1-1 0 0 0,0 0 1 0 0,0 0-1 0 0,0 0 0 0 0,0 1 0 0 0,0-1 0 0 0,1 0 0 0 0,-1 0 0 0 0,0-1 1 0 0,0 1-1 0 0,1 0 0 0 0,-1 0 0 0 0,0 0 0 0 0,1-1 0 0 0,0 1-2 0 0,11 5 65 0 0,0-1 1 0 0,-1 0-1 0 0,2-1 0 0 0,-1-1 0 0 0,0 0 0 0 0,1-1 0 0 0,-1 0 1 0 0,1-1-66 0 0,61 8 986 0 0,-2 3 0 0 0,17 6-986 0 0,-66-13 185 0 0,-13-2-120 0 0,0 0-1 0 0,-1 1 1 0 0,1 0 0 0 0,-1 1 0 0 0,0 0-1 0 0,0 1 1 0 0,-1 0 0 0 0,1 0 0 0 0,4 5-65 0 0,-11-7 83 0 0,0 0 1 0 0,0 0 0 0 0,0 0 0 0 0,-1 0 0 0 0,0 0 0 0 0,0 1 0 0 0,0-1 0 0 0,1 4-84 0 0,0-2 66 0 0,-3-3-22 0 0,1-1 0 0 0,-1 1 0 0 0,0-1 0 0 0,0 0 0 0 0,0 1 0 0 0,0-1 0 0 0,0 1 0 0 0,0-1 0 0 0,-1 1 0 0 0,1-1 0 0 0,-1 0 0 0 0,1 1 0 0 0,-1-1 0 0 0,0 0 0 0 0,0 0 0 0 0,0 1 0 0 0,-1-1-44 0 0,-1 7 138 0 0,-2 0-102 0 0,1 0-1 0 0,-1 0 0 0 0,0-1 1 0 0,-1 1-1 0 0,0-1 0 0 0,0 0 1 0 0,-3 2-36 0 0,-11 14-234 0 0,16-19 105 0 0,0 1-59 0 0,0 0-1 0 0,0-1 1 0 0,-1 0-1 0 0,0 0 0 0 0,0 0 1 0 0,0 0-1 0 0,0-1 0 0 0,-1 0 1 0 0,0 0-1 0 0,-3 2 189 0 0,1-3-646 0 0</inkml:trace>
  <inkml:trace contextRef="#ctx0" brushRef="#br0" timeOffset="1087.655">2151 4287 8752 0 0,'0'0'673'0'0,"0"0"-236"0"0,0 0 631 0 0,0 0 322 0 0,0 0 67 0 0,0 0-166 0 0,0 0-754 0 0,0 0-326 0 0,0 0-69 0 0,0 0-44 0 0,0 0-134 0 0,12-4-128 0 0,12 1 70 0 0,-20 3 93 0 0,1 0 0 0 0,-1 0 0 0 0,1 1 1 0 0,-1-1-1 0 0,1 1 0 0 0,-1 0 0 0 0,1 0 0 0 0,-1 1 0 0 0,0-1 0 0 0,2 2 1 0 0,43 22 167 0 0,-40-21-175 0 0,-4-1 8 0 0,-1 1 0 0 0,1-1 0 0 0,0 1 0 0 0,-1 0 0 0 0,0 0 0 0 0,0 0 0 0 0,0 1 0 0 0,-1-1 0 0 0,1 1 0 0 0,-1 0 0 0 0,0 0 0 0 0,0 0 0 0 0,-1 1 0 0 0,0-1 0 0 0,1 2 0 0 0,17 32 0 0 0,-13-28 0 0 0,-1 0 0 0 0,-1 0 0 0 0,0 1 0 0 0,2 5 0 0 0,8 20 8 0 0,-9-24 54 0 0,-1 1 1 0 0,3 11-63 0 0,3 25 64 0 0,-4-18 11 0 0,10 30-75 0 0,-12-42-6 0 0,-4-18 15 0 0,-1 1-1 0 0,0-1 0 0 0,1 0 0 0 0,0 1 0 0 0,-1-1 1 0 0,1 0-1 0 0,0 1 0 0 0,0-1 0 0 0,0 0 0 0 0,0 0 1 0 0,1 0-1 0 0,-1 0 0 0 0,1 0 0 0 0,-1 0 0 0 0,1 0 1 0 0,0 0-1 0 0,-1-1 0 0 0,1 1 0 0 0,1 0-8 0 0,-2-1 99 0 0,-1-1 11 0 0,16-1 138 0 0,-10 0-166 0 0,0-1-1 0 0,-1 0 1 0 0,1 0-1 0 0,0 0 1 0 0,-1 0-1 0 0,1-1 0 0 0,-1 0 1 0 0,0 0-1 0 0,0 0 1 0 0,0-1-1 0 0,0 0 1 0 0,-1 1-1 0 0,1-2 0 0 0,-1 1 1 0 0,4-5-82 0 0,5-9 100 0 0,-1 0-1 0 0,-1-1 1 0 0,9-17-100 0 0,-1-1 110 0 0,19-37 11 0 0,-3-3 0 0 0,-3-4-121 0 0,-23 58-14 0 0,12-37-144 0 0,6-31 158 0 0,7-23-213 0 0,-21 71 125 0 0,0-8 88 0 0,0 2-10 0 0,-11 38 88 0 0,0 0 0 0 0,-1 0 0 0 0,0 0 0 0 0,0 0 1 0 0,-2-8-79 0 0,1 2 777 0 0,-7 17-591 0 0,3 1-213 0 0,-1-1-1 0 0,1 1 1 0 0,0-1-1 0 0,0 1 1 0 0,0 1-1 0 0,0-1 1 0 0,0 0-1 0 0,0 1 0 0 0,0 0 1 0 0,1 0-1 0 0,-1 0 1 0 0,1 1-1 0 0,-1-1 1 0 0,1 1-1 0 0,-3 2 28 0 0,-6 7-151 0 0,0 0 0 0 0,1 1 0 0 0,-3 6 151 0 0,-8 8-120 0 0,4-5 46 0 0,2 2 0 0 0,-14 24 74 0 0,15-24-2 0 0,7-7 86 0 0,0 0 0 0 0,1 0 0 0 0,-2 8-84 0 0,2-4 60 0 0,4-12-30 0 0,1-1-1 0 0,-1 0 0 0 0,2 1 0 0 0,-1-1 1 0 0,1 1-1 0 0,0 0 0 0 0,1 0 0 0 0,1 5-29 0 0,-1-11 1 0 0,0 0-1 0 0,0 0 0 0 0,1 0 0 0 0,-1 0 1 0 0,1 0-1 0 0,0 0 0 0 0,0 0 0 0 0,0 0 1 0 0,0 0-1 0 0,0-1 0 0 0,1 1 0 0 0,-1 0 1 0 0,1-1-1 0 0,0 1 0 0 0,0-1 0 0 0,0 1 0 0 0,0-1 1 0 0,0 0-1 0 0,0 0 0 0 0,1 0 0 0 0,-1 0 1 0 0,1-1-1 0 0,-1 1 0 0 0,1 0 0 0 0,0-1 0 0 0,7 3 8 0 0,-1-1-1 0 0,1 0 0 0 0,0-1 0 0 0,0 0 0 0 0,0-1 1 0 0,0 0-1 0 0,0 0 0 0 0,5-1-7 0 0,13-2 123 0 0,0-1-1 0 0,10-3-122 0 0,-35 6 9 0 0,57-8 117 0 0,14-2-20 0 0,5-3-11 0 0,-38 6-255 0 0,32-9 160 0 0,88-23-1516 0 0,-110 25 89 0 0</inkml:trace>
  <inkml:trace contextRef="#ctx0" brushRef="#br0" timeOffset="-5260.367">1362 2983 5064 0 0,'0'4'389'0'0,"2"18"261"0"0,1 1 0 0 0,1-1 0 0 0,1 0 0 0 0,1 0 0 0 0,1 0-650 0 0,2 7 2458 0 0,23 70 3512 0 0,27 46-4811 0 0,-40-99-1066 0 0,20 60-93 0 0,-25-69 0 0 0,-9-23 3 0 0,0-1 0 0 0,1 0-1 0 0,0 0 1 0 0,4 4-3 0 0,-9-15 56 0 0,-1-2 41 0 0,-7-10 275 0 0,0 0-228 0 0,2 4-77 0 0,1 1-1 0 0,0-1 1 0 0,1 1 0 0 0,-1-1 0 0 0,1 0-1 0 0,-1-5-66 0 0,-7-16 142 0 0,-4-12 19 0 0,2 0 0 0 0,1-3-161 0 0,-16-65 0 0 0,4 15 0 0 0,3-1 0 0 0,-2-51 0 0 0,22 143 1 0 0,-20-251 247 0 0,19 189-131 0 0,2 0 0 0 0,10-62-117 0 0,-10 119 5 0 0,1-3-4 0 0,0 0 0 0 0,1 1 1 0 0,-1-1-1 0 0,1 1 0 0 0,1-1 0 0 0,0 1 0 0 0,4-8-1 0 0,-7 16 0 0 0,0 0 0 0 0,0-1 0 0 0,0 1 0 0 0,0 0 0 0 0,0-1 0 0 0,1 1 0 0 0,-1 0 0 0 0,0 0 0 0 0,0-1 0 0 0,0 1 0 0 0,1 0 0 0 0,-1 0 0 0 0,0-1 0 0 0,0 1 0 0 0,1 0 0 0 0,-1 0 0 0 0,0-1 0 0 0,1 1 0 0 0,-1 0 0 0 0,0 0 0 0 0,0 0 0 0 0,1 0 0 0 0,-1 0 0 0 0,0 0 0 0 0,1-1 0 0 0,-1 1 0 0 0,0 0 0 0 0,1 0 0 0 0,-1 0 0 0 0,1 0 0 0 0,-1 0 0 0 0,0 0 0 0 0,1 0 0 0 0,-1 0 0 0 0,0 1 0 0 0,1-1 0 0 0,-1 0 0 0 0,0 0 0 0 0,1 0 0 0 0,-1 0 0 0 0,0 0 0 0 0,0 0 0 0 0,1 1 0 0 0,-1-1 0 0 0,0 0 0 0 0,1 0 0 0 0,-1 1 0 0 0,0-1 0 0 0,0 0 0 0 0,0 0 0 0 0,1 1 0 0 0,-1-1 0 0 0,0 0 0 0 0,0 0 0 0 0,0 1 0 0 0,1-1 0 0 0,-1 0 0 0 0,0 1 0 0 0,0-1 0 0 0,0 1 0 0 0,18 17 0 0 0,0 0 0 0 0,-2 1 0 0 0,0 1 0 0 0,-2 0 0 0 0,10 17 0 0 0,260 395 136 0 0,-277-421-122 0 0,41 54 149 0 0,4-1 1 0 0,2-3-1 0 0,3-2-163 0 0,-19-23 192 0 0,-36-35-128 0 0,-2-1 0 0 0,0 0 0 0 0,0 0 2 0 0,0 0 4 0 0,0 0 2 0 0,0 0 0 0 0,0-2 12 0 0,-1-8 0 0 0,-1-1-1 0 0,0 1 1 0 0,-1 0-1 0 0,0 0 1 0 0,0 0-1 0 0,-1 1 1 0 0,-4-9-84 0 0,-5-13 38 0 0,-9-28 10 0 0,-33-97 19 0 0,44 120-18 0 0,2-1 0 0 0,2 0-1 0 0,-1-16-48 0 0,-11-117 208 0 0,18 163-191 0 0,1 1 0 0 0,0-1 1 0 0,0 1-1 0 0,1-1 0 0 0,0 1 0 0 0,0-1 0 0 0,0 1 0 0 0,1 0 0 0 0,0-1 0 0 0,0 1 0 0 0,2-3-17 0 0,0 8 48 0 0,-1 1-60 0 0,1 0 0 0 0,0 1 1 0 0,0 0-1 0 0,0 0 0 0 0,-1 0 0 0 0,1 0 0 0 0,0 0 0 0 0,-1 1 0 0 0,1 0 0 0 0,-1-1 0 0 0,1 2 12 0 0,38 27-115 0 0,-23-16 96 0 0,7 9-19 0 0,0 0-1 0 0,3 6 39 0 0,8 8 2 0 0,59 63 63 0 0,-50-52-55 0 0,-4 0 45 0 0,2 7-55 0 0,26 30-2 0 0,-30-40 28 0 0,-2 2-1 0 0,28 47-25 0 0,-46-66-114 0 0,-15-21-5 0 0,0 0-1 0 0,0 0 0 0 0,-1 0 0 0 0,0 1 1 0 0,0 0-1 0 0,0 0 120 0 0,6 13-1983 0 0,-9-19-3022 0 0,-1-2-1529 0 0</inkml:trace>
  <inkml:trace contextRef="#ctx0" brushRef="#br0" timeOffset="-5259.367">2337 1830 16783 0 0,'1'1'770'0'0,"4"5"-616"0"0,-1-1 0 0 0,0 1 0 0 0,0 0 0 0 0,-1 0 1 0 0,1 0-1 0 0,-2 1 0 0 0,3 4-154 0 0,15 30 333 0 0,-2-12 87 0 0,33 58 549 0 0,14 16-346 0 0,-40-61-324 0 0,15 26 192 0 0,90 167 503 0 0,-89-157-649 0 0,-17-28-149 0 0,54 117 292 0 0,-38-80-207 0 0,14 16-9 0 0,-51-98-271 0 0,4 11 37 0 0,1 0 0 0 0,0 0 0 0 0,1-1 0 0 0,1 0 0 0 0,5 5-38 0 0,0-8 117 0 0,-13-11-97 0 0,0 1 1 0 0,0-1 0 0 0,0 0 0 0 0,0 1-1 0 0,-1-1 1 0 0,1 1 0 0 0,-1 0 0 0 0,1 0-21 0 0,-1-1 13 0 0,0-1 0 0 0,-1 1 0 0 0,1-1 0 0 0,0 1 1 0 0,0-1-1 0 0,0 1 0 0 0,0-1 0 0 0,0 0 0 0 0,0 1 1 0 0,0-1-1 0 0,-1 0 0 0 0,1 0 0 0 0,0 1 0 0 0,0-1 1 0 0,0 0-1 0 0,0 0 0 0 0,1 0-13 0 0,18-1 219 0 0,-15 1-66 0 0,-2 0 131 0 0,8-5 286 0 0,27-10-223 0 0,28-14-4 0 0,-13 5-249 0 0,-34 16 170 0 0,-1-1-1 0 0,0 0 1 0 0,0-1 0 0 0,11-10-264 0 0,-17 12 21 0 0,1 0-1 0 0,-1 0 1 0 0,9-2-21 0 0,-6 2-284 0 0,1 0-1 0 0,2-4 285 0 0,-10 8-232 0 0,-7 4-34 0 0,-1 0-20 0 0,0 0-2 0 0,0 0-130 0 0,0 0-550 0 0,0 0-243 0 0,0 0-49 0 0,0 0-81 0 0,0 0-301 0 0,0 0-135 0 0,0 0-825 0 0,0 0-3218 0 0</inkml:trace>
  <inkml:trace contextRef="#ctx0" brushRef="#br0" timeOffset="-11343.958">0 1094 2760 0 0,'0'0'583'0'0,"0"0"1405"0"0,2-1 615 0 0,7-3-1063 0 0,0 0 0 0 0,0 0 0 0 0,7-1-1540 0 0,10-4 1358 0 0,46-23-1211 0 0,50-32-147 0 0,-15 7 61 0 0,248-139 440 0 0,-342 188-474 0 0,19-13 74 0 0,-24 15-60 0 0,-1 1-1 0 0,1 0 1 0 0,0 1 0 0 0,1 0-41 0 0,32-18 277 0 0,-40 22-118 0 0,-1 0 29 0 0,0 0 4 0 0,0 0 4 0 0,0 0 17 0 0,0 0 10 0 0,0 0 0 0 0,-5 13 276 0 0,-1 0-289 0 0,1 1 0 0 0,0 0 0 0 0,1 1 0 0 0,-1 6-210 0 0,-15 54-312 0 0,13-37 294 0 0,2-18 18 0 0,2 0-1 0 0,0 0 1 0 0,1 15 0 0 0,-1 15-2 0 0,2-37 31 0 0,0 1-1 0 0,1 0 1 0 0,0 0-1 0 0,1-1 1 0 0,1 1 0 0 0,0 2-29 0 0,14 69 222 0 0,-4-45-222 0 0,-10-34 2 0 0,0 0 0 0 0,0 1 0 0 0,0-1 1 0 0,-1 1-1 0 0,0-1 0 0 0,0 1 0 0 0,0-1 0 0 0,-1 1 0 0 0,0 2-2 0 0,-4 20 92 0 0,2-21-73 0 0,1 0 0 0 0,0 1 1 0 0,1-1-1 0 0,0 1 0 0 0,0-1 0 0 0,1 1 0 0 0,0-1 0 0 0,0 2-19 0 0,0-8 0 0 0,1 5-7 0 0,0 0 0 0 0,-1 0 1 0 0,1 0-1 0 0,-2 1 1 0 0,1-1-1 0 0,-1 0 0 0 0,0 1 1 0 0,0-1-1 0 0,-1 0 1 0 0,0 1-1 0 0,0-1 0 0 0,-1 4 7 0 0,-7 10 18 0 0,0 0 0 0 0,-1 0 0 0 0,-1-1-1 0 0,-1 0 1 0 0,-1-1 0 0 0,-2 1-18 0 0,-7 8-1123 0 0,-9 6 1123 0 0,-27 24-4554 0 0,12-16-867 0 0</inkml:trace>
  <inkml:trace contextRef="#ctx0" brushRef="#br0" timeOffset="-10941.812">672 61 18975 0 0,'0'0'416'0'0,"0"0"96"0"0,0 0 8 0 0,6 13 8 0 0,3 0-424 0 0,-3 2-104 0 0,5 2 0 0 0,-2-4 0 0 0,6 2-864 0 0,0-8-192 0 0,0 8-32 0 0</inkml:trace>
  <inkml:trace contextRef="#ctx0" brushRef="#br0" timeOffset="-10551.684">1503 427 13360 0 0,'0'0'1026'0'0,"0"0"-516"0"0,-1 2 312 0 0,-9 12 336 0 0,0-1 0 0 0,0 0-1 0 0,-9 7-1157 0 0,14-15-80 0 0,-4 5 76 0 0,-40 39-97 0 0,32-31-80 0 0,0 0 1 0 0,-11 17 180 0 0,18-22-70 0 0,-3 3-14 0 0,1 0 0 0 0,1 1 0 0 0,1 0 0 0 0,0 1 0 0 0,1 0 0 0 0,-3 11 84 0 0,10-25-3 0 0,1 0-1 0 0,0-1 0 0 0,0 1 0 0 0,0 0 1 0 0,1 0-1 0 0,-1 0 0 0 0,1 0 0 0 0,0 0 0 0 0,0 0 1 0 0,0-1-1 0 0,1 1 0 0 0,0 0 0 0 0,-1 0 0 0 0,1 0 1 0 0,0 0-1 0 0,1-1 0 0 0,-1 1 0 0 0,1 0 0 0 0,1 2 4 0 0,5 4 0 0 0,-5-5 0 0 0,0-1 0 0 0,0 0 0 0 0,0-1 0 0 0,1 1 0 0 0,-1 0 0 0 0,1-1 0 0 0,0 0 0 0 0,0 0 0 0 0,0 0 0 0 0,3 1 0 0 0,17 6-131 0 0,1-1 0 0 0,1-1 0 0 0,0-1 0 0 0,9 0 131 0 0,21 6 308 0 0,-39-8-174 0 0,0 0 0 0 0,-1 1 0 0 0,1 0 0 0 0,-1 1 0 0 0,0 1 0 0 0,-1 1 0 0 0,10 6-134 0 0,-22-12 41 0 0,-1 0 1 0 0,1 0-1 0 0,0 0 1 0 0,-1 0-1 0 0,1 0 1 0 0,-1 1-1 0 0,0-1 1 0 0,0 1-1 0 0,0 0 0 0 0,-1-1 1 0 0,1 1-1 0 0,-1 0 1 0 0,0 0-1 0 0,0 4-41 0 0,0-5 18 0 0,0-1-18 0 0,-1 0 0 0 0,1 0 0 0 0,-1 0 0 0 0,0 1 0 0 0,0-1 0 0 0,0 0 0 0 0,0 0 0 0 0,-1 0 0 0 0,1 0 0 0 0,-1 0 0 0 0,1 0 0 0 0,-1 0 0 0 0,0 2 0 0 0,-15 28-236 0 0,3-9-97 0 0,2 2-759 0 0,-8-1-334 0 0</inkml:trace>
  <inkml:trace contextRef="#ctx0" brushRef="#br0" timeOffset="-10222.408">1939 561 14368 0 0,'0'0'661'0'0,"0"0"-17"0"0,0 0-372 0 0,4-1-28 0 0,40-13 588 0 0,-10 3-806 0 0,-7 5-76 0 0,-16 9 27 0 0,-4 0 14 0 0,-2-1-18 0 0,0 0 1 0 0,0 0-1 0 0,-1 1 0 0 0,1 0 1 0 0,0 0-1 0 0,-1 0 0 0 0,0 0 1 0 0,1 1-1 0 0,-1-1 0 0 0,-1 1 1 0 0,1 0-1 0 0,-1 1 0 0 0,2 0 27 0 0,4 10 17 0 0,0-1 0 0 0,0 1 0 0 0,3 11-17 0 0,-9-18 54 0 0,0 0 1 0 0,-1 0-1 0 0,0 0 1 0 0,0 0-1 0 0,-1 1 1 0 0,0-1 0 0 0,-1 0-1 0 0,0 1 1 0 0,0-1-1 0 0,0 1 1 0 0,-1-1-1 0 0,-1 0 1 0 0,0 0-1 0 0,0 1 1 0 0,0-1-1 0 0,-1-1 1 0 0,0 1-1 0 0,0 0 1 0 0,-1-1-1 0 0,-2 4-54 0 0,2-6 49 0 0,-1 0-1 0 0,1 0 0 0 0,-1 0 1 0 0,1 0-1 0 0,-1-1 0 0 0,-1 0 1 0 0,1 0-1 0 0,0-1 0 0 0,-1 1 1 0 0,-4 0-49 0 0,0 1 88 0 0,-1 0 0 0 0,0-1 1 0 0,0-1-1 0 0,-1 1 1 0 0,-5-1-89 0 0,11-2 110 0 0,0-1 0 0 0,0 1 0 0 0,0-1 0 0 0,0-1 0 0 0,0 1 0 0 0,0-1 0 0 0,0 0 0 0 0,0-1 0 0 0,1 1 0 0 0,-1-1 0 0 0,0 0 0 0 0,1 0 0 0 0,-1-1 0 0 0,1 0 0 0 0,-3-2-110 0 0,6 4 27 0 0,0-1 0 0 0,1 1 0 0 0,-1-1 0 0 0,1 0 0 0 0,-1 0 0 0 0,1 0 0 0 0,0 0 0 0 0,0 0 0 0 0,0 0-1 0 0,0 0 1 0 0,0 0 0 0 0,0 0 0 0 0,0 0 0 0 0,1 0 0 0 0,-1-1 0 0 0,1 1 0 0 0,-1 0-27 0 0,0-5 15 0 0,1 1 1 0 0,-1 0-1 0 0,1-1 1 0 0,0 1-1 0 0,1-4-15 0 0,1-4-294 0 0,1 0 0 0 0,1 1 0 0 0,0-1 0 0 0,6-11 294 0 0,-2 5-1124 0 0,10-32-5590 0 0</inkml:trace>
  <inkml:trace contextRef="#ctx0" brushRef="#br0" timeOffset="-9863.66">2749 80 11056 0 0,'2'3'505'0'0,"12"27"173"0"0,7 20-678 0 0,-9-19 218 0 0,25 60 3685 0 0,-31-75-3092 0 0,0 1 0 0 0,0 5-811 0 0,11 30 323 0 0,-1-16-222 0 0,-1-2-32 0 0,-2 1-1 0 0,8 29-68 0 0,-19-54-1 0 0,1 1 18 0 0,0-1-1 0 0,0 1 0 0 0,1-1 0 0 0,2 5-16 0 0,1-3 11 0 0,-5-9 45 0 0,-2-3 23 0 0,0 0 7 0 0,0 0 2 0 0,0 0 43 0 0,0 0 178 0 0,0 0 78 0 0,-1-2-255 0 0,1-1-1 0 0,0 1 1 0 0,0 0 0 0 0,1 0 0 0 0,-1-1-1 0 0,0 1 1 0 0,1 0 0 0 0,-1 0-1 0 0,1 0 1 0 0,0-1-132 0 0,2-11 424 0 0,9-92 1080 0 0,-5 42-817 0 0,8-32-687 0 0,-12 82 32 0 0,3-19 53 0 0,2 1 0 0 0,1 0 0 0 0,6-10-85 0 0,-15 41 12 0 0,0 1 0 0 0,1-1 1 0 0,-1 0-1 0 0,0 1 1 0 0,1-1-1 0 0,-1 0 1 0 0,0 1-1 0 0,1-1 1 0 0,-1 1-1 0 0,1-1 0 0 0,-1 0 1 0 0,1 1-1 0 0,-1-1 1 0 0,1 1-1 0 0,-1 0 1 0 0,1-1-13 0 0,11 3 41 0 0,-9-1-58 0 0,0-1 0 0 0,0 1 0 0 0,-1 1 0 0 0,1-1 0 0 0,-1 0 0 0 0,1 1 0 0 0,-1-1 1 0 0,1 1-1 0 0,-1-1 0 0 0,0 1 0 0 0,2 2 17 0 0,0 0-36 0 0,-1 1 0 0 0,1 0-1 0 0,-1 0 1 0 0,-1 0 0 0 0,2 3 36 0 0,3 4-61 0 0,1-1 1 0 0,0 0-1 0 0,0-1 0 0 0,1 0 1 0 0,4 3 60 0 0,14 18-32 0 0,1 0 32 0 0,1-1 0 0 0,26 20 0 0 0,69 49 0 0 0,-73-64-712 0 0,14 6 712 0 0,-22-15-6613 0 0,-31-17-349 0 0</inkml:trace>
  <inkml:trace contextRef="#ctx0" brushRef="#br0" timeOffset="-9503.311">1076 2621 17767 0 0,'0'0'812'0'0,"0"0"-14"0"0,5 13-480 0 0,-5-2 18 0 0,0 0 0 0 0,-1 0 0 0 0,0 0 0 0 0,-2 8-336 0 0,-4 16 123 0 0,6-24-124 0 0,-1-1 0 0 0,0-1 0 0 0,-2 6 1 0 0,-72 253-1 0 0,26-84 18 0 0,-4 25 191 0 0,25-68-142 0 0,7-31-68 0 0,14-73-3 0 0,-1-1 1 0 0,-2-1-1 0 0,-5 8 5 0 0,-2 3-333 0 0,10-21 569 0 0,-11 18-236 0 0,16-36-847 0 0,-1-1 0 0 0,0 1 0 0 0,0-1 0 0 0,0 0 1 0 0,-1 0-1 0 0,0 0 0 0 0,0-1 0 0 0,-2 2 847 0 0,-5 3-6265 0 0</inkml:trace>
  <inkml:trace contextRef="#ctx0" brushRef="#br0" timeOffset="-9173.956">416 2885 13416 0 0,'0'0'298'0'0,"0"0"46"0"0,3 3 24 0 0,25 22 48 0 0,53 50-296 0 0,-71-65 36 0 0,92 96 2885 0 0,21 37-3041 0 0,-81-95 1204 0 0,41 37-1204 0 0,-7-8 647 0 0,73 70 241 0 0,-93-94-676 0 0,29 24-35 0 0,-70-62-174 0 0,-14-14-25 0 0,-1 1 0 0 0,2-1 0 0 0,-1 0 0 0 0,0 0 0 0 0,0 0 0 0 0,0 1 0 0 0,1-1 0 0 0,-1 0 0 0 0,0 0 0 0 0,1-1 0 0 0,-1 1 0 0 0,1 0 0 0 0,-1 0 0 0 0,1 0 22 0 0,1-1-379 0 0,-3 0-870 0 0,0 0-3520 0 0,0 0-1504 0 0</inkml:trace>
  <inkml:trace contextRef="#ctx0" brushRef="#br0" timeOffset="122142.095">9052 7 9672 0 0,'11'10'864'0'0,"-11"-10"-696"0"0,0 0-168 0 0,0 0 0 0 0,9 9 736 0 0,2-2 104 0 0,-11-7 24 0 0,0 0 8 0 0,0 0-872 0 0,0 10-168 0 0,0-10-40 0 0</inkml:trace>
  <inkml:trace contextRef="#ctx0" brushRef="#br0" timeOffset="167540.028">8922 1566 18511 0 0,'0'0'422'0'0,"0"0"56"0"0,0 0 32 0 0,0 1-61 0 0,1 7-293 0 0,5 0-123 0 0,-4-7 47 0 0,-2-1 16 0 0,0 0 0 0 0,0 0-66 0 0,0 0-281 0 0,0 0-124 0 0,0 1 319 0 0,1 0 0 0 0,-1-1 0 0 0,0 1-1 0 0,1-1 1 0 0,-1 1 0 0 0,1 0-1 0 0,-1-1 1 0 0,1 0 0 0 0,-1 1 0 0 0,1-1-1 0 0,0 1 1 0 0,-1-1 0 0 0,1 0 0 0 0,0 1-1 0 0,-1-1 1 0 0,1 0 0 0 0,0 1-1 0 0,-1-1 1 0 0,2 0 56 0 0,9 4-1300 0 0,-8-4-414 0 0,-3 0-70 0 0</inkml:trace>
  <inkml:trace contextRef="#ctx0" brushRef="#br0" timeOffset="173771.279">10696 1804 7368 0 0,'-1'2'46'0'0,"1"-1"0"0"0,-1 1 1 0 0,1 0-1 0 0,0 0 0 0 0,0 0 0 0 0,0 0 1 0 0,0 0-1 0 0,0 0 0 0 0,0 0 1 0 0,0 0-1 0 0,1 0 0 0 0,-1 0 0 0 0,1 0 1 0 0,0 0-1 0 0,-1 0 0 0 0,1-1 0 0 0,1 2-46 0 0,5 25 471 0 0,-4-17 1946 0 0,-3-9 839 0 0,0-2 168 0 0,0 0-432 0 0,0 0-1936 0 0,0 0-945 0 0,0 0-557 0 0,0 0-194 0 0,0 0-37 0 0,0 0-268 0 0,13 10-3606 0 0,6 1 1943 0 0,0-1-14 0 0</inkml:trace>
  <inkml:trace contextRef="#ctx0" brushRef="#br0" timeOffset="184145.836">11435 3895 12440 0 0,'0'0'1104'0'0,"0"0"-880"0"0,0 0-224 0 0,0 0 0 0 0,0 0 1248 0 0,0 0 215 0 0,0 0 41 0 0,0 0 0 0 0,0 0-1504 0 0,0 0-376 0 0,0 0-40 0 0,0 0-4623 0 0,0 0-929 0 0</inkml:trace>
  <inkml:trace contextRef="#ctx0" brushRef="#br0" timeOffset="208242.775">7590 659 3224 0 0,'0'0'604'0'0,"0"0"1328"0"0,0 0 585 0 0,0 0 119 0 0,0 0-200 0 0,0 0-919 0 0,0 0-407 0 0,0 0-81 0 0,0 0-80 0 0,0 0-258 0 0,0 0-109 0 0,0 0-26 0 0,0 0-58 0 0,0 0-232 0 0,0 0-104 0 0,1 2-24 0 0,5 4 32 0 0,0 0-1 0 0,0 1 0 0 0,-1-1 0 0 0,0 1 0 0 0,-1 0 0 0 0,1 1 1 0 0,-2-1-1 0 0,1 1 0 0 0,2 5-169 0 0,-4-7 26 0 0,4 11 85 0 0,0-1 0 0 0,0 1-1 0 0,-2 0 1 0 0,0 1 0 0 0,-1-1 0 0 0,0 17-111 0 0,3 54 1048 0 0,-7-84-1044 0 0,1-3-10 0 0,0 0 0 0 0,0 0 0 0 0,0 0 0 0 0,0-1 0 0 0,0 1 1 0 0,0 0-1 0 0,1 0 0 0 0,-1 0 0 0 0,0 0 0 0 0,0 0 0 0 0,1 0 1 0 0,-1 0-1 0 0,0-1 0 0 0,1 1 0 0 0,-1 0 0 0 0,1 0 6 0 0,0 0-524 0 0,-1-1-201 0 0,0 0-47 0 0,0 0-115 0 0,0 0-437 0 0,0 0-184 0 0</inkml:trace>
  <inkml:trace contextRef="#ctx0" brushRef="#br0" timeOffset="208614.89">7595 455 15376 0 0,'0'0'348'0'0,"0"0"49"0"0,0 0 21 0 0,0 0-40 0 0,0 0-162 0 0,0 0 232 0 0,0 0 126 0 0,0 0 30 0 0,0 0-25 0 0,0 0-123 0 0,0 0-52 0 0,0 0-11 0 0,0 0-50 0 0,0 0-203 0 0,0 0-228 0 0,0 0-669 0 0,3 1-302 0 0,-1 1 369 0 0,1 0 0 0 0,-1-1 0 0 0,1 1 0 0 0,-1 0 0 0 0,0 0 0 0 0,0 1 0 0 0,0-1 0 0 0,0 0 0 0 0,0 1 690 0 0,9 10-5608 0 0</inkml:trace>
  <inkml:trace contextRef="#ctx0" brushRef="#br0" timeOffset="209145.366">7887 776 1840 0 0,'0'0'83'0'0,"0"0"405"0"0,0 0 1658 0 0,0 0 721 0 0,0 0 143 0 0,0 0-251 0 0,0 0-1170 0 0,0 0-518 0 0,0 0-102 0 0,0 0-57 0 0,0 0-176 0 0,0 0-80 0 0,0 0-15 0 0,0 0-27 0 0,0 0-113 0 0,0 0-48 0 0,0 0-6 0 0,-2 1-62 0 0,-3 1-353 0 0,0 0-1 0 0,0 1 1 0 0,0 0-1 0 0,1-1 0 0 0,-1 2 1 0 0,1-1-1 0 0,0 0 1 0 0,-4 5-32 0 0,-30 34 79 0 0,33-36-52 0 0,-3 5-4 0 0,1 1 0 0 0,0-1 0 0 0,1 1 0 0 0,0 0 0 0 0,1 1 0 0 0,-1 4-23 0 0,5-14 0 0 0,-1 5 10 0 0,0-1 0 0 0,0 0 0 0 0,1 0 0 0 0,0 4-10 0 0,-3 15 38 0 0,2-19-7 0 0,2 2-6 0 0,9 16 52 0 0,-9-24-76 0 0,1 1 0 0 0,0 0 1 0 0,0 0-1 0 0,0-1 0 0 0,0 1 0 0 0,1-1 0 0 0,-1 1 1 0 0,0-1-1 0 0,1 0 0 0 0,-1 1 0 0 0,1-1 1 0 0,-1 0-1 0 0,1 0 0 0 0,0 0 0 0 0,0 0 0 0 0,-1 0 1 0 0,1 0-1 0 0,0-1 0 0 0,0 1 0 0 0,0-1 0 0 0,0 1 1 0 0,-1-1-1 0 0,1 1 0 0 0,0-1 0 0 0,0 0 0 0 0,0 0 1 0 0,0 0-1 0 0,0 0 0 0 0,0-1 0 0 0,0 1 1 0 0,0 0-1 0 0,0-1 0 0 0,1 0-1 0 0,2 0 18 0 0,0-1 0 0 0,0 1 0 0 0,0-1 0 0 0,0 0 0 0 0,0-1 0 0 0,0 1 0 0 0,-1-1-1 0 0,1 0 1 0 0,-1-1 0 0 0,0 1 0 0 0,3-3-18 0 0,17-15 63 0 0,3-4-62 0 0,-10 6-8 0 0,-4 5 23 0 0,-1-1 1 0 0,0 1-1 0 0,-1-2 1 0 0,-1 0-1 0 0,5-10-16 0 0,-1-8 21 0 0,-1 0 0 0 0,-2 0 0 0 0,-1-1 0 0 0,-1-1-1 0 0,-3 1 1 0 0,1-21-21 0 0,2-18 254 0 0,-2-47-254 0 0,-7 120 17 0 0,0 0 1 0 0,0 0 0 0 0,0 0-1 0 0,0 0 1 0 0,-1 0 0 0 0,1 0-1 0 0,0 0 1 0 0,0 0 0 0 0,-1 0-1 0 0,1 0 1 0 0,0 0 0 0 0,-1 0-1 0 0,1 0 1 0 0,-1 0-18 0 0,-1-3 413 0 0,1 5-393 0 0,0-1 0 0 0,0 1 1 0 0,0 0-1 0 0,0-1 0 0 0,0 1 1 0 0,0 0-1 0 0,1-1 0 0 0,-1 1 1 0 0,0 0-1 0 0,0 0 0 0 0,1 0 1 0 0,-1 0-1 0 0,0 0 0 0 0,1 0 1 0 0,-1 0-21 0 0,-1 2 29 0 0,-9 12-34 0 0,0 0 0 0 0,1 1 0 0 0,1 0 0 0 0,1 0 0 0 0,0 1 0 0 0,-4 12 5 0 0,-6 26-34 0 0,-5 28 34 0 0,21-74 0 0 0,-2 11 26 0 0,0 0-1 0 0,1 0 0 0 0,1 1 0 0 0,1-1 1 0 0,1 8-26 0 0,1-12 12 0 0,0 0 1 0 0,1-1 0 0 0,1 1 0 0 0,0-1 0 0 0,1 1-1 0 0,1-1 1 0 0,2 4-13 0 0,0-1 0 0 0,-5-12 0 0 0,0 0 0 0 0,1 0 0 0 0,0 0 0 0 0,0 0 0 0 0,0-1 0 0 0,1 1 0 0 0,-1-1 0 0 0,2 0 0 0 0,1 3 0 0 0,-3-6 0 0 0,4 6 0 0 0,1 0 0 0 0,1-1 0 0 0,-1 0 0 0 0,9 5 0 0 0,-14-10 0 0 0,0-1 0 0 0,1 1 0 0 0,-1-1 0 0 0,0 1 0 0 0,0-1 0 0 0,1 0 0 0 0,-1-1 0 0 0,1 1 0 0 0,-1-1 0 0 0,1 1 0 0 0,-1-1 0 0 0,1 0 0 0 0,-1 0 0 0 0,1 0 0 0 0,-1-1 0 0 0,1 1 0 0 0,2-2 0 0 0,-1 1-1 0 0,-1 0 0 0 0,1-1-1 0 0,-1 1 1 0 0,1-1 0 0 0,-1 0-1 0 0,1 0 1 0 0,-1-1 0 0 0,0 1-1 0 0,0-1 1 0 0,0 0 0 0 0,1-2 1 0 0,4-4-34 0 0,1 1 1 0 0,8-7 33 0 0,-11 10-14 0 0,1-1-1 0 0,-1 0 1 0 0,-1-1 0 0 0,1 0 0 0 0,3-5 14 0 0,5-7 0 0 0,-10 13 0 0 0,0 0 0 0 0,0 0 0 0 0,-1-1 0 0 0,0 0 0 0 0,0 0 0 0 0,0 0 0 0 0,0-4 0 0 0,-2 5 1 0 0,6-17 37 0 0,1 0-1 0 0,1 0-37 0 0,-10 21 5 0 0,1 1-1 0 0,0-1 0 0 0,-1 1 0 0 0,1-1 1 0 0,-1 1-1 0 0,0-1 0 0 0,0 1 1 0 0,1-1-1 0 0,-1 0 0 0 0,0 1 0 0 0,0-1 1 0 0,-1 1-1 0 0,1-1 0 0 0,0 0 1 0 0,0 1-1 0 0,-1-2-4 0 0,0 0 5 0 0,1 2 1 0 0,0 1 0 0 0,0-1 0 0 0,0 0 0 0 0,0 1 0 0 0,0-1 0 0 0,0 0 1 0 0,1 0-1 0 0,-1 1 0 0 0,0-1 0 0 0,0 0 0 0 0,0 1 0 0 0,1-1 1 0 0,-1 1-1 0 0,0-1 0 0 0,1 0 0 0 0,-1 1 0 0 0,1-1 0 0 0,-1 1 0 0 0,1-1 1 0 0,-1 1-1 0 0,1-1 0 0 0,-1 1-6 0 0,1-1 5 0 0,-1 1 0 0 0,0 0-1 0 0,0 0 1 0 0,1 0 0 0 0,-1 0 0 0 0,0-1 0 0 0,0 1-1 0 0,0 0 1 0 0,1 0 0 0 0,-1 0 0 0 0,0-1 0 0 0,0 1-1 0 0,0 0 1 0 0,1 0 0 0 0,-1-1 0 0 0,0 1 0 0 0,0 0-1 0 0,0 0 1 0 0,0-1 0 0 0,0 1 0 0 0,0 0 0 0 0,0-1-1 0 0,0 1 1 0 0,0 0 0 0 0,0 0 0 0 0,0-1 0 0 0,0 1-1 0 0,0 0 1 0 0,0-1 0 0 0,0 1 0 0 0,0 0 0 0 0,0 0-1 0 0,0-1 1 0 0,0 1 0 0 0,0 0 0 0 0,0-1 0 0 0,0 1-1 0 0,-1 0 1 0 0,1 0 0 0 0,0-1 0 0 0,0 1 0 0 0,0 0-1 0 0,0 0 1 0 0,-1 0 0 0 0,1-1 0 0 0,0 1 0 0 0,0 0-1 0 0,-1 0 1 0 0,1 0 0 0 0,0 0 0 0 0,0-1 0 0 0,-1 1-1 0 0,1 0 1 0 0,0 0-5 0 0,-1-1 110 0 0,1 1-12 0 0,-2 1-79 0 0,0-1 0 0 0,0 0 0 0 0,0 0 0 0 0,0 1 0 0 0,0-1-1 0 0,0 1 1 0 0,0 0 0 0 0,0 0 0 0 0,0-1 0 0 0,1 1 0 0 0,-1 0 0 0 0,0 0-1 0 0,1 1 1 0 0,-1-1 0 0 0,0 1-19 0 0,-23 24-62 0 0,15-15 44 0 0,5-7 3 0 0,1 1 0 0 0,-1 1 0 0 0,1-1 1 0 0,1 1-1 0 0,-1-1 0 0 0,1 1 0 0 0,0 0 0 0 0,0 0 1 0 0,0 1 14 0 0,-7 14-14 0 0,8-18 12 0 0,0 1 1 0 0,0 0-1 0 0,0 0 1 0 0,1-1-1 0 0,-1 1 1 0 0,1 0 0 0 0,0 4 1 0 0,-5 53-54 0 0,6-55 20 0 0,-1-1 0 0 0,1 1 0 0 0,1-1-1 0 0,-1 0 1 0 0,1 1 0 0 0,0-1 0 0 0,0 0 0 0 0,0 0 0 0 0,2 4 34 0 0,1 5-94 0 0,-3-11-43 0 0,0-1 1 0 0,0 1-1 0 0,0-1 1 0 0,1 1 0 0 0,-1-1-1 0 0,1 0 1 0 0,-1 0-1 0 0,1 0 1 0 0,0 0-1 0 0,0 0 1 0 0,1 1 136 0 0,-2-2-1280 0 0,1-1-790 0 0,10 4-3081 0 0,3 5-1325 0 0</inkml:trace>
  <inkml:trace contextRef="#ctx0" brushRef="#br0" timeOffset="209519.826">8439 910 10136 0 0,'3'0'214'0'0,"-1"1"-1"0"0,1-1 1 0 0,0 1 0 0 0,0 0 0 0 0,0 0 0 0 0,-1 0-1 0 0,1 0 1 0 0,1 1-214 0 0,-1-1 694 0 0,-2 1 30 0 0,2 1-547 0 0,-1 1 0 0 0,0-1 0 0 0,0 0 0 0 0,-1 1 0 0 0,1 0 0 0 0,-1-1 0 0 0,0 1 0 0 0,0 0 0 0 0,0 0 0 0 0,0-1 0 0 0,-1 1 0 0 0,1 0 0 0 0,-1 0 0 0 0,0 0 0 0 0,0 0 0 0 0,-1 0 0 0 0,1 1-177 0 0,-1-2 123 0 0,1-1 0 0 0,0 0 0 0 0,0 1 0 0 0,0-1 0 0 0,0 0 0 0 0,1 1 0 0 0,-1-1 0 0 0,1 0 0 0 0,0 1-123 0 0,-1-1 42 0 0,0-1 0 0 0,1 0 1 0 0,-1 1-1 0 0,0-1 1 0 0,0 0-1 0 0,1 1 1 0 0,-1-1-1 0 0,0 1 0 0 0,0-1 1 0 0,-1 0-1 0 0,1 1 1 0 0,0-1-1 0 0,0 0 1 0 0,-1 1-1 0 0,1-1 1 0 0,-1 0-1 0 0,1 1 0 0 0,-1 0-42 0 0,0-1 21 0 0,1 0 0 0 0,0 0 0 0 0,-1 0 0 0 0,1 0 0 0 0,0-1 0 0 0,0 1-1 0 0,-1 0 1 0 0,1 0 0 0 0,0 0 0 0 0,0 0 0 0 0,0 0 0 0 0,0 0 0 0 0,0 0 0 0 0,0 0-1 0 0,1 0 1 0 0,-1 0 0 0 0,0 0 0 0 0,0 0 0 0 0,1 0 0 0 0,-1 0 0 0 0,1 0-1 0 0,-1 0 1 0 0,1-1 0 0 0,-1 1 0 0 0,1 1-21 0 0,0-1 70 0 0,0 0-1 0 0,0 1 1 0 0,-1-1 0 0 0,1 1-1 0 0,-1-1 1 0 0,1 1 0 0 0,-1-1-1 0 0,1 1 1 0 0,-1 0 0 0 0,0-1-1 0 0,0 1-69 0 0,0 0 264 0 0,0-2-25 0 0,0 0-107 0 0,0 0-48 0 0,0 0-11 0 0,1 0-67 0 0,0 0 0 0 0,0 1-1 0 0,0-1 1 0 0,0 0-1 0 0,0 1 1 0 0,-1-1 0 0 0,1 1-1 0 0,0-1 1 0 0,0 1-1 0 0,-1-1 1 0 0,1 1-1 0 0,0-1 1 0 0,0 2-6 0 0,0-1 10 0 0,1 0 43 0 0,1 0 35 0 0,9 2 330 0 0,-11-3-397 0 0,-1-1 0 0 0,0 1 1 0 0,1 0-1 0 0,-1-1 1 0 0,0 1-1 0 0,1 0 0 0 0,-1-1 1 0 0,0 1-1 0 0,0 0 1 0 0,1-1-1 0 0,-1 1 0 0 0,0-1 1 0 0,0 1-1 0 0,0-1 0 0 0,0 1 1 0 0,1 0-1 0 0,-1-1 1 0 0,0 1-1 0 0,0-1 0 0 0,0 1 1 0 0,0-1-1 0 0,0 1 1 0 0,0-1-1 0 0,0 1-21 0 0,1-13 189 0 0,0 0 4 0 0,1 1 1 0 0,0-1-1 0 0,1 1 0 0 0,2-5-193 0 0,-3 13 7 0 0,-1 0 11 0 0,0 1-1 0 0,1-1 1 0 0,-1 1-1 0 0,1-1 1 0 0,0 1-1 0 0,1 0 1 0 0,-1 0-1 0 0,0 0 1 0 0,3-2-18 0 0,-3 2 11 0 0,1 0 1 0 0,-1 0 0 0 0,0 0-1 0 0,0 0 1 0 0,0 0-1 0 0,-1 0 1 0 0,2-3-12 0 0,1-6 14 0 0,-3 10-10 0 0,-1-1 0 0 0,1 1 0 0 0,0 0 0 0 0,0-1 0 0 0,0 1 0 0 0,0 0 1 0 0,0 0-1 0 0,1 0 0 0 0,-1 0 0 0 0,0 0 0 0 0,1 0 0 0 0,0 0 0 0 0,-1 0 0 0 0,1 1 1 0 0,0-1-1 0 0,0 1 0 0 0,0-1 0 0 0,2 0-4 0 0,17-14 71 0 0,-18 13-46 0 0,0 0-1 0 0,1 0 1 0 0,-1 1-1 0 0,1-1 1 0 0,-1 1-1 0 0,1 0 1 0 0,0 0 0 0 0,0 0-1 0 0,0 1 1 0 0,0-1-1 0 0,0 1 1 0 0,0 0-1 0 0,0 0 1 0 0,1 0-25 0 0,-3 1 110 0 0,0 1 2 0 0,13 3 14 0 0,-13-3-95 0 0,0-1-1 0 0,1 1 1 0 0,-1-1 0 0 0,0 1 0 0 0,0 0-1 0 0,0 0 1 0 0,0 0 0 0 0,0 0-1 0 0,0 0 1 0 0,0 0 0 0 0,0 1 0 0 0,0-1-1 0 0,-1 1 1 0 0,1-1 0 0 0,-1 1-1 0 0,1 0 1 0 0,-1 0 0 0 0,1-1 0 0 0,-1 1-1 0 0,1 2-30 0 0,0-1 10 0 0,1 1-6 0 0,-1 1 0 0 0,1 0-1 0 0,0 0 1 0 0,-1 1-1 0 0,0-1 1 0 0,-1 0-1 0 0,1 1 1 0 0,-1-1-4 0 0,5 18 98 0 0,-4-18-65 0 0,-1-1-1 0 0,1 0 1 0 0,-1 0-1 0 0,-1 1 1 0 0,1-1 0 0 0,0 1-1 0 0,-1-1 1 0 0,0 1-1 0 0,0-1 1 0 0,-1 3-33 0 0,-1 15 99 0 0,2-18-96 0 0,-1 0 0 0 0,1 0 0 0 0,0-1 0 0 0,-1 1 1 0 0,0 0-1 0 0,0 0 0 0 0,0 0 0 0 0,-1-1 0 0 0,1 1 1 0 0,-2 2-4 0 0,2-5-108 0 0,1-1-152 0 0,0 0-682 0 0,0 0-296 0 0,0 0-1250 0 0,0 0-4769 0 0</inkml:trace>
  <inkml:trace contextRef="#ctx0" brushRef="#br0" timeOffset="210097.924">9093 570 8752 0 0,'0'0'673'0'0,"0"0"-160"0"0,0 0 950 0 0,0 0 458 0 0,0 0 95 0 0,0 0-153 0 0,0 0-730 0 0,0 0-316 0 0,0 0-66 0 0,-2 2-103 0 0,0 0-608 0 0,1 0-1 0 0,-1 0 1 0 0,1 1 0 0 0,0-1-1 0 0,-1 0 1 0 0,1 1 0 0 0,0-1-1 0 0,1 1 1 0 0,-1 0-1 0 0,0-1 1 0 0,0 3-40 0 0,-5 16 104 0 0,4-13-16 0 0,-1-1-1 0 0,1 1 1 0 0,0 0 0 0 0,0 0-1 0 0,1 0 1 0 0,0 0 0 0 0,0 0-1 0 0,1 5-87 0 0,-1 11 366 0 0,-4 20-366 0 0,3-27 48 0 0,0-1 0 0 0,1 0 0 0 0,1 0 0 0 0,2 17-48 0 0,1-4 141 0 0,-1 0 0 0 0,-1 6-141 0 0,-1-28 20 0 0,1 0-1 0 0,0 0 1 0 0,1 0-1 0 0,0 0 1 0 0,1 2-20 0 0,5 28 52 0 0,-7-25-27 0 0,1-1 1 0 0,0 1 0 0 0,0-1 0 0 0,1 0 0 0 0,0 0-1 0 0,5 9-25 0 0,-7-17 12 0 0,0 0 0 0 0,0 0 0 0 0,0 0-1 0 0,0 1 1 0 0,-1-1 0 0 0,0 0 0 0 0,1 0 0 0 0,-1 3-12 0 0,0-3-13 0 0,0 0 0 0 0,0 0 0 0 0,0-1 0 0 0,1 1 0 0 0,-1 0 0 0 0,1 0 0 0 0,0 0 13 0 0,0-2-90 0 0,-4 2-527 0 0,2-2-2533 0 0,1-1 2046 0 0,0 0-5578 0 0</inkml:trace>
  <inkml:trace contextRef="#ctx0" brushRef="#br0" timeOffset="210501.949">8851 923 13448 0 0,'0'0'298'0'0,"0"0"46"0"0,2 0 24 0 0,6-1-290 0 0,1 0 0 0 0,-1-1 0 0 0,0 1-1 0 0,1-2 1 0 0,-1 0 0 0 0,2 0-78 0 0,28-9 719 0 0,57-15 2339 0 0,-56 18-2149 0 0,-17 3-476 0 0,1 2 0 0 0,2-1-433 0 0,-6 1 134 0 0,-17 3-135 0 0,0 0 0 0 0,0 1-1 0 0,0-1 1 0 0,0 1 0 0 0,0-1-1 0 0,0 1 1 0 0,0 0 0 0 0,1 0 1 0 0,9-2 7 0 0,-10 1-365 0 0,0 1 0 0 0,1 0-1 0 0,-1-1 1 0 0,0 1 0 0 0,0 0 0 0 0,0 0 0 0 0,1 0 0 0 0,-1 0 0 0 0,1 1 358 0 0,20 3-1604 0 0,-5 4-17 0 0</inkml:trace>
  <inkml:trace contextRef="#ctx0" brushRef="#br0" timeOffset="210502.949">9349 1012 10136 0 0,'0'0'464'0'0,"-1"3"-10"0"0,0-2-445 0 0,1 1 0 0 0,-1-1 0 0 0,1 1 0 0 0,0 0 0 0 0,-1 0 0 0 0,1-1 0 0 0,0 1-1 0 0,0 0 1 0 0,0 0 0 0 0,0-1 0 0 0,1 1 0 0 0,-1 0 0 0 0,0-1 0 0 0,1 1 0 0 0,-1 0-1 0 0,1-1 1 0 0,-1 1 0 0 0,1 0 0 0 0,0-1 0 0 0,1 2-9 0 0,-1-1 0 0 0,-1-1 18 0 0,0 0 0 0 0,0 0 0 0 0,0 0 0 0 0,0-1 0 0 0,0 1 0 0 0,0 0 0 0 0,0 0 0 0 0,0 0 0 0 0,0 0 1 0 0,0 0-1 0 0,0 0 0 0 0,0-1 0 0 0,-1 1 0 0 0,1 0 0 0 0,0 0 0 0 0,-1 0 0 0 0,1-1 0 0 0,0 1 0 0 0,-1 0 0 0 0,1 0 1 0 0,-1-1-1 0 0,0 1 0 0 0,1 0 0 0 0,-1-1 0 0 0,1 1 0 0 0,-1-1 0 0 0,0 1 0 0 0,0 0-18 0 0,-2 2 226 0 0,3-3-185 0 0,-1 1 1 0 0,1-1-1 0 0,0 0 1 0 0,-1 1-1 0 0,1 0 1 0 0,0-1 0 0 0,0 1-1 0 0,-1-1 1 0 0,1 1-1 0 0,0-1 1 0 0,0 1-1 0 0,0-1 1 0 0,0 1-1 0 0,0 0 1 0 0,0-1 0 0 0,0 1-1 0 0,0-1 1 0 0,0 1-1 0 0,0-1 1 0 0,0 1-1 0 0,0 0 1 0 0,0-1-1 0 0,0 1 1 0 0,1-1 0 0 0,-1 1-1 0 0,0-1 1 0 0,0 1-1 0 0,1-1 1 0 0,-1 1-1 0 0,0-1 1 0 0,1 1 0 0 0,-1-1-1 0 0,0 1 1 0 0,1-1-1 0 0,-1 0 1 0 0,1 1-1 0 0,-1-1 1 0 0,1 1-1 0 0,-1-1-41 0 0,1 0 49 0 0,-1 1 0 0 0,1-1 0 0 0,-1 1 0 0 0,1-1 0 0 0,-1 1 0 0 0,1-1 0 0 0,-1 1 0 0 0,1-1 0 0 0,-1 1 0 0 0,0 0 0 0 0,1-1 0 0 0,-1 1 0 0 0,0-1 0 0 0,0 1 0 0 0,1 0 0 0 0,-1-1 0 0 0,0 1 0 0 0,0 0 0 0 0,0-1 0 0 0,0 1 0 0 0,0 0 0 0 0,0-1 0 0 0,0 1-1 0 0,0 0 1 0 0,0-1 0 0 0,0 1 0 0 0,0 0 0 0 0,0-1 0 0 0,-1 1 0 0 0,1 0 0 0 0,0 0-49 0 0,0-1 51 0 0,0 1 1 0 0,0 0-1 0 0,0-1 0 0 0,0 1 0 0 0,0 0 0 0 0,0-1 1 0 0,0 1-1 0 0,0 0 0 0 0,0-1 0 0 0,0 1 0 0 0,1 0 1 0 0,-1-1-1 0 0,0 1 0 0 0,0 0 0 0 0,1-1 0 0 0,-1 1 1 0 0,1-1-1 0 0,-1 1 0 0 0,1 0-51 0 0,-1-1 133 0 0,0 2-139 0 0,1-1 0 0 0,-1 0 0 0 0,0 0 0 0 0,1 0 0 0 0,-1 0 0 0 0,1 1 1 0 0,-1-1-1 0 0,1 0 0 0 0,0 0 0 0 0,-1 0 0 0 0,1 0 0 0 0,0-1 0 0 0,0 1 0 0 0,0 0 1 0 0,0 0-1 0 0,0 0 0 0 0,0-1 0 0 0,0 1 0 0 0,0 0 0 0 0,0-1 0 0 0,0 1 1 0 0,0-1-1 0 0,0 1 0 0 0,0-1 0 0 0,0 1 0 0 0,0-1 0 0 0,1 0 0 0 0,-1 0 1 0 0,0 0-1 0 0,0 0 0 0 0,0 1 0 0 0,1-1 0 0 0,-1-1 6 0 0,-1 1-5742 0 0</inkml:trace>
  <inkml:trace contextRef="#ctx0" brushRef="#br0" timeOffset="210503.949">9405 650 13824 0 0,'-9'-3'230'0'0,"0"0"130"0"0,1 2 3843 0 0,4-5-3142 0 0,4 6-2492 0 0</inkml:trace>
  <inkml:trace contextRef="#ctx0" brushRef="#br0" timeOffset="211151.585">9546 847 10736 0 0,'1'1'496'0'0,"0"1"-341"0"0,2 0-8 0 0,17-1 349 0 0,-3-2 602 0 0,0-1-1 0 0,0 0 1 0 0,0-1-1 0 0,0-1 1 0 0,0-1-1 0 0,-1 0 1 0 0,12-6-1098 0 0,-23 9 129 0 0,0 1 0 0 0,0-1 0 0 0,-1-1 1 0 0,1 1-1 0 0,0-1 0 0 0,-1 0 0 0 0,0 0 1 0 0,0 0-1 0 0,0-1 0 0 0,0 1 0 0 0,0-1 1 0 0,-1 0-1 0 0,1 0 0 0 0,1-4-129 0 0,-2 3 38 0 0,0 1-1 0 0,1-1 1 0 0,-1 1 0 0 0,1 0-1 0 0,3-3-37 0 0,-4 4 42 0 0,1-1 1 0 0,0 0-1 0 0,-1 0 0 0 0,0-1 0 0 0,0 1 0 0 0,2-5-42 0 0,-1 0 96 0 0,0 2-21 0 0,0-1 1 0 0,0 0-1 0 0,-1 0 0 0 0,0-1 0 0 0,-1 1 0 0 0,0 0 0 0 0,0-1 0 0 0,-1 1 0 0 0,1-4-75 0 0,2-20 172 0 0,-3 29-156 0 0,0-1-1 0 0,0 0 0 0 0,0 0 1 0 0,-1 0-1 0 0,1 0 0 0 0,-1 0 1 0 0,0 0-1 0 0,-1 0 0 0 0,1 0 1 0 0,-1-1-16 0 0,-2-4 11 0 0,2 8-2 0 0,0-1 0 0 0,1 0 0 0 0,-1 1-1 0 0,1-1 1 0 0,-1 0 0 0 0,1 1 0 0 0,0-1 0 0 0,0 0-1 0 0,0 0-8 0 0,0 1 2 0 0,0 0 0 0 0,0 0 1 0 0,0 1-1 0 0,0-1 0 0 0,0 0 0 0 0,0 0 0 0 0,0 1 0 0 0,0-1 0 0 0,0 0 0 0 0,0 0 0 0 0,0 1 0 0 0,0-1 0 0 0,-1 0 0 0 0,1 0 0 0 0,0 1 1 0 0,-1-1-1 0 0,1 0 0 0 0,0 1 0 0 0,-1-1 0 0 0,1 0 0 0 0,-1 1 0 0 0,1-1 0 0 0,-1 1 0 0 0,1-1 0 0 0,-1 1 0 0 0,1-1 0 0 0,-1 1 0 0 0,0-1 1 0 0,1 1-3 0 0,-2-1 9 0 0,1 0-9 0 0,1 1 1 0 0,-1-1 0 0 0,1 1-1 0 0,-1-1 1 0 0,0 1 0 0 0,1 0-1 0 0,-1-1 1 0 0,1 1 0 0 0,-1 0-1 0 0,0-1 1 0 0,0 1 0 0 0,1 0-1 0 0,-1 0 1 0 0,0 0 0 0 0,1 0-1 0 0,-2 0 0 0 0,0 0-8 0 0,-1 0-1 0 0,0 1 1 0 0,1 0 0 0 0,-1-1-1 0 0,0 1 1 0 0,1 0-1 0 0,-1 0 1 0 0,1 1-1 0 0,-1-1 1 0 0,1 0 0 0 0,-1 1-1 0 0,1-1 1 0 0,0 1-1 0 0,-2 2 9 0 0,-3 3-54 0 0,0 0 0 0 0,0 0 0 0 0,-4 7 54 0 0,-9 11-43 0 0,12-15 113 0 0,0 0 0 0 0,0 1 0 0 0,1 0-1 0 0,0 0 1 0 0,1 1 0 0 0,-4 8-70 0 0,-9 26 90 0 0,11-31-186 0 0,2 0-1 0 0,0 1 0 0 0,0-1 1 0 0,2 1-1 0 0,0 1 0 0 0,1-1 1 0 0,0 3 96 0 0,2-4 22 0 0,-2 5 115 0 0,2-1 1 0 0,1 0-1 0 0,0 1 0 0 0,1-1 0 0 0,3 12-137 0 0,1-12 34 0 0,-3-9-33 0 0,1 2 1 0 0,-2-1-1 0 0,1 4-1 0 0,0-1 1 0 0,-1 0-1 0 0,2-1 0 0 0,0 1 1 0 0,1-1-1 0 0,3 8 0 0 0,6 11-23 0 0,11 21 23 0 0,-9-31-117 0 0,-13-20 112 0 0,0 1-1 0 0,0 0 1 0 0,0-1-1 0 0,0 1 0 0 0,-1 0 1 0 0,1 0-1 0 0,-1 0 1 0 0,0 0-1 0 0,0 0 1 0 0,0 1-1 0 0,0-1 0 0 0,0 0 1 0 0,-1 0-1 0 0,1 1 6 0 0,-3-4 187 0 0,2-1-186 0 0,-1 1 0 0 0,0 0 1 0 0,1 0-1 0 0,-1 0 0 0 0,1 0 0 0 0,-1 0 1 0 0,1-1-1 0 0,-1 1 0 0 0,0 0 0 0 0,1-1 1 0 0,-1 1-1 0 0,1 0 0 0 0,-1-1 0 0 0,1 1 0 0 0,-1 0 1 0 0,1-1-1 0 0,0 1 0 0 0,-1-1 0 0 0,1 1 1 0 0,0-1-1 0 0,-1 1 0 0 0,1-1 0 0 0,0 1 1 0 0,-1-1-1 0 0,1 1 0 0 0,0-1 0 0 0,0 0 1 0 0,0 0-2 0 0,-1-1 2 0 0,-16-29-2 0 0,13 26 0 0 0,0-1 0 0 0,1 1 0 0 0,0-1 0 0 0,0 0 0 0 0,0 0 0 0 0,1-1 0 0 0,1 2 0 0 0,-2-3 0 0 0,1-1 0 0 0,-1 1 0 0 0,0 0 0 0 0,0 0 0 0 0,-3-3 0 0 0,5 10 0 0 0,1 0 0 0 0,-1 0 1 0 0,0 0-1 0 0,0 0 0 0 0,1-1 0 0 0,-1 1 0 0 0,1 0 0 0 0,-1 0 0 0 0,1-1 0 0 0,0 1 0 0 0,-1-1 0 0 0,1 1 0 0 0,0 0 0 0 0,0-1 0 0 0,0 1 0 0 0,0 0 0 0 0,0-1 1 0 0,0 1-1 0 0,0-1 0 0 0,2-27-22 0 0,-2 29 20 0 0,0 0 0 0 0,0-1 0 0 0,0 1 0 0 0,0 0 0 0 0,0 0 0 0 0,0 0 0 0 0,0 0 0 0 0,0 0 1 0 0,0 0-1 0 0,0 0 0 0 0,0 0 0 0 0,0 0 0 0 0,0-1 0 0 0,0 1 0 0 0,0 0 0 0 0,0 0 0 0 0,0 0 0 0 0,0 0 0 0 0,0 0 0 0 0,0 0 0 0 0,0 0 0 0 0,0 0 0 0 0,0 0 0 0 0,1 0 0 0 0,-1 0 0 0 0,0-1 0 0 0,0 1 0 0 0,0 0 0 0 0,0 0 0 0 0,0 0 0 0 0,0 0 0 0 0,0 0 0 0 0,0 0 0 0 0,0 0 0 0 0,0 0 0 0 0,1 0 0 0 0,-1 0 0 0 0,0 0 0 0 0,0 0 0 0 0,0 0 0 0 0,0 0 0 0 0,0 0 0 0 0,0 0 0 0 0,0 0 0 0 0,0 0 0 0 0,0 0 0 0 0,1 0 0 0 0,-1 0 0 0 0,0 0 0 0 0,0 0 0 0 0,0 0 1 0 0,0 0-1 0 0,0 0 0 0 0,0 0 0 0 0,0 0 0 0 0,0 1 2 0 0,6-1-67 0 0,3-1-46 0 0,-1 1 0 0 0,0 1 0 0 0,1 0 0 0 0,-1 0 0 0 0,0 0 0 0 0,1 1 0 0 0,5 2 113 0 0,13 5 102 0 0,0-1-1 0 0,0-2 0 0 0,1-1 1 0 0,21 1-102 0 0,-22-4 101 0 0,0-1 0 0 0,0-2 0 0 0,0 0 0 0 0,0-2 0 0 0,8-3-101 0 0,-29 5-27 0 0,-1-1 0 0 0,0 0 0 0 0,0 0 1 0 0,0 0-1 0 0,1-1 27 0 0,14-7 82 0 0,-17 10-43 0 0,0-1 0 0 0,-1 0 0 0 0,1 0 0 0 0,-1-1 0 0 0,1 1 0 0 0,-1-1 0 0 0,1 1 0 0 0,-1-1 0 0 0,0 0 0 0 0,0 0 0 0 0,0 0-1 0 0,0 0 1 0 0,0 0 0 0 0,0 0 0 0 0,-1 0 0 0 0,1-1 0 0 0,-1 1 0 0 0,1-1-39 0 0,0 0 55 0 0,0 1-2 0 0,-1 0 0 0 0,1 0 0 0 0,-1 0-1 0 0,0 0 1 0 0,0 0 0 0 0,0 0-1 0 0,0 0 1 0 0,0-1 0 0 0,0 1 0 0 0,-1 0-1 0 0,1 0 1 0 0,-1-1 0 0 0,1 1-1 0 0,-1 0 1 0 0,0-1 0 0 0,0 1 0 0 0,0-1-1 0 0,0-1-52 0 0,-1-5 186 0 0,1 9-153 0 0,0-1 0 0 0,0 0 0 0 0,0 1-1 0 0,0-1 1 0 0,0 0 0 0 0,0 1 0 0 0,0-1 0 0 0,0 1 0 0 0,0-1 0 0 0,0 0 0 0 0,-1 1-1 0 0,1-1 1 0 0,0 0 0 0 0,-1 1 0 0 0,1-1 0 0 0,0 1 0 0 0,-1-1 0 0 0,1 1-1 0 0,0-1 1 0 0,-1 1 0 0 0,1-1-33 0 0,-1 0 140 0 0,1 1-4 0 0,0 0-9 0 0,0 0-40 0 0,0 0-21 0 0,0 0-2 0 0,0 0-25 0 0,0 2-98 0 0,0 1 25 0 0,1 1-1 0 0,-1-1 1 0 0,1 0-1 0 0,0 0 1 0 0,0 0-1 0 0,0 1 1 0 0,1-1-1 0 0,0 2 35 0 0,0-2-53 0 0,0 0 0 0 0,-1 0 0 0 0,0 1 0 0 0,1-1 0 0 0,-1 1 0 0 0,-1-1 0 0 0,1 1 0 0 0,0 2 53 0 0,-1 2 6 0 0,1-1 0 0 0,0 1 0 0 0,1 0 0 0 0,0-1-1 0 0,0 1-5 0 0,0-2 41 0 0,-1 1 0 0 0,1-1 1 0 0,-1 1-1 0 0,0 5-41 0 0,1 3-264 0 0,-2-14 227 0 0,0 0-1 0 0,0 0 1 0 0,1 0-1 0 0,-1-1 1 0 0,0 1-1 0 0,0 0 1 0 0,0 0-1 0 0,0 0 0 0 0,0 0 1 0 0,-1 0-1 0 0,1 0 1 0 0,0 0-1 0 0,0 0 1 0 0,0 0-1 0 0,-1-1 1 0 0,1 1-1 0 0,0 0 38 0 0,0 3-542 0 0,1-3 210 0 0,4 5 408 0 0,-3-1-3119 0 0,-2-5 664 0 0</inkml:trace>
  <inkml:trace contextRef="#ctx0" brushRef="#br0" timeOffset="211517.843">10174 643 14280 0 0,'0'0'1102'0'0,"0"0"-591"0"0,0 0 187 0 0,0 0 156 0 0,0 0 36 0 0,7 0 625 0 0,-3 0 1760 0 0,3 0-3139 0 0,-5 0-316 0 0,-2 0-63 0 0,2 1-77 0 0,1 3-182 0 0,0 0-1 0 0,0 0 1 0 0,0 0-1 0 0,0 1 1 0 0,-1-1 0 0 0,1 1-1 0 0,-1 0 1 0 0,0 1 502 0 0,1 0-358 0 0,3 13-1312 0 0</inkml:trace>
  <inkml:trace contextRef="#ctx0" brushRef="#br0" timeOffset="211880.944">10796 1098 15864 0 0,'0'0'362'0'0,"0"-2"47"0"0,0-3-261 0 0,0 0 0 0 0,0 0-1 0 0,0 0 1 0 0,0 1-1 0 0,-1-1 1 0 0,0 0-1 0 0,0 0 1 0 0,0 1-1 0 0,-1-1 1 0 0,1 1 0 0 0,-1-1-1 0 0,0 1 1 0 0,-1 0-1 0 0,1-1 1 0 0,-1 1-1 0 0,1 0 1 0 0,-1 1-1 0 0,-3-3-147 0 0,2 1 405 0 0,-1 1-1 0 0,0 0 0 0 0,0 0 0 0 0,0 0 0 0 0,-1 1 0 0 0,1 0 0 0 0,-1 0 0 0 0,0 0 0 0 0,0 1 0 0 0,0 0 1 0 0,-5-1-405 0 0,6 3 144 0 0,0 0 1 0 0,0 0 0 0 0,0 1-1 0 0,0 0 1 0 0,0 0 0 0 0,0 1-1 0 0,1-1 1 0 0,-1 1 0 0 0,0 0-1 0 0,-1 1-144 0 0,-8 4 33 0 0,0 2 0 0 0,1-1 0 0 0,0 2 0 0 0,0 0 0 0 0,1 0 0 0 0,0 1-1 0 0,1 1 1 0 0,0 0 0 0 0,-3 6-33 0 0,-1 0 0 0 0,3-3 0 0 0,1 0 0 0 0,0 1 0 0 0,-5 9 0 0 0,6-7-1 0 0,7-14 0 0 0,0 0 0 0 0,0 0 0 0 0,1 1-1 0 0,-1-1 1 0 0,1 1 0 0 0,1-1 0 0 0,-1 1-1 0 0,0 0 1 0 0,1 0 0 0 0,0 0 0 0 0,0 3 1 0 0,1-2-35 0 0,0 2-20 0 0,0 0 0 0 0,0 0 0 0 0,1-1 1 0 0,2 7 54 0 0,-3-12-30 0 0,1 0 1 0 0,-1 0-1 0 0,1 0 0 0 0,0 0 1 0 0,0 0-1 0 0,0 0 1 0 0,0 0-1 0 0,0 0 0 0 0,1 0 1 0 0,-1-1-1 0 0,0 1 1 0 0,1-1-1 0 0,-1 1 0 0 0,1-1 1 0 0,0 1-1 0 0,0-1 1 0 0,-1 0-1 0 0,3 1 30 0 0,2 2-232 0 0,1-1 0 0 0,-1 0 0 0 0,1-1 0 0 0,-1 0 0 0 0,1 0 0 0 0,0 0 0 0 0,0-1 0 0 0,0 0 0 0 0,5 0 232 0 0,2-1-2008 0 0,1-1 0 0 0,-1 0 0 0 0,1-1 0 0 0,3-2 2008 0 0,21-4-6286 0 0</inkml:trace>
  <inkml:trace contextRef="#ctx0" brushRef="#br0" timeOffset="212255.63">11022 1070 14136 0 0,'0'0'646'0'0,"0"-7"218"0"0,-5 0-838 0 0,-3-7 295 0 0,5 12-82 0 0,-1 1-2 0 0,1-1-20 0 0,0 0-1 0 0,0 0 1 0 0,0 0 0 0 0,-1 1 0 0 0,1-1-1 0 0,-1 1 1 0 0,1 0 0 0 0,-1 0 0 0 0,1 0 0 0 0,-1 0-1 0 0,0 1 1 0 0,1-1 0 0 0,-1 1 0 0 0,0 0-1 0 0,1 0 1 0 0,-1 1 0 0 0,0-1 0 0 0,0 1-1 0 0,1-1 1 0 0,-1 1 0 0 0,1 0 0 0 0,-1 1 0 0 0,1-1-1 0 0,-2 1-216 0 0,-18 9 870 0 0,18-9-778 0 0,-1 0 0 0 0,1 0 0 0 0,0 1 0 0 0,0 0 1 0 0,0 0-1 0 0,1 1 0 0 0,-1-1 0 0 0,-3 4-92 0 0,-16 18 197 0 0,16-19-196 0 0,1 0 1 0 0,1 1 0 0 0,-1 0 0 0 0,1 0 0 0 0,1 0 0 0 0,-1 1 0 0 0,1 0 0 0 0,1 0 0 0 0,-1 1-1 0 0,1-1 1 0 0,0 2-2 0 0,2-4 2 0 0,0 1 0 0 0,1-1-1 0 0,0 1 1 0 0,0-1 0 0 0,0 1-1 0 0,1 0 1 0 0,0 2-2 0 0,0-7-6 0 0,0 0-1 0 0,1 0 0 0 0,-1 1 1 0 0,1-1-1 0 0,-1 0 1 0 0,1 0-1 0 0,0 0 0 0 0,0 0 1 0 0,0 0-1 0 0,0 0 1 0 0,0 0-1 0 0,0 0 0 0 0,0-1 1 0 0,1 1-1 0 0,-1 0 0 0 0,1-1 1 0 0,-1 1-1 0 0,1-1 1 0 0,0 1-1 0 0,0-1 0 0 0,-1 0 1 0 0,1 0-1 0 0,1 0 7 0 0,2 2-70 0 0,0-1 0 0 0,0 0-1 0 0,0 0 1 0 0,1 0 0 0 0,-1-1-1 0 0,1 0 1 0 0,-1 0 0 0 0,1-1-1 0 0,0 1 1 0 0,-1-1-1 0 0,5 0 71 0 0,7-2-105 0 0,1-1 0 0 0,0 0 0 0 0,0-1 105 0 0,9-2-129 0 0,-8 1 78 0 0,0-1 1 0 0,0-1 0 0 0,-1-1 0 0 0,0 0 0 0 0,0-1 0 0 0,-1-1 0 0 0,0-1-1 0 0,13-10 51 0 0,-23 14 13 0 0,1 0 0 0 0,-1 0 0 0 0,-1-1 1 0 0,1 0-1 0 0,-1 0 0 0 0,1-3-13 0 0,11-14 589 0 0,-12 17-365 0 0,-1 0-1 0 0,1-1 0 0 0,-1 0 0 0 0,-1 0 0 0 0,4-10-223 0 0,-7 11 72 0 0,-1 7 299 0 0,0 1 117 0 0,0 0 21 0 0,0 0-66 0 0,-1 6-418 0 0,0 0 0 0 0,0 0 0 0 0,0 0 0 0 0,-1 0 0 0 0,0 0-1 0 0,0-1 1 0 0,-2 3-25 0 0,1-1-3 0 0,1 0 0 0 0,-1 1 0 0 0,0 6 3 0 0,1-5-133 0 0,1 0-1 0 0,1 1 0 0 0,0-1 1 0 0,0 0-1 0 0,1 0 0 0 0,0 1 1 0 0,0-1-1 0 0,1 0 0 0 0,1 0 1 0 0,-1 0-1 0 0,1-1 0 0 0,3 6 134 0 0,-4-10 11 0 0,1-1-1 0 0,0 1 1 0 0,-1-1-1 0 0,1 0 1 0 0,0 0 0 0 0,0 0-1 0 0,1 0 1 0 0,-1 0-1 0 0,1-1 1 0 0,-1 0-1 0 0,1 0 1 0 0,0 0-1 0 0,3 2-10 0 0,-1-2-52 0 0,1 1-1 0 0,-1-1 1 0 0,1 0-1 0 0,0-1 1 0 0,0 0 0 0 0,-1 0-1 0 0,1 0 1 0 0,2-1 52 0 0,12-1 27 0 0,-1-2 1 0 0,0 0 0 0 0,1-1 0 0 0,-1-1 0 0 0,-1-1-1 0 0,4-2-27 0 0,-17 5-13 0 0,0 0 1 0 0,0 0-1 0 0,0 0 0 0 0,-1-1 0 0 0,1 1 0 0 0,-1-2 0 0 0,0 1 0 0 0,0 0 0 0 0,-1-1 1 0 0,2-1 12 0 0,6-9-58 0 0,0-1 1 0 0,6-12 57 0 0,3-4-21 0 0,-10 15 83 0 0,0 0 1 0 0,-2-1-1 0 0,0-1 0 0 0,-1 0 0 0 0,4-15-62 0 0,5-28 559 0 0,1-13-559 0 0,-3 3 428 0 0,-3-1 1 0 0,0-48-429 0 0,-11 109-34 0 0,1-17 97 0 0,-1 0 0 0 0,-1 0 0 0 0,-2-1-63 0 0,2 14 189 0 0,0 13-9 0 0,1 1-1 0 0,-1 0 1 0 0,0 0 0 0 0,0 0-1 0 0,0-1 1 0 0,-1 1-1 0 0,1 0 1 0 0,0 0-1 0 0,-1 0 1 0 0,0-1-180 0 0,-4-3 149 0 0,4 6-148 0 0,0 0-1 0 0,0 0 1 0 0,0 0 0 0 0,0 1-1 0 0,1-1 1 0 0,-1 0 0 0 0,0 1-1 0 0,0-1 1 0 0,0 0 0 0 0,1 1-1 0 0,-1-1 1 0 0,0 1-1 0 0,1-1 1 0 0,-1 1 0 0 0,0 0-1 0 0,1-1 1 0 0,-1 1 0 0 0,1 0-1 0 0,-1-1 1 0 0,1 1 0 0 0,-1 0-1 0 0,1 0 1 0 0,-1-1 0 0 0,1 1-1 0 0,0 0 1 0 0,-1 0-1 0 0,1 0 0 0 0,-3 4-1 0 0,-4 5 1 0 0,1 0 0 0 0,0 0 0 0 0,1 1 0 0 0,0 0 0 0 0,0 0 0 0 0,0 6 0 0 0,4-16 0 0 0,-8 31 0 0 0,0 1 0 0 0,3 0 0 0 0,0 0 0 0 0,2 6 0 0 0,-4 45 0 0 0,0 20 0 0 0,4-54 0 0 0,1-26 0 0 0,2 0 0 0 0,1 15 0 0 0,3 5 0 0 0,0-5 0 0 0,-1 0 0 0 0,-2 4 0 0 0,-1-30 0 0 0,2-1 0 0 0,0 1 0 0 0,1-1-1 0 0,2 11 1 0 0,0-2-10 0 0,-2-14-167 0 0,-1 0-1 0 0,2 0 0 0 0,-1 0 0 0 0,1 0 0 0 0,0-1 0 0 0,0 1 0 0 0,1-1 0 0 0,0 0 0 0 0,0 0 0 0 0,0 0 0 0 0,1-1 1 0 0,0 0-1 0 0,0 0 0 0 0,0 0 0 0 0,1 0 0 0 0,0 0 178 0 0,-5-4-140 0 0,1-1 1 0 0,-1 1 0 0 0,0 0-1 0 0,0-1 1 0 0,1 1-1 0 0,-1-1 1 0 0,0 1 0 0 0,0-1-1 0 0,1 0 1 0 0,0 0 139 0 0,5-2-4154 0 0,1-4-2936 0 0</inkml:trace>
  <inkml:trace contextRef="#ctx0" brushRef="#br0" timeOffset="212610.06">11344 936 3224 0 0,'0'0'143'0'0,"2"2"-3"0"0,1 0 693 0 0,1 1 1 0 0,0-1 0 0 0,0 0 0 0 0,0 0 0 0 0,1 0 0 0 0,-1 0 0 0 0,0-1-1 0 0,1 0 1 0 0,-1 0 0 0 0,1 0 0 0 0,-1 0 0 0 0,5-1-834 0 0,12 1 3055 0 0,-1-1 0 0 0,10-2-3055 0 0,14 0 208 0 0,-10 0 1373 0 0,19-3-1581 0 0,-18 2 71 0 0,20 0-71 0 0,-25 2 301 0 0,-10 1-2262 0 0,1 0 0 0 0,-1 1 0 0 0,14 3 1961 0 0,-9 1-2077 0 0</inkml:trace>
  <inkml:trace contextRef="#ctx0" brushRef="#br0" timeOffset="212611.06">11998 1066 13824 0 0,'1'3'629'0'0,"3"13"-436"0"0,1-1 1 0 0,-2 0 0 0 0,0 1-1 0 0,-1 0 1 0 0,0 5-194 0 0,4 69 2652 0 0,-5-66-1709 0 0,1 0 0 0 0,1-1 0 0 0,2 8-943 0 0,-2-17 176 0 0,-2 9 265 0 0,2-12-559 0 0,-3-9-773 0 0,0-2-354 0 0,0 0-1069 0 0,0 0-4005 0 0</inkml:trace>
  <inkml:trace contextRef="#ctx0" brushRef="#br0" timeOffset="212952.692">12033 843 13360 0 0,'-5'-15'612'0'0,"4"12"-15"0"0,1 3-156 0 0,0 0 757 0 0,0 0 371 0 0,0 0 79 0 0,0 0-208 0 0,0 0-934 0 0,0 0-614 0 0,1 1-43 0 0,-1 0 0 0 0,0 0-1 0 0,0 0 1 0 0,1 0-1 0 0,-1 0 1 0 0,1 0 0 0 0,-1 0-1 0 0,1 0 1 0 0,-1 0-1 0 0,1-1 1 0 0,0 1 0 0 0,-1 0-1 0 0,1 0 152 0 0,2 3-470 0 0,2 10-980 0 0</inkml:trace>
  <inkml:trace contextRef="#ctx0" brushRef="#br0" timeOffset="213388.602">12209 1272 13824 0 0,'0'0'629'0'0,"1"-1"-12"0"0,0 0-597 0 0,0-1 0 0 0,-1 1 0 0 0,1 0 0 0 0,0 0 0 0 0,0 0 0 0 0,0 0 0 0 0,1 0 0 0 0,-1 0 0 0 0,0 0 0 0 0,0 0 0 0 0,0 0 0 0 0,1 1 0 0 0,0-2-20 0 0,0 1 6 0 0,0 0 0 0 0,0 0 1 0 0,0 0-1 0 0,-1 0 0 0 0,1-1 1 0 0,0 1-1 0 0,-1 0 0 0 0,1-1 1 0 0,-1 0-1 0 0,0 0-6 0 0,2 0 224 0 0,0-1 0 0 0,0 0 0 0 0,0 1-1 0 0,0 0 1 0 0,0-1 0 0 0,0 1 0 0 0,0 0 0 0 0,1 1 0 0 0,-1-1 0 0 0,1 0 0 0 0,-1 1 0 0 0,1 0-1 0 0,0 0-223 0 0,-1 0 45 0 0,0 1-1 0 0,0-1 1 0 0,0 1-1 0 0,0-1 0 0 0,0 1 1 0 0,-1 0-1 0 0,1 0 0 0 0,0 1 1 0 0,0-1-1 0 0,0 1 1 0 0,0-1-1 0 0,0 1 0 0 0,0 0 1 0 0,-1 0-1 0 0,1 0 1 0 0,0 0-1 0 0,-1 1 0 0 0,1-1 1 0 0,-1 1-1 0 0,1-1 0 0 0,-1 1 1 0 0,0 0-1 0 0,0 0 1 0 0,0 0-1 0 0,0 0 0 0 0,0 0 1 0 0,0 1-1 0 0,0-1 0 0 0,-1 1 1 0 0,1-1-1 0 0,-1 1 1 0 0,0-1-1 0 0,0 1 0 0 0,0 0 1 0 0,0 0-45 0 0,4 14 282 0 0,10 38 229 0 0,-14-49-446 0 0,0 0 1 0 0,0 0 0 0 0,-1 0 0 0 0,0 0 0 0 0,0 0 0 0 0,0 0 0 0 0,-1 0 0 0 0,0 0-66 0 0,-5 9 234 0 0,5-14-177 0 0,0 0 0 0 0,0 0 0 0 0,0 1 0 0 0,1-1 0 0 0,-1 1 0 0 0,0-1-1 0 0,1 0 1 0 0,0 1 0 0 0,-1-1 0 0 0,1 1 0 0 0,0-1 0 0 0,-1 1 0 0 0,1 0-57 0 0,0-1 25 0 0,0 1-1 0 0,0-1 1 0 0,0 0-1 0 0,-1 0 1 0 0,1 0 0 0 0,0 0-1 0 0,-1 0 1 0 0,1 0-1 0 0,-1 0 1 0 0,1 0-1 0 0,-1 0 1 0 0,1 0-1 0 0,-1 0 1 0 0,0 0-1 0 0,1 0 1 0 0,-1-1-1 0 0,0 1 1 0 0,-1 0-25 0 0,0 2 90 0 0,-1-1 0 0 0,0 0 0 0 0,-1 0-1 0 0,1-1 1 0 0,0 1 0 0 0,-2 0-90 0 0,-7 2 146 0 0,1 0 0 0 0,-1-1 0 0 0,-5 0-146 0 0,13-2 23 0 0,0 0-1 0 0,0-1 1 0 0,0 0-1 0 0,-1 0 1 0 0,1 0 0 0 0,0 0-1 0 0,0-1 1 0 0,0 0 0 0 0,0 0-1 0 0,0 0 1 0 0,0 0-1 0 0,0 0 1 0 0,0-1 0 0 0,1 0-1 0 0,-1 0 1 0 0,0 0 0 0 0,1 0-1 0 0,0 0 1 0 0,-1-1-1 0 0,1 1 1 0 0,0-1 0 0 0,0 0-1 0 0,1 0 1 0 0,-1 0-1 0 0,0-1 1 0 0,1 1 0 0 0,0 0-1 0 0,0-1 1 0 0,0 0 0 0 0,-1-2-23 0 0,0 0-57 0 0,1-1 0 0 0,0 1 0 0 0,0-1 0 0 0,0 0 0 0 0,1 1 0 0 0,0-1 0 0 0,0 0 1 0 0,1 0-1 0 0,-1 0 0 0 0,2 0 0 0 0,0-6 57 0 0,0 4-808 0 0,1 1 0 0 0,0-1 0 0 0,3-7 808 0 0,13-24-5950 0 0,-3 17-643 0 0</inkml:trace>
  <inkml:trace contextRef="#ctx0" brushRef="#br0" timeOffset="213389.602">12551 1094 7832 0 0,'0'0'602'0'0,"2"3"-395"0"0,12 19-40 0 0,-8-13 959 0 0,0 0-1 0 0,-1 0 1 0 0,2 6-1126 0 0,-2-5 989 0 0,-1 1-1 0 0,0-1 1 0 0,-1 1 0 0 0,0 0-1 0 0,-1 0 1 0 0,0 1-1 0 0,-1-1 1 0 0,0 4-989 0 0,-1-13 78 0 0,0 21 1605 0 0,0 0 1 0 0,-4 17-1684 0 0,2-23 127 0 0,3 3-35 0 0,-1-19-94 0 0,-1-1 0 0 0,1 1-1 0 0,0-1 1 0 0,0 1 0 0 0,0 0 0 0 0,0-1 0 0 0,0 1 0 0 0,0-1 0 0 0,0 1-1 0 0,1-1 1 0 0,-1 1 0 0 0,0 0 0 0 0,0-1 0 0 0,0 1 0 0 0,1-1 0 0 0,-1 1-1 0 0,0-1 1 0 0,0 1 0 0 0,1-1 0 0 0,-1 1 0 0 0,0-1 0 0 0,1 0-1 0 0,-1 1 1 0 0,1-1 0 0 0,-1 1 0 0 0,1-1 0 0 0,-1 0 0 0 0,1 1 0 0 0,-1-1-1 0 0,1 0 1 0 0,-1 0 0 0 0,1 1 0 0 0,-1-1 0 0 0,1 0 0 0 0,-1 0-1 0 0,1 0 1 0 0,-1 0 0 0 0,1 0 0 0 0,-1 0 0 0 0,1 1 0 0 0,0-1 0 0 0,-1 0-1 0 0,1-1 1 0 0,0 1 2 0 0,2 0 61 0 0,0 0-1 0 0,0-1 0 0 0,0 0 0 0 0,0 0 1 0 0,0 1-1 0 0,0-2 0 0 0,0 1 0 0 0,0 0 1 0 0,0-1-1 0 0,-1 1 0 0 0,1-1 0 0 0,0 0 1 0 0,-1 0-1 0 0,1 0 0 0 0,-1 0 0 0 0,2-2-60 0 0,6-7 216 0 0,-1 1-1 0 0,-1-2 1 0 0,2-2-216 0 0,-5 6 12 0 0,51-66 261 0 0,-43 59-85 0 0,0 1 0 0 0,0 0-1 0 0,1 1 1 0 0,1 0 0 0 0,2 1-188 0 0,-15 10 136 0 0,1 0 0 0 0,0 0 0 0 0,0 0 0 0 0,0 1 0 0 0,0-1 0 0 0,0 1 0 0 0,1-1-136 0 0,7 2 149 0 0,-9 1-148 0 0,0 0 0 0 0,1 0 0 0 0,-1 0 0 0 0,0 0-1 0 0,0 0 1 0 0,0 1 0 0 0,0-1 0 0 0,0 1 0 0 0,0-1 0 0 0,0 1 0 0 0,-1 0-1 0 0,1 0 1 0 0,-1 0 0 0 0,1 0 0 0 0,-1 0 0 0 0,1 0 0 0 0,-1 0 0 0 0,0 0-1 0 0,0 0 1 0 0,0 1 0 0 0,-1-1 0 0 0,2 2-1 0 0,10 21-3 0 0,-9-19 8 0 0,1 0 0 0 0,-1 0 0 0 0,0 0-1 0 0,-1 1 1 0 0,0-1 0 0 0,1 2-5 0 0,-1 0 19 0 0,1 0 0 0 0,0 1-1 0 0,1-1 1 0 0,1 1-19 0 0,2 4 46 0 0,1 0-1 0 0,0-1 1 0 0,0 0-1 0 0,1 0 1 0 0,1-1-1 0 0,0-1 1 0 0,1 1-1 0 0,7 5-45 0 0,-7-8-112 0 0,-8-6 19 0 0,0 1-1 0 0,0-1 0 0 0,0 0 1 0 0,0 0-1 0 0,1 0 1 0 0,-1 0-1 0 0,1 0 0 0 0,-1-1 1 0 0,1 0-1 0 0,0 0 1 0 0,0 0-1 0 0,-1 0 0 0 0,1 0 1 0 0,0-1-1 0 0,1 1 94 0 0,21-1-1238 0 0,-1 0-60 0 0</inkml:trace>
  <inkml:trace contextRef="#ctx0" brushRef="#br0" timeOffset="214477.698">7711 1826 8032 0 0,'0'0'365'0'0,"0"0"-4"0"0,0 0-55 0 0,0 0 614 0 0,0 0 294 0 0,0 0 60 0 0,0 0-34 0 0,0 0-168 0 0,0 0-75 0 0,0 2-19 0 0,3 3-738 0 0,-1 0-1 0 0,-1 0 1 0 0,1 0-1 0 0,-1 0 0 0 0,0 0 1 0 0,0 1-1 0 0,0-1 0 0 0,-1 0 1 0 0,0 0-1 0 0,0 1 1 0 0,0-1-1 0 0,-1 0 0 0 0,0 0 1 0 0,0 1-1 0 0,0-1 0 0 0,0 0 1 0 0,-2 3-240 0 0,-5 20 825 0 0,2-1 0 0 0,0 3-825 0 0,-8 37 927 0 0,-1-9 594 0 0,-6 54-1521 0 0,15-56 608 0 0,2 0 0 0 0,3 19-608 0 0,0-37 0 0 0,0-17 0 0 0,1 0 0 0 0,2 7 0 0 0,-2-16 0 0 0,0-8 0 0 0,0-1 0 0 0,0 0 0 0 0,0 0 0 0 0,1 1 0 0 0,-1-1 0 0 0,1 0 0 0 0,0 0 0 0 0,0 1 0 0 0,0-1 0 0 0,-1-2-17 0 0,1 1 1 0 0,-1-1-1 0 0,1 1 0 0 0,0-1 0 0 0,-1 1 0 0 0,1-1 0 0 0,0 1 0 0 0,0-1 1 0 0,0 0-1 0 0,0 0 0 0 0,0 1 17 0 0,0-1-225 0 0,2-1-21 0 0,33-8-2038 0 0,-33 5-130 0 0,2-4-5231 0 0</inkml:trace>
  <inkml:trace contextRef="#ctx0" brushRef="#br0" timeOffset="214860.418">7443 2331 11976 0 0,'0'0'922'0'0,"2"-1"-531"0"0,34-16 1520 0 0,1 1 0 0 0,5 0-1911 0 0,11-4 1230 0 0,-29 11-657 0 0,1 0-1 0 0,-1 2 0 0 0,10-2-572 0 0,11 1 48 0 0,0 1-1 0 0,1 3 1 0 0,8 1-48 0 0,-54 3-65 0 0,1 0 0 0 0,0 0 0 0 0,0 0 1 0 0,0 0-1 0 0,-1 0 0 0 0,1 0 1 0 0,0 1-1 0 0,0-1 0 0 0,-1 0 0 0 0,1 0 1 0 0,0 1-1 0 0,-1-1 0 0 0,1 0 0 0 0,0 1 65 0 0,2 1-321 0 0,-1-2-962 0 0,-2 0-55 0 0</inkml:trace>
  <inkml:trace contextRef="#ctx0" brushRef="#br0" timeOffset="215190.204">7820 2357 5064 0 0,'0'0'389'0'0,"0"2"-250"0"0,0 1-22 0 0,1 0 0 0 0,-1 0 0 0 0,1-1 0 0 0,0 1 0 0 0,0 0 0 0 0,0-1 0 0 0,0 1 0 0 0,0 0 0 0 0,0-1 0 0 0,1 0 0 0 0,-1 1 0 0 0,1-1 0 0 0,1 2-117 0 0,0-1 765 0 0,-1 1 0 0 0,1 0 0 0 0,-1 1-1 0 0,0-1 1 0 0,1 3-765 0 0,9 18 2526 0 0,-10-20-2286 0 0,0-1 0 0 0,0 1-1 0 0,0-1 1 0 0,0 1 0 0 0,-1-1-1 0 0,0 1 1 0 0,1 2-240 0 0,4 20 992 0 0,-4-20-509 0 0,0 0 0 0 0,-1 0 1 0 0,0 0-1 0 0,0 0 0 0 0,0 0-483 0 0,-1 20 2372 0 0,0-25-2087 0 0,0-2-12 0 0,0 0-6 0 0,0 0-23 0 0,0 0-11 0 0,0 0-1 0 0,0 0-6 0 0,0 0-28 0 0,-1-1-171 0 0,0 1 0 0 0,0-1 0 0 0,0 0 0 0 0,1 1 0 0 0,-1-1 0 0 0,0 0 0 0 0,1 1 1 0 0,-1-1-1 0 0,0 0 0 0 0,1 0 0 0 0,-1 1 0 0 0,1-1 0 0 0,-1 0 0 0 0,1 0 0 0 0,0 0 0 0 0,-1 0 0 0 0,1 0 0 0 0,0 0 0 0 0,0 0 0 0 0,-1 0 0 0 0,1 0 0 0 0,0 0 0 0 0,0 0-27 0 0,-3-23 154 0 0,8-34-15 0 0,5-23-86 0 0,-10 79-167 0 0,0 0-1 0 0,1 0 0 0 0,-1 0 0 0 0,1 0 1 0 0,-1 0-1 0 0,1 0 0 0 0,0 0 1 0 0,-1 1-1 0 0,1-1 0 0 0,0 0 0 0 0,1 1 1 0 0,-1-1-1 0 0,0 0 0 0 0,0 1 1 0 0,1 0-1 0 0,-1-1 0 0 0,0 1 0 0 0,1 0 1 0 0,1-2 114 0 0,2 0-1096 0 0,0 0 1 0 0,0 0-1 0 0,0 0 1 0 0,1 0-1 0 0,4-1 1096 0 0,10-1-6966 0 0</inkml:trace>
  <inkml:trace contextRef="#ctx0" brushRef="#br0" timeOffset="215191.204">8212 2510 10136 0 0,'2'1'464'0'0,"2"3"-353"0"0,-1 1 0 0 0,1-1 0 0 0,-1 1 0 0 0,0 0 0 0 0,0 1-111 0 0,5 7 77 0 0,-7-11 90 0 0,0 0 1 0 0,0 0 0 0 0,0 0-1 0 0,-1 0 1 0 0,1 0 0 0 0,-1 0-1 0 0,0 0 1 0 0,1 0-1 0 0,-1 1 1 0 0,0-1 0 0 0,0 0-1 0 0,0 0 1 0 0,-1 1-168 0 0,1-1 192 0 0,0-1-1 0 0,0 1 1 0 0,0 0-1 0 0,0 0 1 0 0,0 0-1 0 0,0 0 1 0 0,0-1-1 0 0,1 1 1 0 0,-1 0 0 0 0,1 0-1 0 0,-1 0 1 0 0,1-1-1 0 0,0 1 1 0 0,0 0-192 0 0,0 0 155 0 0,0-1 0 0 0,-1 0 0 0 0,1 1 0 0 0,0-1 0 0 0,-1 0 0 0 0,1 1 0 0 0,-1-1 0 0 0,1 1 0 0 0,-1-1 0 0 0,0 1 0 0 0,0-1 0 0 0,0 1 0 0 0,1-1 0 0 0,-2 2-155 0 0,1-3 43 0 0,0 0 0 0 0,1 1-1 0 0,-1-1 1 0 0,0 0-1 0 0,0 0 1 0 0,0 1 0 0 0,0-1-1 0 0,0 0 1 0 0,0 0-1 0 0,0 1 1 0 0,0-1 0 0 0,0 0-1 0 0,0 0 1 0 0,1 0-1 0 0,-1 1 1 0 0,0-1-1 0 0,0 0 1 0 0,0 0 0 0 0,0 0-1 0 0,1 1 1 0 0,-1-1-1 0 0,0 0 1 0 0,0 0 0 0 0,0 0-1 0 0,1 0 1 0 0,-1 1-1 0 0,0-1 1 0 0,0 0 0 0 0,1 0-1 0 0,-1 0 1 0 0,0 0-43 0 0,3 1-1093 0 0,-1 2-3405 0 0,-2-3-1519 0 0</inkml:trace>
  <inkml:trace contextRef="#ctx0" brushRef="#br0" timeOffset="215575.851">8212 2223 6912 0 0,'0'0'528'0'0,"0"0"12"0"0,0 0 1316 0 0,0 0 616 0 0,0 0 120 0 0,-1-1 241 0 0,1 1-2820 0 0,0 0 0 0 0,0 0 0 0 0,0 1 0 0 0,0-1 0 0 0,0 0-1 0 0,0 0 1 0 0,0 0 0 0 0,0 0 0 0 0,0 0 0 0 0,0 0 0 0 0,0 0-1 0 0,0 0 1 0 0,0 0 0 0 0,0 0 0 0 0,0 0 0 0 0,0 0-1 0 0,0 0 1 0 0,-1 0 0 0 0,1 0 0 0 0,0 0 0 0 0,0 0 0 0 0,0 0-1 0 0,0 0 1 0 0,0 0 0 0 0,0 0 0 0 0,0 0 0 0 0,0 0 0 0 0,0 0-1 0 0,0 0 1 0 0,0 0 0 0 0,0 0 0 0 0,0 0 0 0 0,0 0 0 0 0,-1 0-1 0 0,1 0 1 0 0,0 0 0 0 0,0 0 0 0 0,0 0 0 0 0,0 0 0 0 0,0 0-1 0 0,0 0 1 0 0,0 0 0 0 0,0 0 0 0 0,0 0 0 0 0,0 0 0 0 0,0 0-1 0 0,0 0 1 0 0,0 0 0 0 0,0 0 0 0 0,0 0 0 0 0,0 0-1 0 0,0 0 1 0 0,0 0 0 0 0,-1-1 0 0 0,1 1 0 0 0,0 0 0 0 0,0 0-1 0 0,0 0 1 0 0,0 0 0 0 0,0 0 0 0 0,0 0 0 0 0,0 0-13 0 0,0 11-2044 0 0,0 2-4049 0 0</inkml:trace>
  <inkml:trace contextRef="#ctx0" brushRef="#br0" timeOffset="215949.901">8364 2612 6912 0 0,'1'1'528'0'0,"12"26"-297"0"0,-9-20 427 0 0,-1 0 1 0 0,1 1-1 0 0,-1-1 1 0 0,-1 1-1 0 0,0 0 0 0 0,0-1 1 0 0,0 3-659 0 0,-1-5 529 0 0,1 1 1 0 0,-1 0 0 0 0,1-1 0 0 0,0 0 0 0 0,2 4-530 0 0,-2-5 264 0 0,0 1 1 0 0,0-1 0 0 0,-1 1-1 0 0,0-1 1 0 0,1 1 0 0 0,-2 0-1 0 0,1 0 1 0 0,0 2-265 0 0,-1 1 461 0 0,1 1 1 0 0,0-1-1 0 0,1 0 0 0 0,1 6-461 0 0,-1-9 239 0 0,0 1-1 0 0,-1 1 1 0 0,0-1-1 0 0,0 0 1 0 0,-1 0-1 0 0,0 0 1 0 0,0 0-1 0 0,-1 6-238 0 0,-2 0 217 0 0,2-10-165 0 0,0 1 0 0 0,1 0 0 0 0,-1-1 0 0 0,1 1 0 0 0,-1 0 0 0 0,1 0 0 0 0,0-1 0 0 0,0 1 1 0 0,0 0-1 0 0,0 0 0 0 0,1 1-52 0 0,2 5 176 0 0,-2-7-144 0 0,-1-1 0 0 0,1 1 0 0 0,-1-1 0 0 0,1 1 0 0 0,-1 0 0 0 0,1-1 1 0 0,-1 1-1 0 0,0 0 0 0 0,0 0 0 0 0,0-1 0 0 0,0 1 0 0 0,0 0 0 0 0,-1-1 0 0 0,1 1-32 0 0,-2 5 67 0 0,1-6-56 0 0,1 1-1 0 0,-1-1 1 0 0,1 1 0 0 0,-1-1 0 0 0,1 1-1 0 0,0 0 1 0 0,-1-1 0 0 0,1 1-1 0 0,0 0 1 0 0,0-1 0 0 0,0 1 0 0 0,0 0-1 0 0,1-1 1 0 0,-1 1 0 0 0,0 0-1 0 0,1-1 1 0 0,-1 1 0 0 0,1 0-1 0 0,-1-1 1 0 0,1 1 0 0 0,0-1 0 0 0,0 1-1 0 0,0 0-10 0 0,1 1 18 0 0,-1 1 5 0 0,-1 12 19 0 0,2-6 14 0 0,-1-8 21 0 0,-1-2 1 0 0,0 0-12 0 0,0 0-2 0 0,0 0 0 0 0,-2-10 67 0 0,-11-3-99 0 0,11 11-26 0 0,0 0 0 0 0,-1 0 1 0 0,1 0-1 0 0,0-1 0 0 0,0 1 0 0 0,1-1 0 0 0,-1 1 0 0 0,0-1 0 0 0,1 1 0 0 0,-1-2-6 0 0,-5-14 0 0 0,2 5 0 0 0,0 1 0 0 0,-7-11 0 0 0,8 14 0 0 0,0 1 0 0 0,0-1 0 0 0,0 0 0 0 0,1 0 0 0 0,1 0 0 0 0,0-1 0 0 0,0 1 0 0 0,0-10 0 0 0,0 10 0 0 0,0 0 0 0 0,-1 0 0 0 0,-3-7 0 0 0,3 9 0 0 0,1 0 0 0 0,0 0 0 0 0,0-1 0 0 0,0 1 0 0 0,1 0 0 0 0,-1-8 0 0 0,3-8 0 0 0,1 1 0 0 0,0-1 0 0 0,2 1 0 0 0,0 0 0 0 0,3-3 0 0 0,-5 18-1 0 0,1 0 1 0 0,0 1-1 0 0,1-1 0 0 0,0 1 0 0 0,0-1 0 0 0,0 1 0 0 0,1 0 1 0 0,0 0-1 0 0,0 1 1 0 0,14-19-66 0 0,-17 21 60 0 0,1 0 1 0 0,0 0-1 0 0,0 0 0 0 0,0 1 1 0 0,1-1-1 0 0,-1 0 1 0 0,0 1-1 0 0,1 0 0 0 0,0 0 1 0 0,-1 0-1 0 0,1 1 1 0 0,0-1-1 0 0,0 1 0 0 0,4-1 6 0 0,-4 0 3 0 0,0 1-1 0 0,1 0 0 0 0,0 0 1 0 0,-1 0-1 0 0,5 0-2 0 0,3 4 25 0 0,-5 0-8 0 0,-3-2-8 0 0,-1 1 0 0 0,0-1 0 0 0,0 1 0 0 0,1 0 0 0 0,-1 0 0 0 0,-1 0 0 0 0,1 0-1 0 0,0 0 1 0 0,0 1 0 0 0,-1-1 0 0 0,1 1 0 0 0,-1 0 0 0 0,1 1-9 0 0,18 17 92 0 0,-18-19-76 0 0,0 0 1 0 0,0 0 0 0 0,0 0 0 0 0,0 0 0 0 0,-1 1-1 0 0,1-1 1 0 0,-1 1 0 0 0,0 0 0 0 0,0-1 0 0 0,0 1-1 0 0,0 0 1 0 0,0 0 0 0 0,-1 1 0 0 0,1-1 0 0 0,-1 1-17 0 0,10 14 141 0 0,-9-16-114 0 0,0 1 0 0 0,0 0 1 0 0,0 0-1 0 0,-1 0 0 0 0,1 0 0 0 0,-1 0 0 0 0,0 0 0 0 0,0 1 0 0 0,0-1 0 0 0,0 0 1 0 0,0 2-28 0 0,-3 11 61 0 0,2-14-55 0 0,-1 0 0 0 0,1 0 0 0 0,0 0 0 0 0,0 0 0 0 0,0 0 0 0 0,0 0 0 0 0,0 0 0 0 0,0 0 1 0 0,0 0-1 0 0,1 0 0 0 0,-1 0 0 0 0,1 0 0 0 0,-1 0 0 0 0,1 0 0 0 0,0 0 0 0 0,0 0-6 0 0,0-1 8 0 0,0 1 0 0 0,-1-1-1 0 0,1 1 1 0 0,-1-1 0 0 0,1 0-1 0 0,-1 1 1 0 0,0-1 0 0 0,1 1-1 0 0,-1-1 1 0 0,0 1 0 0 0,0-1-1 0 0,0 1 1 0 0,0-1 0 0 0,0 1-1 0 0,-1-1 1 0 0,1 1-1 0 0,0-1 1 0 0,-1 1 0 0 0,1-1-1 0 0,-1 0 1 0 0,1 1-8 0 0,-2 3 30 0 0,2-4-19 0 0,0 1 0 0 0,-1-1 0 0 0,1 0 0 0 0,0 1 0 0 0,0-1 0 0 0,0 0 0 0 0,0 1 0 0 0,0-1 0 0 0,0 1-1 0 0,1 0-10 0 0,-1-1-5 0 0,0 0 0 0 0,0 0-1 0 0,1 0 1 0 0,-1 0-1 0 0,0 0 1 0 0,0 0-1 0 0,-1 0 1 0 0,1 0-1 0 0,0 1 1 0 0,0-1-1 0 0,0 0 1 0 0,-1 0 5 0 0,0 1-20 0 0,0 1 0 0 0,0-1 0 0 0,-1 0 0 0 0,1 1 0 0 0,-1-1 1 0 0,1 0-1 0 0,-1 0 0 0 0,-1 1 20 0 0,1-1-49 0 0,0-1-1 0 0,1 1 1 0 0,-1 0 0 0 0,1 0-1 0 0,0 0 1 0 0,0 0 0 0 0,-1 0 0 0 0,1 0-1 0 0,0 1 50 0 0,-2 9-1450 0 0,-6-2-460 0 0</inkml:trace>
  <inkml:trace contextRef="#ctx0" brushRef="#br0" timeOffset="218133.426">8821 2223 11976 0 0,'0'0'266'0'0,"0"0"44"0"0,0 0 15 0 0,1 0-26 0 0,3-3-59 0 0,-3 3 490 0 0,-1 0 240 0 0,0 0 43 0 0,0 0 9 0 0,0 0 2 0 0,0 0 0 0 0,0 0 0 0 0,0 0-972 0 0,0-1-1 0 0,0 1 1 0 0,0 0-1 0 0,0 0 1 0 0,0 0 0 0 0,-1 0-1 0 0,1-1 1 0 0,0 1-1 0 0,0 0 1 0 0,0 0-1 0 0,0 0 1 0 0,0 0-1 0 0,0 0 1 0 0,0-1-1 0 0,-1 1 1 0 0,1 0-1 0 0,0 0 1 0 0,0 0-1 0 0,0 0 1 0 0,0 0-1 0 0,0 0 1 0 0,-1 0-1 0 0,1 0 1 0 0,0 0-1 0 0,0 0 1 0 0,0 0 0 0 0,0-1-1 0 0,-1 1 1 0 0,1 0-1 0 0,0 0 1 0 0,0 0-1 0 0,0 0 1 0 0,-1 0-1 0 0,1 0 1 0 0,0 0-1 0 0,0 1 1 0 0,0-1-1 0 0,0 0 1 0 0,-1 0-1 0 0,1 0 1 0 0,0 0-1 0 0,0 0 1 0 0,0 0-1 0 0,0 0 1 0 0,-1 0-52 0 0,0 4 58 0 0,-1 1 16 0 0,1 1 0 0 0,-1 0 0 0 0,1 0 0 0 0,0 0 0 0 0,1 0 0 0 0,-1 0-1 0 0,1 0 1 0 0,0 0-74 0 0,1 6 55 0 0,0 1-1 0 0,0-1 0 0 0,-2 0 1 0 0,1 0-1 0 0,-3 7-54 0 0,1 3 122 0 0,1-1 0 0 0,0 11-122 0 0,2-12 417 0 0,-2-1 1 0 0,-1 1-1 0 0,-1 5-417 0 0,2-16 121 0 0,0 0-1 0 0,1-1 0 0 0,0 1 0 0 0,0 0 1 0 0,2 6-121 0 0,-1-5 2 0 0,-1 0 0 0 0,1 0 0 0 0,-2 8-2 0 0,1-12 0 0 0,0 0 0 0 0,0-1 0 0 0,1 1 0 0 0,-1 0 0 0 0,1-1 0 0 0,1 1 0 0 0,1 4 0 0 0,-2-4 0 0 0,1 1 0 0 0,-1-1 0 0 0,1 1 0 0 0,-2 0 0 0 0,1 0 0 0 0,1 5 0 0 0,-2-10-40 0 0,1 0 0 0 0,0-1 0 0 0,0 0 0 0 0,0 1 0 0 0,0-1-1 0 0,0 1 1 0 0,0-1 0 0 0,0 0 0 0 0,1 0 0 0 0,-1 0 0 0 0,0 0 0 0 0,1 0 0 0 0,-1 0-1 0 0,1 0 1 0 0,-1 0 0 0 0,1 0 0 0 0,-1-1 0 0 0,1 1 0 0 0,-1-1 0 0 0,1 1 0 0 0,0-1-1 0 0,0 0 1 0 0,-1 1 0 0 0,1-1 0 0 0,0 0 0 0 0,-1 0 0 0 0,1 0 0 0 0,0 0 0 0 0,-1 0-1 0 0,1-1 1 0 0,0 1 0 0 0,-1-1 0 0 0,2 1 40 0 0,6-4-338 0 0,1 1-1 0 0,-1-1 1 0 0,0-1-1 0 0,-1 1 1 0 0,6-5 338 0 0,2 0-416 0 0,-5 1 58 0 0,0 1-1 0 0,-1-1 0 0 0,0-1 1 0 0,0 0-1 0 0,-1-1 1 0 0,0 0-1 0 0,2-3 359 0 0,22-24-1082 0 0,-31 35 1035 0 0,0 0-1 0 0,-1 0 0 0 0,0 0 1 0 0,1 0-1 0 0,-1-1 0 0 0,0 1 0 0 0,0 0 1 0 0,0-1-1 0 0,0 1 0 0 0,0-1 48 0 0,-1 1-50 0 0,1 0-1 0 0,0 0 1 0 0,0 0-1 0 0,0-1 1 0 0,0 1 0 0 0,0 0-1 0 0,0 0 1 0 0,0 1-1 0 0,1-1 1 0 0,-1 0-1 0 0,2-1 51 0 0,14-10-101 0 0,-7 4 90 0 0,-8-1 263 0 0,-2 7 148 0 0,0 2 336 0 0,0 1 38 0 0,0 0-50 0 0,0 0-246 0 0,1 2-107 0 0,0-1-325 0 0,-1 0-1 0 0,1 1 1 0 0,-1-1-1 0 0,1 0 1 0 0,-1 1-1 0 0,1-1 1 0 0,-1 0-1 0 0,0 1 1 0 0,1-1-1 0 0,-1 0 1 0 0,0 1-1 0 0,0-1 1 0 0,0 1-1 0 0,0-1 1 0 0,0 0-1 0 0,0 1 1 0 0,-1-1-1 0 0,1 1 0 0 0,0-1 1 0 0,-1 0-1 0 0,1 1 1 0 0,-1-1-1 0 0,0 0 1 0 0,1 1-46 0 0,-1-1 46 0 0,1 1 1 0 0,0-1-1 0 0,0 1 0 0 0,0-1 1 0 0,0 1-1 0 0,0-1 0 0 0,0 1 1 0 0,0-1-1 0 0,1 1 0 0 0,-1-1 1 0 0,1 1-1 0 0,-1-1 0 0 0,1 1 1 0 0,-1-1-1 0 0,1 0 0 0 0,0 1 1 0 0,0-1-1 0 0,-1 0 0 0 0,1 1 1 0 0,1 0-47 0 0,0 0 33 0 0,-1 0-1 0 0,0 0 1 0 0,1 0 0 0 0,-1 1-1 0 0,0-1 1 0 0,0 0 0 0 0,0 1 0 0 0,-1-1-1 0 0,1 2-32 0 0,0-1-3 0 0,0 0-1 0 0,0 0 0 0 0,0 0 0 0 0,0 0 1 0 0,0 0-1 0 0,1 0 0 0 0,0-1 0 0 0,-1 1 1 0 0,1 0-1 0 0,0-1 0 0 0,0 1 0 0 0,1-1 1 0 0,-1 0-1 0 0,0 0 0 0 0,1 0 1 0 0,-1 0-1 0 0,1 0 0 0 0,0 0 0 0 0,0 0 1 0 0,1 0 3 0 0,-2-1 81 0 0,0 0-20 0 0,15 8-218 0 0,-13-9 25 0 0,-3-1 25 0 0,1 1-369 0 0,-5-18-1959 0 0,3 15 1975 0 0,-1 0 0 0 0,1 0 0 0 0,-1 0 1 0 0,1 0-1 0 0,0 0 0 0 0,0 0 0 0 0,0-2 460 0 0,3-25-2536 0 0,-7 5-21 0 0</inkml:trace>
  <inkml:trace contextRef="#ctx0" brushRef="#br0" timeOffset="218489.046">9078 2322 12440 0 0,'0'0'957'0'0,"0"0"-497"0"0,0 0 228 0 0,0 0 164 0 0,0 0 39 0 0,0 0-4 0 0,0 0-32 0 0,0 0-14 0 0,0 0-1 0 0,0 0-86 0 0,0 0-366 0 0,0 0-164 0 0,0 0-31 0 0,0 0-66 0 0,0 0-249 0 0,1 0-108 0 0,19 0-5778 0 0,-17 0-461 0 0</inkml:trace>
  <inkml:trace contextRef="#ctx0" brushRef="#br0" timeOffset="218869.841">9293 2536 10136 0 0,'25'4'464'0'0,"-20"-3"-10"0"0,-2 0-294 0 0,39 6 788 0 0,23 1-948 0 0,-59-7 219 0 0,0-1 0 0 0,-1 0-1 0 0,1-1 1 0 0,-1 1 0 0 0,1-1 0 0 0,-1 0-1 0 0,1 0 1 0 0,-1-1 0 0 0,1 1-1 0 0,-1-1 1 0 0,0-1 0 0 0,0 1 0 0 0,0-1-1 0 0,1 0-218 0 0,7-6 651 0 0,-1 0 0 0 0,0-1 0 0 0,0 0-1 0 0,4-7-650 0 0,-12 12 133 0 0,0 1-1 0 0,-1-2 1 0 0,1 1-1 0 0,-1 0 1 0 0,0-1-1 0 0,-1 1 1 0 0,2-4-133 0 0,-1 2 87 0 0,0 0 0 0 0,0 1 0 0 0,1-1 0 0 0,2-1-87 0 0,-5 6 23 0 0,1 0 0 0 0,-1 0 0 0 0,0 0 0 0 0,1 0 0 0 0,-1-1-1 0 0,0 1 1 0 0,0 0 0 0 0,0 0 0 0 0,-1-1 0 0 0,1 1 0 0 0,0-1-1 0 0,-1 1 1 0 0,0 0 0 0 0,1-1 0 0 0,-1 1 0 0 0,0-1 0 0 0,-1 1-1 0 0,1-1 1 0 0,0 1 0 0 0,0-1 0 0 0,-1 1 0 0 0,0 0 0 0 0,1-1-1 0 0,-2 0-22 0 0,-3-36 497 0 0,5 30-367 0 0,-1 1 0 0 0,0-1 0 0 0,-1 1 0 0 0,1 0-1 0 0,-2 0 1 0 0,0-1-130 0 0,-16-34 800 0 0,18 42-759 0 0,1 0 0 0 0,-1 0 0 0 0,0 1 0 0 0,0-1 0 0 0,1 0 0 0 0,-1 1 0 0 0,0-1 0 0 0,0 1 0 0 0,0-1 0 0 0,0 1 0 0 0,0-1 0 0 0,0 1 0 0 0,0 0 0 0 0,0-1 0 0 0,0 1 0 0 0,0 0 0 0 0,0 0 0 0 0,0 0 0 0 0,0 0 0 0 0,0 0 0 0 0,0 0 0 0 0,0 0 0 0 0,0 0 0 0 0,0 0 0 0 0,0 0 0 0 0,0 0 0 0 0,0 1 0 0 0,0-1 0 0 0,0 0-41 0 0,-1 1 32 0 0,1-1 0 0 0,-1 1 1 0 0,0 0-1 0 0,0-1 0 0 0,0 1 0 0 0,1 0 0 0 0,-1 0 0 0 0,0 0 0 0 0,1 0 0 0 0,-1 1 1 0 0,1-1-1 0 0,-1 0 0 0 0,1 0 0 0 0,0 1 0 0 0,-1 0-32 0 0,-7 14 5 0 0,0 1-1 0 0,1 0 1 0 0,1 0 0 0 0,1 1 0 0 0,0 0 0 0 0,1 0-1 0 0,-1 11-4 0 0,0 10 5 0 0,0-6 19 0 0,2-1 1 0 0,0 30-25 0 0,0-1 11 0 0,2-45-11 0 0,0 1 0 0 0,2-1 0 0 0,0 1-1 0 0,1 0 1 0 0,1 4 0 0 0,6 13 0 0 0,2 12 22 0 0,-8-26 21 0 0,-1-8 2 0 0,0 0 0 0 0,1 0-1 0 0,0 0 1 0 0,1-1 0 0 0,0 1 0 0 0,1-1-1 0 0,0 1 1 0 0,5 8-45 0 0,-5-12 17 0 0,-1 0 1 0 0,0 1-1 0 0,3 7-17 0 0,-4-7 8 0 0,1-1-1 0 0,0 0 0 0 0,0 1 0 0 0,2 1-7 0 0,-4-9 0 0 0,0 0 0 0 0,-1 0 0 0 0,1 0 0 0 0,-1 0 0 0 0,1 0 0 0 0,-1 0 0 0 0,1 1 0 0 0,-1-1 0 0 0,0 0 0 0 0,0 0 0 0 0,1 0 0 0 0,-1 0 0 0 0,0 0 0 0 0,-4 2 0 0 0,2-3 0 0 0,2 1 0 0 0,-1-1 0 0 0,1 1 0 0 0,-1-1 0 0 0,1 0 0 0 0,-1 1 0 0 0,1-1 0 0 0,-1 1 0 0 0,0-1 0 0 0,1 0-1 0 0,-1 0 1 0 0,0 1 0 0 0,1-1 0 0 0,-1 0 0 0 0,0 0 0 0 0,1 0 0 0 0,-1 0 0 0 0,0 1 0 0 0,0-1 0 0 0,1 0 0 0 0,-1-1 0 0 0,0 1 0 0 0,1 0-1 0 0,-1 0 1 0 0,0 0 0 0 0,1 0 0 0 0,-1 0 0 0 0,0-1 0 0 0,1 1 0 0 0,-1 0 0 0 0,0-1 0 0 0,1 1 0 0 0,-1 0 0 0 0,0-1 0 0 0,1 1-1 0 0,-1-1 1 0 0,1 1 0 0 0,-2-2-11 0 0,-1 1-8 0 0,0-1 0 0 0,0 1 0 0 0,0-1 1 0 0,0 0-1 0 0,1 0 0 0 0,-1 0 0 0 0,1-1 0 0 0,-1 1 1 0 0,1-1-1 0 0,0 1 0 0 0,0-1 0 0 0,0 0 19 0 0,-12-13-52 0 0,1 3 42 0 0,8 9 2 0 0,1 0 1 0 0,0 0-1 0 0,0 0 0 0 0,0-1 1 0 0,0 0-1 0 0,1 0 0 0 0,0 0 0 0 0,-2-4 8 0 0,1 2-3 0 0,0-1 0 0 0,-1 1 0 0 0,0 1 1 0 0,0-1-1 0 0,-2-1 3 0 0,-13-19 2 0 0,16 23-2 0 0,2 0 0 0 0,-1 0 0 0 0,0 0 0 0 0,1-1 0 0 0,0 1 0 0 0,0-1 0 0 0,0 1 0 0 0,1-1 0 0 0,-1 0 0 0 0,1 0 0 0 0,0 0 0 0 0,1 0 0 0 0,-1-3 0 0 0,0 6 0 0 0,1-1 0 0 0,0 0 0 0 0,0 1 0 0 0,0-1 0 0 0,0 0 0 0 0,1 1 0 0 0,-1-1 0 0 0,1 0 0 0 0,-1 1 0 0 0,1-1 0 0 0,0 1 0 0 0,0-1 0 0 0,0 1 0 0 0,0 0 0 0 0,1-1 0 0 0,-1 1 0 0 0,1 0 0 0 0,-1 0 0 0 0,1 0 0 0 0,0 0 0 0 0,1-2 0 0 0,0 2-1 0 0,0 0-1 0 0,0 0 1 0 0,0 0-1 0 0,0 0 1 0 0,0 0-1 0 0,1 1 1 0 0,-1-1-1 0 0,0 1 1 0 0,1 0-1 0 0,-1 0 1 0 0,1 0-1 0 0,-1 1 1 0 0,1-1-1 0 0,0 1 1 0 0,-1 0-1 0 0,3 0 2 0 0,11 0-13 0 0,0 1 1 0 0,0 1-1 0 0,2 2 13 0 0,18 1-10 0 0,35 8 10 0 0,-34-9-53 0 0,29 1-322 0 0,-61-5 262 0 0,17 0-1166 0 0,0-1 0 0 0,1 0 0 0 0,-1-2 0 0 0,10-3 1279 0 0,-1-1-2032 0 0,-5 2-14 0 0</inkml:trace>
  <inkml:trace contextRef="#ctx0" brushRef="#br0" timeOffset="219238.634">9973 2567 15056 0 0,'5'-2'648'0'0,"-6"3"-160"0"0,-10 5 169 0 0,-12 6 368 0 0,21-10-386 0 0,1 0-49 0 0,0-1-558 0 0,0 0 0 0 0,-1 1 0 0 0,1-1 0 0 0,0 0 0 0 0,1 1 0 0 0,-1-1 0 0 0,0 1 0 0 0,0-1 0 0 0,1 1 0 0 0,-1-1 0 0 0,1 1 0 0 0,-1-1 0 0 0,1 1 0 0 0,-1 0 0 0 0,1-1 0 0 0,0 1 0 0 0,0 0 0 0 0,0-1 0 0 0,0 1 0 0 0,0 0 0 0 0,0 0 0 0 0,1-1 0 0 0,-1 1 0 0 0,0-1 0 0 0,1 1 0 0 0,0 0-32 0 0,0 0 83 0 0,-1 0-61 0 0,1 0 0 0 0,-1 0 0 0 0,1 0 0 0 0,0-1 0 0 0,0 1 0 0 0,0 0 0 0 0,-1-1 0 0 0,2 1 0 0 0,-1-1 0 0 0,0 1 0 0 0,0-1 0 0 0,0 1 0 0 0,1-1 0 0 0,-1 0 0 0 0,1 0 0 0 0,-1 1 0 0 0,1-1 0 0 0,-1 0 1 0 0,1-1-1 0 0,0 1 0 0 0,-1 0 0 0 0,1 0 0 0 0,2 0-22 0 0,12 4-168 0 0,-13-4-96 0 0,-3-1-22 0 0,5 1 77 0 0,2-1 296 0 0,1 0-1 0 0,0 0 1 0 0,0-1-1 0 0,-1 0 1 0 0,1-1 0 0 0,-1 1-1 0 0,1-1 1 0 0,-1-1-1 0 0,0 0 1 0 0,1 0 0 0 0,2-2-87 0 0,5-2 172 0 0,1-2 0 0 0,-2 0 0 0 0,1 0 0 0 0,-2-1 0 0 0,2-2-172 0 0,-7 5-26 0 0,0 1 0 0 0,-1-1 1 0 0,1-1-1 0 0,-1 1 0 0 0,-1-1 0 0 0,0 0 0 0 0,0-1 0 0 0,0 1 0 0 0,-1-1 0 0 0,-1 0 0 0 0,2-4 26 0 0,6-19 141 0 0,-7 23 11 0 0,-2-1-1 0 0,1 0 0 0 0,-1-1 1 0 0,0-1-152 0 0,4-8 572 0 0,-6 17-206 0 0,0 1 0 0 0,0-1 0 0 0,0 0 1 0 0,0 1-1 0 0,-1-1 0 0 0,1 0 0 0 0,-1 1 0 0 0,1-3-366 0 0,-8 15 146 0 0,4-6-155 0 0,-3 9-4 0 0,1-1-1 0 0,0 1 0 0 0,0 0 1 0 0,1 0-1 0 0,0 5 14 0 0,3-14 2 0 0,-1 10 35 0 0,0 0 0 0 0,0 0 0 0 0,1 0 0 0 0,1 4-37 0 0,0 1 55 0 0,-1-1 0 0 0,-1 4-55 0 0,-1-6 10 0 0,1 0-1 0 0,0 0 1 0 0,2 0 0 0 0,0 0-1 0 0,1 12-9 0 0,2 30-67 0 0,-3-42 163 0 0,1 1-1 0 0,0-1 1 0 0,2 1-1 0 0,2 10-95 0 0,38 115 629 0 0,-29-97-547 0 0,-7-22-16 0 0,0 0 0 0 0,1 16-66 0 0,-5-23 23 0 0,-2-13-12 0 0,0 0 1 0 0,0 0-1 0 0,0 0 0 0 0,-1 1 1 0 0,0-1-1 0 0,1 0 0 0 0,-1 0 1 0 0,0 0-1 0 0,-1 1 0 0 0,1-1 1 0 0,-1 0-1 0 0,1 0 0 0 0,-2 2-11 0 0,-2 9 52 0 0,4-13-40 0 0,0 1 0 0 0,-1 0 0 0 0,1-1 0 0 0,-1 1 0 0 0,1-1 0 0 0,-1 1 0 0 0,1-1 0 0 0,-1 1 0 0 0,0-1 0 0 0,0 0 0 0 0,0 1 0 0 0,0-1 0 0 0,0 0 0 0 0,0 0 0 0 0,0 0 0 0 0,0 1 0 0 0,0-1 0 0 0,-1 0 0 0 0,0 0-12 0 0,-2 1 18 0 0,-1 0-1 0 0,1 0 1 0 0,-1-1-1 0 0,0 0 1 0 0,0 1 0 0 0,0-2-1 0 0,1 1 1 0 0,-1-1-1 0 0,0 1 1 0 0,0-1-1 0 0,0-1 1 0 0,0 1 0 0 0,0-1-1 0 0,0 1 1 0 0,-3-2-18 0 0,-10-3 112 0 0,0-1 0 0 0,0-1 1 0 0,-8-5-113 0 0,24 11 11 0 0,-4-1 4 0 0,0-1-1 0 0,0-1 0 0 0,0 1 1 0 0,1-1-1 0 0,-1 0 1 0 0,1 0-1 0 0,0 0 1 0 0,0-1-1 0 0,1 0 0 0 0,-1 0 1 0 0,1-1-15 0 0,-17-20 55 0 0,17 21-48 0 0,-1 0 0 0 0,1-1 1 0 0,0 1-1 0 0,0-1 0 0 0,0 0 0 0 0,1 0 0 0 0,0 0 0 0 0,0-1 1 0 0,1 1-1 0 0,-1-1 0 0 0,1 1 0 0 0,-1-8-7 0 0,3 9-1 0 0,-1-1 1 0 0,1 1-1 0 0,0-1 0 0 0,1 1 0 0 0,-1-1 0 0 0,1 1 1 0 0,0-1-1 0 0,0 1 0 0 0,1 0 0 0 0,-1-1 0 0 0,1 1 1 0 0,0 0-1 0 0,1 0 0 0 0,-1 0 0 0 0,1 1 1 0 0,0-1-1 0 0,0 1 0 0 0,1-1 0 0 0,-1 1 0 0 0,1 0 1 0 0,0 0-1 0 0,1-1 1 0 0,20-21-84 0 0,-17 17 66 0 0,-1 1 0 0 0,1 0 0 0 0,0 0 0 0 0,0 1 0 0 0,2 0 18 0 0,58-37-414 0 0,8 0 414 0 0,-34 23-318 0 0,18-5 318 0 0,7-3-324 0 0,-34 14-1152 0 0,1 2-1 0 0,25-6 1477 0 0,-5 3-6424 0 0,-54 16 6380 0 0,37-8-7543 0 0</inkml:trace>
  <inkml:trace contextRef="#ctx0" brushRef="#br0" timeOffset="220218.829">10878 2357 5984 0 0,'0'0'464'0'0,"0"0"-23"0"0,0 0 1042 0 0,0 0 483 0 0,0 0 97 0 0,0 0-92 0 0,0 0-454 0 0,0 0-203 0 0,0 2-39 0 0,-1 8-851 0 0,0 0 0 0 0,-1 0 0 0 0,0 0 0 0 0,-1 0 0 0 0,0 0 0 0 0,-1 0-424 0 0,-19 60 2128 0 0,-10 56-2128 0 0,-1 4 1129 0 0,-46 164 198 0 0,76-274-1278 0 0,-3 9 103 0 0,2 0 0 0 0,1 1-152 0 0,1-10 109 0 0,2-12-143 0 0,0 0-1 0 0,0 1 1 0 0,1 7 34 0 0,0-15-975 0 0,0-1-358 0 0,0 0-855 0 0,0 0-3311 0 0,0 0-1415 0 0</inkml:trace>
  <inkml:trace contextRef="#ctx0" brushRef="#br0" timeOffset="220602.357">11199 2246 16208 0 0,'0'0'743'0'0,"0"0"-17"0"0,-1 2-465 0 0,0 2-227 0 0,0 0 0 0 0,0 0 0 0 0,0 1 0 0 0,1-1 0 0 0,-1 0 0 0 0,1 1-1 0 0,0-1 1 0 0,1 2-34 0 0,-3 29 689 0 0,-12 25 436 0 0,5-23 483 0 0,-2 26-1608 0 0,5-8 718 0 0,-4 20 1347 0 0,2 63-2065 0 0,6-91 602 0 0,-4 16-602 0 0,2-16-3813 0 0,1 14 3813 0 0,2-47-5331 0 0,-4-5-1517 0 0</inkml:trace>
  <inkml:trace contextRef="#ctx0" brushRef="#br0" timeOffset="220603.357">10863 2649 14280 0 0,'0'0'654'0'0,"0"0"-11"0"0,1 0-414 0 0,3-1-212 0 0,0 1 0 0 0,0-1 0 0 0,0 0 1 0 0,0 0-1 0 0,-1 0 0 0 0,1-1 0 0 0,0 1 0 0 0,-1-1 0 0 0,1 0-17 0 0,23-9 569 0 0,56-15 837 0 0,-37 11-775 0 0,-22 6-460 0 0,16-4-29 0 0,-23 10-855 0 0,-1 0-1 0 0,1 1 0 0 0,15 1 714 0 0,-13 1-6058 0 0</inkml:trace>
  <inkml:trace contextRef="#ctx0" brushRef="#br0" timeOffset="220953.841">11379 2809 10568 0 0,'0'2'481'0'0,"-1"0"-335"0"0,1 2 18 0 0,7 10 170 0 0,-7-12-116 0 0,1 0 0 0 0,0-1 0 0 0,-1 1-1 0 0,1-1 1 0 0,-1 1 0 0 0,0 0 0 0 0,0 0 0 0 0,1-1 0 0 0,-1 1-1 0 0,0 0 1 0 0,0-1 0 0 0,-1 1 0 0 0,1 0 0 0 0,0-1 0 0 0,0 1-1 0 0,-1 0 1 0 0,1-1 0 0 0,-1 2-218 0 0,0-1 751 0 0,1-2-102 0 0,0 0-17 0 0,-7 5 665 0 0,-2 0-600 0 0,-4 3 594 0 0,-3-19-128 0 0,13 10-1074 0 0,1 0 12 0 0,1 1 0 0 0,-1-1 0 0 0,0 0 0 0 0,1 0 0 0 0,-1 0 0 0 0,1 0 0 0 0,0 0 0 0 0,-1 0 0 0 0,1 0 0 0 0,0 0 0 0 0,-1-1 0 0 0,1 1 0 0 0,0 0 0 0 0,0-1 0 0 0,0 1 0 0 0,0-1-101 0 0,-2-2 89 0 0,1 0 0 0 0,-1 0 0 0 0,1 0 0 0 0,0-1 0 0 0,1 1 0 0 0,-1-1 0 0 0,1 1 0 0 0,-1-1 0 0 0,1 0 0 0 0,1 0 0 0 0,-1-3-89 0 0,1-10 52 0 0,2 14-51 0 0,0-1-1 0 0,5-19-78 0 0,-3 18-141 0 0,0 2 28 0 0,-3 2 55 0 0,1 1 0 0 0,-1-1 1 0 0,1 1-1 0 0,0-1 0 0 0,0 1 0 0 0,-1 0 0 0 0,1 0 0 0 0,0 0 0 0 0,0 0 0 0 0,0 0 1 0 0,0 0-1 0 0,1 0 0 0 0,-1 1 0 0 0,0-1 0 0 0,0 1 0 0 0,1 0 136 0 0,6-3-1086 0 0,-5 2 469 0 0,0 0 0 0 0,0 0 0 0 0,-1 0 0 0 0,1 1 0 0 0,0-1 0 0 0,4 1 617 0 0,11 0-1901 0 0</inkml:trace>
  <inkml:trace contextRef="#ctx0" brushRef="#br0" timeOffset="221310.438">11641 2764 2304 0 0,'0'0'437'0'0,"0"0"997"0"0,0 0 432 0 0,1 0 1094 0 0,2 0-2883 0 0,-2 0 3858 0 0,-1 0 4371 0 0,-3 0-8181 0 0,1 1-1 0 0,-1 0 1 0 0,1 0-1 0 0,0 0 0 0 0,-1 0 1 0 0,1 0-1 0 0,0 0 0 0 0,0 0 1 0 0,0 1-1 0 0,0-1 1 0 0,-1 1-125 0 0,-25 21 262 0 0,23-18-125 0 0,3-4-95 0 0,1 1 0 0 0,-1 0-1 0 0,0 0 1 0 0,1 0 0 0 0,-1 0 0 0 0,1 0-1 0 0,0 0 1 0 0,0 0 0 0 0,-1 0 0 0 0,1 0-1 0 0,1 1 1 0 0,-1-1 0 0 0,0 0-1 0 0,1 1 1 0 0,-1-1 0 0 0,1 0 0 0 0,-1 1-1 0 0,1-1 1 0 0,0 1 0 0 0,0-1-42 0 0,-1 7 100 0 0,-3 11-55 0 0,3-16-46 0 0,0 1 0 0 0,0-1 1 0 0,0 1-1 0 0,1-1 0 0 0,0 2 1 0 0,-1-4 0 0 0,1 0 0 0 0,0 1 0 0 0,0-1 0 0 0,-1 0 0 0 0,0 0 0 0 0,1 0 0 0 0,-1 0 0 0 0,0 2 0 0 0,-2 3 0 0 0,1 4-32 0 0,2-9-134 0 0,0-2-61 0 0,0 0-12 0 0,0 0 9 0 0,3 1 39 0 0,-1 1 159 0 0,0-1-1 0 0,1 0 1 0 0,-1 0 0 0 0,1 0-1 0 0,-1 0 1 0 0,1 0 0 0 0,0 0-1 0 0,-1-1 1 0 0,1 1 0 0 0,0-1 0 0 0,-1 0-1 0 0,1 0 1 0 0,0 0 0 0 0,-1 0-1 0 0,1 0 1 0 0,1-1 32 0 0,1 0-30 0 0,0-1 0 0 0,-1 1 0 0 0,1-1 1 0 0,-1 0-1 0 0,1 0 0 0 0,-1 0 0 0 0,0-1 0 0 0,0 0 0 0 0,0 0 30 0 0,6-5-16 0 0,0 0 0 0 0,-1-1 0 0 0,0 0 0 0 0,-1 0-1 0 0,0-1 1 0 0,6-11 16 0 0,1 0 1 0 0,11-20 220 0 0,-26 39-218 0 0,4-4 632 0 0,-4 10 520 0 0,0 0-1080 0 0,1 0 0 0 0,-1 0 0 0 0,1 0 0 0 0,-1-1-1 0 0,1 1 1 0 0,2 3-75 0 0,-2-2-80 0 0,1 0 0 0 0,0 0 0 0 0,1 0 0 0 0,-1-1-1 0 0,1 1 1 0 0,0-1 0 0 0,0 1 0 0 0,1 0 80 0 0,-2-3-351 0 0,-1-1 220 0 0,0 0-1 0 0,-1 0 1 0 0,1 0 0 0 0,0-1-1 0 0,0 1 1 0 0,0 0-1 0 0,0 0 1 0 0,0 0 0 0 0,0-1-1 0 0,0 1 1 0 0,0-1-1 0 0,0 1 1 0 0,0-1-1 0 0,0 1 1 0 0,0-1 0 0 0,1 1 131 0 0,2 1-543 0 0,8 4-1825 0 0,-10-4-4506 0 0</inkml:trace>
  <inkml:trace contextRef="#ctx0" brushRef="#br0" timeOffset="221880.687">11957 2760 4144 0 0,'0'0'191'0'0,"0"0"286"0"0,0 0 1099 0 0,0 0 478 0 0,0 0 98 0 0,2 4-201 0 0,0 2-1567 0 0,1 0 0 0 0,-1 1 0 0 0,0-1 1 0 0,0 0-1 0 0,-1 1 0 0 0,0 0 0 0 0,1 5-384 0 0,-1 2 1196 0 0,2 0-1 0 0,0-1 1 0 0,3 11-1196 0 0,-5-22 73 0 0,-1-2 42 0 0,0 0 11 0 0,0 0 2 0 0,0 0-6 0 0,16-4 132 0 0,-13 3-222 0 0,1-1-1 0 0,-1 0 0 0 0,1 0 0 0 0,-1 0 0 0 0,0-1 0 0 0,0 1 0 0 0,0-1 0 0 0,0 1 0 0 0,0-1 0 0 0,0 0 0 0 0,-1 0 1 0 0,1-1-32 0 0,0 0 78 0 0,0 0 0 0 0,1 1 1 0 0,-1-1-1 0 0,1 1 0 0 0,0 0 1 0 0,-1 0-1 0 0,1 0 0 0 0,2 0-78 0 0,-5 2 30 0 0,0 1 0 0 0,1-1 0 0 0,-1 0-1 0 0,0 1 1 0 0,0-1 0 0 0,1 0 0 0 0,-1 0 0 0 0,0 0-1 0 0,0 0 1 0 0,0 0 0 0 0,0 0 0 0 0,0-1-30 0 0,0 1 146 0 0,-1 1-2 0 0,2 0-24 0 0,21 14 4 0 0,-19-12-61 0 0,0 0 0 0 0,0 0 1 0 0,-1 1-1 0 0,1-1 0 0 0,2 4-63 0 0,45 38 344 0 0,-48-43-330 0 0,1 0-3 0 0,9 9-158 0 0,-11-9 60 0 0,0 0 0 0 0,0 1 0 0 0,0-1 0 0 0,1 0 0 0 0,-1 0 0 0 0,0 0 0 0 0,0 0 0 0 0,1 0 1 0 0,-1-1-1 0 0,1 1 0 0 0,-1-1 0 0 0,1 0 0 0 0,-1 1 0 0 0,0-1 0 0 0,1 0 0 0 0,-1-1 0 0 0,1 1 1 0 0,-1 0-1 0 0,1-1 0 0 0,-1 1 0 0 0,1-1 0 0 0,0 0 87 0 0,1 0-261 0 0,1-1 1 0 0,0 0-1 0 0,-1-1 1 0 0,0 1-1 0 0,1-1 1 0 0,-1 1-1 0 0,0-1 1 0 0,0-1-1 0 0,0 1 0 0 0,2-4 261 0 0,16-13-1140 0 0,-16 14 945 0 0,0 1 1 0 0,0-1-1 0 0,-1 0 1 0 0,0-1 194 0 0,0 1-112 0 0,0 1 0 0 0,0 0 0 0 0,0 0 1 0 0,4-2 111 0 0,-4 3-62 0 0,0-1 1 0 0,0 0-1 0 0,0 0 0 0 0,1-2 62 0 0,-4 5 435 0 0,-1 0-1 0 0,0 0 0 0 0,1 0 1 0 0,-1-1-1 0 0,0 1 1 0 0,0 0-1 0 0,-1-1 0 0 0,1 1 1 0 0,0-1-1 0 0,-1 1 1 0 0,1-1-1 0 0,-1 1 0 0 0,0-1 1 0 0,0 0-435 0 0,0 3 37 0 0,0-1 1 0 0,-1 1-1 0 0,1-1 1 0 0,0 1-1 0 0,0-1 1 0 0,-1 1 0 0 0,1-1-1 0 0,0 1 1 0 0,-1-1-1 0 0,1 1 1 0 0,0-1-1 0 0,-1 1 1 0 0,1 0-1 0 0,-1-1 1 0 0,1 1-1 0 0,-1 0 1 0 0,1-1 0 0 0,-1 1-1 0 0,1 0 1 0 0,-1 0-1 0 0,1-1 1 0 0,-1 1-1 0 0,1 0 1 0 0,-1 0-1 0 0,1 0 1 0 0,-1 0-1 0 0,0 0 1 0 0,1 0 0 0 0,-1 0-1 0 0,1 0 1 0 0,-1 0-38 0 0,-2-1 146 0 0,1 1 0 0 0,0 0 0 0 0,0 0 0 0 0,0 0 0 0 0,-1 1 1 0 0,1-1-1 0 0,0 0 0 0 0,-1 1-146 0 0,1 1 82 0 0,-13 1 1 0 0,6 1-83 0 0,-45 39-876 0 0,54-43 868 0 0,0 0-1 0 0,0 0 0 0 0,0 0 1 0 0,-1 0-1 0 0,1 0 1 0 0,0 0-1 0 0,0 0 0 0 0,0 0 1 0 0,0 0-1 0 0,0 0 1 0 0,0 0-1 0 0,0 0 0 0 0,0 0 1 0 0,0 0-1 0 0,0 0 1 0 0,0 1-1 0 0,0-1 0 0 0,0 0 1 0 0,0 0-1 0 0,0 0 1 0 0,0 0-1 0 0,0 0 0 0 0,-1 0 1 0 0,1 0-1 0 0,0 0 0 0 0,0 0 1 0 0,0 0-1 0 0,0 0 1 0 0,0 1-1 0 0,0-1 0 0 0,0 0 1 0 0,0 0-1 0 0,0 0 1 0 0,0 0-1 0 0,0 0 0 0 0,1 0 1 0 0,-1 0-1 0 0,0 0 1 0 0,0 0-1 0 0,0 0 0 0 0,0 1 1 0 0,0-1-1 0 0,0 0 1 0 0,0 0-1 0 0,0 0 0 0 0,0 0 1 0 0,0 0-1 0 0,0 0 0 0 0,0 0 1 0 0,0 0-1 0 0,0 0 1 0 0,0 0-1 0 0,0 0 0 0 0,0 0 1 0 0,0 0-1 0 0,1 0 1 0 0,-1 0-1 0 0,0 0 0 0 0,0 0 9 0 0,5 8-123 0 0,-1 0-1 0 0,1 1 1 0 0,-1-1-1 0 0,-1 1 1 0 0,3 8 123 0 0,-4-10 50 0 0,0 1 0 0 0,1-1 1 0 0,0 0-1 0 0,1 0 0 0 0,-1 0 1 0 0,1 0-1 0 0,0 0 0 0 0,1-1 1 0 0,0 0-1 0 0,0 0 0 0 0,3 2-50 0 0,6 8 1 0 0,-12-14-26 0 0,0 1 0 0 0,0-1 0 0 0,0 0 0 0 0,1 1 0 0 0,-1-1 0 0 0,1 0 0 0 0,-1 0 0 0 0,1-1 0 0 0,0 1 0 0 0,1 0 25 0 0,-3-2-8 0 0,-1 0 0 0 0,0 0 0 0 0,0 0 0 0 0,1 0 0 0 0,-1 0 0 0 0,0 1 0 0 0,1-1 0 0 0,-1 0 0 0 0,0 0 0 0 0,1 0 0 0 0,-1 0 0 0 0,0 0 0 0 0,0 1 0 0 0,1-1 0 0 0,-1 0 0 0 0,0 0 0 0 0,0 0 0 0 0,1 1 0 0 0,-1-1 0 0 0,0 0 0 0 0,0 0 0 0 0,0 1 0 0 0,0-1 0 0 0,1 0 0 0 0,-1 0 0 0 0,0 1 0 0 0,0-1 8 0 0,3 5-15 0 0,12 7 1 0 0,-12-11 232 0 0,-3-1 94 0 0,0 0 28 0 0,0 0-26 0 0,0 0-129 0 0,0 0-52 0 0,0 0-6 0 0,0 0-15 0 0,0 1-103 0 0,-1 0 0 0 0,1 1-1 0 0,0-1 1 0 0,-1 0 0 0 0,1 0 0 0 0,-1 0 0 0 0,1 0 0 0 0,-1 0-1 0 0,0 0 1 0 0,1 0 0 0 0,-1 0 0 0 0,0 0 0 0 0,0-1-1 0 0,0 1 1 0 0,0 0 0 0 0,1 0 0 0 0,-1-1-9 0 0,-17 13-768 0 0,17-12 581 0 0,0-1 42 0 0,0 1 0 0 0,0-1 1 0 0,0 0-1 0 0,1 1 1 0 0,-1-1-1 0 0,0 0 0 0 0,0 1 1 0 0,0-1-1 0 0,0 0 1 0 0,0 0-1 0 0,0 0 0 0 0,0 0 1 0 0,0 0-1 0 0,0 0 1 0 0,0 0-1 0 0,0 0 1 0 0,1-1-1 0 0,-1 1 0 0 0,0 0 145 0 0,-2-1-752 0 0,-8 1-6277 0 0</inkml:trace>
  <inkml:trace contextRef="#ctx0" brushRef="#br0" timeOffset="222406.24">12536 2608 2304 0 0,'0'0'101'0'0,"3"1"431"0"0,44 22 11852 0 0,-29-16-11495 0 0,-14-6-710 0 0,-1 0-1 0 0,1-1 0 0 0,-1 1 1 0 0,1-1-1 0 0,0 1 1 0 0,-1-1-1 0 0,1 0 1 0 0,0-1-1 0 0,-1 1 1 0 0,1-1-1 0 0,0 1 0 0 0,-1-1-178 0 0,8-2 442 0 0,-1-1-1 0 0,0 0 1 0 0,3-2-442 0 0,3-1 546 0 0,-9 4-430 0 0,-1-1-1 0 0,0 1 1 0 0,-1-2 0 0 0,1 1-1 0 0,-1 0 1 0 0,0-1-1 0 0,0 0 1 0 0,0-1 0 0 0,0 1-1 0 0,-1-1 1 0 0,2-3-116 0 0,2-3 164 0 0,-1 0-1 0 0,0-1 1 0 0,-1 1 0 0 0,0-2 0 0 0,0-2-164 0 0,0-2 404 0 0,0 0 1 0 0,1-12-405 0 0,-6 23 115 0 0,-1 0 0 0 0,1 0-1 0 0,-1 0 1 0 0,0 0-1 0 0,-1 0 1 0 0,1 0 0 0 0,-2 0-1 0 0,0-5-114 0 0,1 7 115 0 0,0 0 0 0 0,-1 1 0 0 0,1-1 0 0 0,-1 0 0 0 0,0 1 0 0 0,0-1 0 0 0,-1 1 0 0 0,1 0 0 0 0,-1 0 0 0 0,0-1 0 0 0,-3-1-115 0 0,5 4 16 0 0,-1 1 1 0 0,0 0 0 0 0,0-1-1 0 0,0 1 1 0 0,-1 0 0 0 0,1 0-1 0 0,0 0 1 0 0,0 0-1 0 0,-1 1 1 0 0,1-1 0 0 0,0 0-1 0 0,-1 1 1 0 0,1 0 0 0 0,0-1-1 0 0,-1 1 1 0 0,1 0 0 0 0,0 0-1 0 0,-1 1 1 0 0,1-1 0 0 0,-1 0-1 0 0,1 1 1 0 0,0 0 0 0 0,-1-1-1 0 0,-1 2-16 0 0,-6 3 118 0 0,1 0-1 0 0,0 0 1 0 0,-1 1-1 0 0,2 1 1 0 0,-1 0 0 0 0,-5 6-118 0 0,3-2 48 0 0,0 2 0 0 0,1-1 0 0 0,0 1 0 0 0,1 1 0 0 0,0 0 0 0 0,-3 8-48 0 0,3-5 6 0 0,-5 10-6 0 0,2 0 0 0 0,0 2 0 0 0,2-1 0 0 0,1 1 0 0 0,2 1 0 0 0,-3 19 0 0 0,8-34 6 0 0,0 0 0 0 0,1 1-1 0 0,0-1 1 0 0,2 0 0 0 0,0 0-1 0 0,0 0 1 0 0,2 6-6 0 0,5 14 20 0 0,1 0 0 0 0,7 18-20 0 0,-10-36-15 0 0,0-1-1 0 0,1-1 1 0 0,1 1-1 0 0,0-1 0 0 0,1 0 1 0 0,7 7 15 0 0,-1 2-163 0 0,-14-22 70 0 0,-1-2-55 0 0,0 0-20 0 0,0 0-7 0 0,0 0 17 0 0,0 0 64 0 0,-1-2 74 0 0,1 0 1 0 0,-1 1-1 0 0,0-1 0 0 0,0 0 0 0 0,0 1 0 0 0,0-1 0 0 0,0 1 0 0 0,0-1 1 0 0,-1 0 19 0 0,-2-3-15 0 0,-15-29-79 0 0,11 21 55 0 0,0 0 1 0 0,2 0-1 0 0,-1-1 1 0 0,2 0-1 0 0,0 0 1 0 0,-3-14 38 0 0,4 8 69 0 0,2 15-111 0 0,1 0-1 0 0,0-1 1 0 0,0 1-1 0 0,0 0 1 0 0,1-1-1 0 0,-1 1 1 0 0,1 0-1 0 0,1-1 1 0 0,-1 1-1 0 0,1 0 1 0 0,0 0-1 0 0,0-1 1 0 0,1 1 42 0 0,0-3-194 0 0,-2 7 134 0 0,1-1 0 0 0,-1 1 0 0 0,1-1 0 0 0,-1 1 0 0 0,1 0 0 0 0,0-1 0 0 0,-1 1 0 0 0,1 0 0 0 0,0 0 0 0 0,0-1 60 0 0,2-1-46 0 0,0 1 0 0 0,0 0 0 0 0,0 0 1 0 0,0 0-1 0 0,0 0 0 0 0,1 0 0 0 0,0 0 46 0 0,3 0 0 0 0,1 0 0 0 0,-1 0 0 0 0,1 1 0 0 0,-1 0 0 0 0,1 0 0 0 0,0 1 0 0 0,-1 0 0 0 0,1 1 0 0 0,3 0 0 0 0,13 3-187 0 0,-1 1 0 0 0,0 1 0 0 0,0 1-1 0 0,8 5 188 0 0,0-1-691 0 0,27 6 691 0 0,-40-10-610 0 0,-11-3-1158 0 0,1 0 0 0 0,-1 0 0 0 0,0 1 0 0 0,5 5 1768 0 0,5 5-2557 0 0</inkml:trace>
  <inkml:trace contextRef="#ctx0" brushRef="#br0" timeOffset="222775.271">12967 2913 3224 0 0,'0'-2'143'0'0,"-2"-3"-6"0"0,1 0 0 0 0,0-1 0 0 0,0 1 0 0 0,1 0 0 0 0,-1-1 0 0 0,1 1 0 0 0,0 0 0 0 0,1-1 0 0 0,0-4-137 0 0,0 2 1771 0 0,1 1 0 0 0,-1 0 0 0 0,1 0 0 0 0,2-3-1771 0 0,0-3 2701 0 0,-3 9-1978 0 0,0 0 0 0 0,0 0-1 0 0,1 0 1 0 0,0 0 0 0 0,1-3-723 0 0,-2 6 82 0 0,0-1 1 0 0,0 1-1 0 0,1-1 1 0 0,-1 1-1 0 0,0 0 0 0 0,0 0 1 0 0,1 0-1 0 0,-1-1 0 0 0,1 1 1 0 0,-1 1-1 0 0,1-1 1 0 0,-1 0-1 0 0,1 0 0 0 0,0 1 1 0 0,-1-1-1 0 0,1 0 0 0 0,1 1-82 0 0,0 0 0 0 0,0 0 0 0 0,0 0 0 0 0,-1 0 0 0 0,1 0 0 0 0,0 1 0 0 0,0-1 0 0 0,-1 1 0 0 0,1 0 0 0 0,0 0 0 0 0,-1 0 0 0 0,1 0 0 0 0,-1 0 0 0 0,0 1 0 0 0,1-1 0 0 0,0 2 0 0 0,3 0 0 0 0,-1 1 0 0 0,0 0 0 0 0,0 1 0 0 0,0-1 0 0 0,-1 1 0 0 0,2 1 0 0 0,-5-4 0 0 0,1 1 0 0 0,-1-1 0 0 0,1 1 0 0 0,-1-1 0 0 0,0 1 0 0 0,0-1 0 0 0,0 1 0 0 0,0-1 0 0 0,-1 1 0 0 0,1 0 0 0 0,-1 0 0 0 0,0-1 0 0 0,1 1 0 0 0,-1 0 0 0 0,0 0 0 0 0,-1-1 0 0 0,1 1 0 0 0,0 0 0 0 0,-1 1 0 0 0,1 0 0 0 0,0-1 0 0 0,0 1 0 0 0,0 0 0 0 0,1 0 0 0 0,-1-1 0 0 0,1 1 0 0 0,0-1 0 0 0,0 1 0 0 0,0-1 0 0 0,5 19 0 0 0,-4-8 16 0 0,1-1 0 0 0,0 0 0 0 0,2 3-16 0 0,-5-15 17 0 0,0-1 1 0 0,0 1-1 0 0,0-1 0 0 0,1 1 0 0 0,-1-1 0 0 0,0 1 0 0 0,0-1 0 0 0,0 1 0 0 0,-1 0 0 0 0,1-1 0 0 0,0 1 0 0 0,0-1 0 0 0,0 1 0 0 0,0-1 0 0 0,0 1 0 0 0,-1-1 0 0 0,1 1 0 0 0,0-1 0 0 0,0 1 1 0 0,-1-1-1 0 0,1 1 0 0 0,-1-1 0 0 0,1 1 0 0 0,0-1 0 0 0,-1 1 0 0 0,1-1 0 0 0,-1 0 0 0 0,1 1 0 0 0,-1-1 0 0 0,1 0 0 0 0,-1 1-17 0 0,1-1 49 0 0,-1 0 1 0 0,1 1-1 0 0,-1-1 0 0 0,1 1 0 0 0,-1-1 0 0 0,1 1 1 0 0,-1-1-1 0 0,1 1 0 0 0,-1-1 0 0 0,1 1 1 0 0,0-1-1 0 0,-1 1 0 0 0,1 0 0 0 0,0-1 0 0 0,0 1 1 0 0,-1 0-1 0 0,1-1 0 0 0,0 1-49 0 0,0 0 66 0 0,-1 0 1 0 0,1 1-1 0 0,0-1 0 0 0,-1 0 1 0 0,0 0-1 0 0,1 0 0 0 0,-1 0 1 0 0,0 0-1 0 0,1 0 0 0 0,-1 0 1 0 0,0 0-1 0 0,0 0 0 0 0,0 0 1 0 0,0 0-1 0 0,0 0 0 0 0,0 0 1 0 0,0-1-1 0 0,0 1 0 0 0,0 0 1 0 0,0-1-1 0 0,0 1 0 0 0,0-1 0 0 0,-1 1 1 0 0,1-1-67 0 0,-3 2 131 0 0,0-1 0 0 0,0 0-1 0 0,0 0 1 0 0,0 0 0 0 0,0 0 0 0 0,0 0 0 0 0,-3-1-131 0 0,1 0 12 0 0,0 0 1 0 0,-1 0-1 0 0,1-1 1 0 0,0 0-1 0 0,0 0 1 0 0,0 0-1 0 0,0-1 1 0 0,0 0-1 0 0,0 0 0 0 0,0 0 1 0 0,0-1-1 0 0,-1-1-12 0 0,-17-7-7 0 0,21 9 57 0 0,-1 0 0 0 0,0 1 0 0 0,1-1 0 0 0,-1 0 0 0 0,1-1 0 0 0,-1 1 0 0 0,1 0 0 0 0,0-1 0 0 0,-3-2-50 0 0,3 0 140 0 0,-1 0 0 0 0,1 0 0 0 0,0 0 1 0 0,0 0-1 0 0,0 0 0 0 0,1-1 0 0 0,0 1 0 0 0,0-1 0 0 0,0 0 0 0 0,1 1 1 0 0,0-1-1 0 0,0-3-140 0 0,0 2-108 0 0,0-1 1 0 0,1 1-1 0 0,0-1 1 0 0,0 1-1 0 0,1-1 1 0 0,0 1 0 0 0,0 0-1 0 0,1-1 1 0 0,1-3 107 0 0,-1 7-235 0 0,0 0 0 0 0,0 0 1 0 0,0 0-1 0 0,0 1 0 0 0,1-1 1 0 0,-1 1-1 0 0,1-1 0 0 0,0 1 1 0 0,0 0-1 0 0,1 0 235 0 0,4-4-1433 0 0,1-1 0 0 0,1 2 0 0 0,1-1 1433 0 0,8-3-1983 0 0</inkml:trace>
  <inkml:trace contextRef="#ctx0" brushRef="#br0" timeOffset="223145.836">13194 2773 11976 0 0,'4'5'145'0'0,"0"-1"0"0"0,0 1 0 0 0,-1 0 0 0 0,1 0 0 0 0,-1 0 0 0 0,0 1 0 0 0,-1-1 0 0 0,1 1 0 0 0,-1 1-145 0 0,11 20 7 0 0,-10-22 194 0 0,-1 1 0 0 0,0-1 0 0 0,0 1 0 0 0,-1-1 0 0 0,1 1 0 0 0,-1 1-201 0 0,0-2 324 0 0,0 1-1 0 0,1-1 1 0 0,-1 0-1 0 0,1 0 1 0 0,0 0-1 0 0,1 0-323 0 0,11 34 3186 0 0,-13-38-3157 0 0,-1-1-1 0 0,0 1 1 0 0,0-1 0 0 0,0 1 0 0 0,0 0 0 0 0,0-1 0 0 0,0 1 0 0 0,0-1-1 0 0,0 1 1 0 0,-1-1 0 0 0,1 1 0 0 0,0 0 0 0 0,0-1 0 0 0,0 1-1 0 0,-1-1 1 0 0,1 1 0 0 0,0-1 0 0 0,0 1 0 0 0,-1-1 0 0 0,1 1 0 0 0,-1-1-1 0 0,1 1-28 0 0,-1 1 292 0 0,1-2-49 0 0,-2 3 37 0 0,2-2-232 0 0,0-1-1 0 0,0 0 1 0 0,0 0-1 0 0,0 1 1 0 0,0-1-1 0 0,0 0 1 0 0,0 1-1 0 0,0-1 1 0 0,0 0-1 0 0,0 0 1 0 0,0 1-1 0 0,0-1 1 0 0,-1 0-1 0 0,1 0 1 0 0,0 1-1 0 0,0-1 1 0 0,0 0-1 0 0,0 0 1 0 0,-1 1-1 0 0,1-1 1 0 0,0 0 0 0 0,0 0-1 0 0,0 0 1 0 0,-1 0-1 0 0,1 1 1 0 0,0-1-1 0 0,0 0 1 0 0,-1 0-48 0 0,-1 0 124 0 0,0 1 0 0 0,0-1 1 0 0,0 0-1 0 0,0 0 1 0 0,0 0-1 0 0,0-1 1 0 0,0 1-1 0 0,1 0 0 0 0,-1-1 1 0 0,0 1-1 0 0,0-1 1 0 0,0 0-1 0 0,0 1 0 0 0,0-1 1 0 0,1 0-1 0 0,-1 0 1 0 0,0 0-1 0 0,1 0 0 0 0,-1-1 1 0 0,1 1-1 0 0,-1 0 1 0 0,1-1-1 0 0,-1 1-124 0 0,-9-8 289 0 0,9 7-264 0 0,0 0 1 0 0,0 0-1 0 0,1 0 0 0 0,-1-1 0 0 0,0 1 0 0 0,1 0 0 0 0,-1-1 0 0 0,1 1 1 0 0,0-1-1 0 0,0 0 0 0 0,0 1 0 0 0,0-1 0 0 0,0 0 0 0 0,1 0 0 0 0,-1 0 1 0 0,1 1-1 0 0,0-1 0 0 0,0-1-25 0 0,-1-7 361 0 0,1-1 1 0 0,0 1-1 0 0,1 0 1 0 0,1-2-362 0 0,-1 0-136 0 0,1 1 1 0 0,0 0 0 0 0,1 0-1 0 0,1 0 1 0 0,0 0-1 0 0,0 1 1 0 0,1 0 0 0 0,1-1-1 0 0,3-4 136 0 0,-6 12-318 0 0,0 0 0 0 0,1 1-1 0 0,-1 0 1 0 0,0 0 0 0 0,1 0 0 0 0,0 0-1 0 0,0 0 1 0 0,0 1 0 0 0,0 0 0 0 0,3-2 318 0 0,14-4-6656 0 0,-11 4-425 0 0</inkml:trace>
  <inkml:trace contextRef="#ctx0" brushRef="#br0" timeOffset="223569.418">13435 2792 15120 0 0,'0'0'340'0'0,"0"0"50"0"0,0 0 25 0 0,1 2-49 0 0,0-1-356 0 0,0 1-1 0 0,0-1 0 0 0,-1 0 0 0 0,1 1 0 0 0,0-1 0 0 0,-1 1 0 0 0,0-1 0 0 0,1 1 0 0 0,-1-1 0 0 0,0 1 0 0 0,1-1 0 0 0,-1 1 0 0 0,0-1 0 0 0,0 1 0 0 0,-1-1 0 0 0,1 1 0 0 0,0 0-9 0 0,-1 4 92 0 0,1 11 734 0 0,0 5 203 0 0,0 0 1 0 0,-2 1-1 0 0,-1 0-1029 0 0,3-20 86 0 0,0 0 1 0 0,0 0-1 0 0,0 0 0 0 0,1 0 0 0 0,-1 0 0 0 0,1 0 0 0 0,0 2-86 0 0,1 7 189 0 0,-2-10-106 0 0,0-2-124 0 0,2 0-39 0 0,0 0 81 0 0,0 0 0 0 0,0-1 1 0 0,1 1-1 0 0,-1-1 1 0 0,0 1-1 0 0,1-1 0 0 0,-1 0 1 0 0,0 0-1 0 0,0 0 0 0 0,0 0 1 0 0,0 0-1 0 0,0 0 1 0 0,0 0-1 0 0,0-1 0 0 0,0 1 1 0 0,-1-1-1 0 0,2 0-1 0 0,3-5 178 0 0,0-1-1 0 0,0 1 1 0 0,4-9-178 0 0,8-10 556 0 0,-10 15-288 0 0,0 0 1 0 0,-1 0-1 0 0,4-9-268 0 0,-5 12 33 0 0,-6 7-33 0 0,0 1 0 0 0,1 0 0 0 0,-1 0 0 0 0,0-1 0 0 0,1 1 0 0 0,-1 0 0 0 0,1 0 0 0 0,-1 0 0 0 0,0 0 0 0 0,1-1 0 0 0,-1 1 0 0 0,1 0 0 0 0,-1 0 0 0 0,0 0 0 0 0,1 0 0 0 0,-1 0 0 0 0,1 0 0 0 0,-1 0 0 0 0,1 0 0 0 0,-1 0 0 0 0,1 0 0 0 0,1 2 0 0 0,0-1 0 0 0,0 1 0 0 0,0 0 0 0 0,-1-1 0 0 0,1 1 0 0 0,0 0 0 0 0,-1 0 0 0 0,1 0 0 0 0,-1 1 0 0 0,0-1 0 0 0,1 0 0 0 0,-1 0 0 0 0,0 1 0 0 0,0-1 0 0 0,-1 1 0 0 0,7 10 0 0 0,3 9 0 0 0,0-1 24 0 0,5-2 400 0 0,-14-17-537 0 0,-1-2-14 0 0,1 0 134 0 0,1 0 0 0 0,-1 0 0 0 0,1-1 0 0 0,-1 1 0 0 0,1 0 0 0 0,-1-1 0 0 0,1 1 0 0 0,-1 0 0 0 0,1-1 0 0 0,-1 0 0 0 0,1 1 0 0 0,-1-1 0 0 0,0 0 0 0 0,1 0 0 0 0,-1 0 0 0 0,0 0 0 0 0,0 0 0 0 0,1 0 0 0 0,-1 0 0 0 0,0 0 0 0 0,0 0 0 0 0,0 0 0 0 0,-1-1 0 0 0,1 1 0 0 0,0 0 0 0 0,0-1-7 0 0,5-3-227 0 0,-2 3 242 0 0,4-8 435 0 0,-1 0 1 0 0,0 0-1 0 0,0 0 1 0 0,1-7-451 0 0,0 4 76 0 0,-4 5-66 0 0,1 2-9 0 0,-1-2 0 0 0,-1 1 1 0 0,1 0-1 0 0,-1-1 0 0 0,1-3-1 0 0,0 2 0 0 0,-4 9 0 0 0,0 0 0 0 0,1-1 0 0 0,-1 1 0 0 0,0-1 0 0 0,0 1 0 0 0,0 0 0 0 0,0-1 0 0 0,1 1 0 0 0,-1 0 0 0 0,0-1 0 0 0,0 1 0 0 0,1 0 0 0 0,-1 0 0 0 0,0-1 0 0 0,0 1 0 0 0,1 0 0 0 0,-1 0 0 0 0,0-1 0 0 0,1 1 0 0 0,-1 0 0 0 0,0 0 0 0 0,1 0 0 0 0,-1 0 0 0 0,0 0 0 0 0,1-1 0 0 0,-1 1 0 0 0,1 0 0 0 0,-1 0 0 0 0,0 0 0 0 0,1 0 0 0 0,-1 0 0 0 0,1 0 0 0 0,-1 0 0 0 0,0 0 0 0 0,1 0 0 0 0,-1 0 0 0 0,0 0 0 0 0,1 1 0 0 0,-1-1 0 0 0,1 0 0 0 0,-1 0 0 0 0,0 0 0 0 0,1 0 0 0 0,-1 1 0 0 0,0-1 0 0 0,0 0 0 0 0,1 0 0 0 0,-1 1 0 0 0,3-1 0 0 0,-1 1 0 0 0,1 0 0 0 0,-1 0 0 0 0,0 1 0 0 0,1-1 0 0 0,-1 0 0 0 0,0 1 0 0 0,0-1 0 0 0,0 1 0 0 0,0 0 0 0 0,0 0 0 0 0,0-1 0 0 0,1 3 0 0 0,23 33 0 0 0,-13-17 0 0 0,1 8 0 0 0,-13-24 0 0 0,1 0 0 0 0,0 0 0 0 0,0 0 0 0 0,0 0 0 0 0,0-1 0 0 0,1 1 0 0 0,-1-1 0 0 0,1 1 0 0 0,0-1 0 0 0,2 2 0 0 0,30 26 0 0 0,-27-24-96 0 0,-8-6-2 0 0,0-1-28 0 0,1 0-1 0 0,-1 1 1 0 0,0-1 0 0 0,1 1 0 0 0,-1-1-1 0 0,1 0 1 0 0,-1 1 0 0 0,1-1-1 0 0,-1 0 1 0 0,1 1 0 0 0,-1-1 0 0 0,1 0-1 0 0,-1 0 1 0 0,1 0 0 0 0,0 1 0 0 0,-1-1-1 0 0,1 0 1 0 0,-1 0 0 0 0,1 0 0 0 0,-1 0-1 0 0,1 0 1 0 0,0 0 0 0 0,-1 0 0 0 0,1 0-1 0 0,-1 0 1 0 0,1 0 126 0 0,16 0-8042 0 0</inkml:trace>
  <inkml:trace contextRef="#ctx0" brushRef="#br0" timeOffset="225437.815">11491 2617 3224 0 0,'0'0'143'0'0,"0"0"370"0"0,0 0 1451 0 0,0 0 629 0 0,0 0 126 0 0,0 0-214 0 0,0 0-1014 0 0,0 0-445 0 0,0 0-87 0 0,0 0-81 0 0,0 0-255 0 0,0 0-116 0 0,0 0-25 0 0,0 0-35 0 0,0 0-142 0 0,0 0-66 0 0,0 0-14 0 0,-2 2-27 0 0,2-2-195 0 0,-3 2 10 0 0,1 0 0 0 0,0 0 0 0 0,0 0 0 0 0,0 0 0 0 0,1 0 0 0 0,-1 1-1 0 0,0-1 1 0 0,0 2-13 0 0,2-2 10 0 0,-1 0 0 0 0,1 0 0 0 0,-1-1 0 0 0,0 1 0 0 0,1 0 0 0 0,-1 0 0 0 0,0-1 0 0 0,0 1 0 0 0,0-1 0 0 0,0 1 0 0 0,-1-1 0 0 0,1 1 0 0 0,0-1 0 0 0,-1 1 1 0 0,1-1-1 0 0,-1 0 0 0 0,1 0 0 0 0,-1 0 0 0 0,1 0-10 0 0,-8 5 25 0 0,-38 37 167 0 0,42-39-162 0 0,1 0 0 0 0,-1 0-1 0 0,1 0 1 0 0,0 1 0 0 0,0 0 0 0 0,0 1-30 0 0,0-1 59 0 0,0 0 0 0 0,-1 0 1 0 0,1 0-1 0 0,-3 1-59 0 0,5-4 11 0 0,-1 1 0 0 0,1-1 0 0 0,0 1 0 0 0,1-1 0 0 0,-1 1-1 0 0,0 0 1 0 0,1-1 0 0 0,-1 1 0 0 0,1 0-11 0 0,-1 2-2 0 0,-4 4 2 0 0,1-5 11 0 0,5-3 42 0 0,0-1 11 0 0,0 0 0 0 0,0 0 0 0 0,0 0 0 0 0,0 0 48 0 0,0 0 200 0 0,-2 0-170 0 0,1-1 1 0 0,0 1-1 0 0,0 0 0 0 0,0 0 0 0 0,0 0 0 0 0,0 0 0 0 0,0-1 1 0 0,0 1-1 0 0,0-1 0 0 0,0 1 0 0 0,0 0 0 0 0,1-1 0 0 0,-2 0-142 0 0,-8-10 368 0 0,8 9-259 0 0,0-1-1 0 0,0 1 1 0 0,0 0-1 0 0,0-1 1 0 0,0 1 0 0 0,1-1-1 0 0,-1 0-108 0 0,-1-4 108 0 0,-1 1 1 0 0,1-1-1 0 0,-2 1 0 0 0,1 0 1 0 0,-1-1-109 0 0,2 4 11 0 0,-10-22-37 0 0,4 8-477 0 0,8 16 365 0 0,1 1 223 0 0,0-2 99 0 0,-4-31-2857 0 0,3 20-5760 0 0</inkml:trace>
  <inkml:trace contextRef="#ctx0" brushRef="#br0" timeOffset="227153.443">7393 3756 6536 0 0,'0'0'298'0'0,"0"0"-4"0"0,0-11 6145 0 0,1 11 1853 0 0,46 110-8186 0 0,-13-44 70 0 0,-10-22-34 0 0,25 42 217 0 0,-45-80-333 0 0,4 10 101 0 0,-8-16 124 0 0,0 0 62 0 0,0 0 9 0 0,0 0-16 0 0,0 0-82 0 0,0 0-37 0 0,0 0-10 0 0,0 0 26 0 0,0 0 112 0 0,1 0-255 0 0,0-1 0 0 0,0 0 1 0 0,0 0-1 0 0,-1 0 1 0 0,1 0-1 0 0,0-1 0 0 0,-1 1 1 0 0,1 0-1 0 0,-1 0 0 0 0,1 0 1 0 0,-1 0-61 0 0,1 0 74 0 0,1-5 20 0 0,1 1-1 0 0,-1-1 0 0 0,0 0 1 0 0,0 1-1 0 0,-1-1 0 0 0,0 0 1 0 0,0 0-1 0 0,0 0 0 0 0,-1-6-93 0 0,6-45 312 0 0,-5 38-228 0 0,0 0 0 0 0,4-11-84 0 0,-2 11-23 0 0,0 0 0 0 0,-1-13 23 0 0,-2 27-112 0 0,0 0 0 0 0,1 1 1 0 0,0-1-1 0 0,0 1 1 0 0,0-1-1 0 0,0 1 0 0 0,1-1 1 0 0,0 1-1 0 0,0 0 1 0 0,1-3 111 0 0,0 2-940 0 0,0 1 0 0 0,0-1 1 0 0,1 1-1 0 0,-1 0 0 0 0,2-1 940 0 0,4-2-7898 0 0</inkml:trace>
  <inkml:trace contextRef="#ctx0" brushRef="#br0" timeOffset="227643.369">7781 3953 12984 0 0,'0'0'297'0'0,"0"0"39"0"0,0 0 17 0 0,0 0-37 0 0,-2 0-206 0 0,-14 6 518 0 0,0 1 1 0 0,0 0 0 0 0,-3 3-629 0 0,13-6 268 0 0,0-1 0 0 0,0 1 0 0 0,1 0 1 0 0,-1 0-1 0 0,1 0 0 0 0,0 1 0 0 0,1 0 0 0 0,-1 0 0 0 0,-3 5-268 0 0,7-9 18 0 0,1 0 0 0 0,0 0 0 0 0,-1 0 0 0 0,1 0 0 0 0,0 0 0 0 0,0 0 0 0 0,-1 1 0 0 0,1-1 0 0 0,0 0 0 0 0,0 0 0 0 0,0 0 0 0 0,1 0 0 0 0,-1 1-18 0 0,0 5 40 0 0,-1-5-43 0 0,1-1 1 0 0,-1 0-1 0 0,1 0 0 0 0,0 1 1 0 0,0-1-1 0 0,-1 0 1 0 0,1 1-1 0 0,0-1 0 0 0,0 1 1 0 0,0-1-1 0 0,0 0 1 0 0,1 1-1 0 0,-1-1 0 0 0,0 0 1 0 0,0 1-1 0 0,1-1 1 0 0,-1 0-1 0 0,1 1 0 0 0,-1-1 1 0 0,1 0-1 0 0,0 0 1 0 0,-1 0-1 0 0,1 0 0 0 0,0 1 1 0 0,0-1-1 0 0,0 0 3 0 0,4 6-34 0 0,-2-4-45 0 0,-1 0 0 0 0,1 0-1 0 0,0 0 1 0 0,0-1-1 0 0,0 1 1 0 0,0-1-1 0 0,0 0 1 0 0,0 0-1 0 0,1 0 1 0 0,-1 0 0 0 0,0-1-1 0 0,1 0 1 0 0,0 1-1 0 0,-1-1 1 0 0,1 0-1 0 0,0-1 1 0 0,0 1-1 0 0,-1-1 1 0 0,1 1-1 0 0,2-1 80 0 0,3 0-147 0 0,0 0-1 0 0,0-1 1 0 0,0 0-1 0 0,0 0 1 0 0,0-1-1 0 0,0-1 1 0 0,0 1-1 0 0,2-2 148 0 0,-2-1-18 0 0,1 0 0 0 0,-1-1 0 0 0,0 0 0 0 0,0 0-1 0 0,-1-1 1 0 0,0 0 0 0 0,0-1 0 0 0,3-4 18 0 0,-6 7-1 0 0,3-4 69 0 0,-1-1 0 0 0,1 1 0 0 0,-2-2 1 0 0,0 1-1 0 0,2-5-68 0 0,4-5 155 0 0,-8 11 46 0 0,1-1 0 0 0,-2 1 1 0 0,1-1-1 0 0,-1 1 1 0 0,0-1-1 0 0,-1 0 1 0 0,-1 0-1 0 0,1 0 0 0 0,-1 0 1 0 0,-1-1-1 0 0,0 1 1 0 0,-1-6-202 0 0,2-4 768 0 0,-1 18-652 0 0,0 0 1 0 0,1 0-1 0 0,-1 0 0 0 0,0 0 1 0 0,0 0-1 0 0,0 0 1 0 0,-1 0-1 0 0,1 0 0 0 0,0 0 1 0 0,-1-1-117 0 0,0 1 434 0 0,1 2-2 0 0,0 0-41 0 0,0 0-175 0 0,0 0-79 0 0,0 14-126 0 0,0-1 1 0 0,-2 0-1 0 0,0 6-11 0 0,1-14-15 0 0,1-1 0 0 0,0 1 0 0 0,1 0 0 0 0,-1 0 0 0 0,1-1 0 0 0,0 3 15 0 0,2 11-12 0 0,-1-9-40 0 0,0 0 0 0 0,0 0-1 0 0,1-1 1 0 0,0 1-1 0 0,1-1 1 0 0,0 1 0 0 0,0-1-1 0 0,1-1 1 0 0,0 1-1 0 0,5 6 53 0 0,-8-12-86 0 0,5 7-257 0 0,1 0 1 0 0,0-1-1 0 0,2 1 343 0 0,-8-7-195 0 0,0 0 1 0 0,0-1-1 0 0,1 1 1 0 0,-1-1-1 0 0,1 1 1 0 0,-1-1-1 0 0,1 0 1 0 0,0 0-1 0 0,-1 0 1 0 0,1 0-1 0 0,0 0 1 0 0,0-1-1 0 0,-1 1 1 0 0,1-1-1 0 0,0 0 195 0 0,12 0-4449 0 0,0 0-1301 0 0</inkml:trace>
  <inkml:trace contextRef="#ctx0" brushRef="#br0" timeOffset="228064.187">8283 3572 10136 0 0,'0'0'777'0'0,"0"0"-380"0"0,0 2 279 0 0,-2 9 104 0 0,2-8-575 0 0,-1 0-1 0 0,1-1 1 0 0,-1 1 0 0 0,1 0 0 0 0,0 0 0 0 0,0 0-1 0 0,1 0 1 0 0,-1-1 0 0 0,0 2-205 0 0,3 3 349 0 0,-2-5-234 0 0,0 0 1 0 0,-1 0 0 0 0,1 1-1 0 0,-1-1 1 0 0,1 0 0 0 0,-1 0-1 0 0,0 1 1 0 0,1-1 0 0 0,-1 0-1 0 0,0 0 1 0 0,-1 1-116 0 0,0 15 775 0 0,0 0 0 0 0,1 0-1 0 0,1-1 1 0 0,0 1 0 0 0,2 3-775 0 0,1 18 974 0 0,12 44 299 0 0,-15-78-1238 0 0,0 1 0 0 0,1-1-1 0 0,-1 1 1 0 0,2-1-1 0 0,-1 0 1 0 0,0 0 0 0 0,3 3-35 0 0,6 16 76 0 0,-10-22-69 0 0,0-1 1 0 0,0 1-1 0 0,0 0 0 0 0,1 0 1 0 0,-1-1-1 0 0,0 1 0 0 0,1 0 1 0 0,-1-1-1 0 0,1 1 1 0 0,-1-1-1 0 0,1 0 0 0 0,0 0 1 0 0,-1 0-1 0 0,3 1-7 0 0,-2 0 6 0 0,1 0 1 0 0,0-1-1 0 0,-1 1 1 0 0,0 0-1 0 0,1 1 0 0 0,1 1-6 0 0,-2-2-77 0 0,0 0-1 0 0,1 0 0 0 0,-1 0 0 0 0,1 0 1 0 0,0 0-1 0 0,-1-1 0 0 0,1 1 1 0 0,0-1-1 0 0,0 0 0 0 0,0 0 1 0 0,0 0-1 0 0,0 0 0 0 0,0 0 0 0 0,0-1 1 0 0,0 1-1 0 0,3-1 78 0 0,2 1-380 0 0,0-1 1 0 0,-1 0-1 0 0,1-1 1 0 0,0 1-1 0 0,5-3 380 0 0,-10 3-623 0 0,-3-1 577 0 0,1 1-1 0 0,-1 0 0 0 0,0-1 0 0 0,0 1 1 0 0,1 0-1 0 0,-1-1 0 0 0,0 1 0 0 0,1 0 1 0 0,-1 0-1 0 0,1 0 0 0 0,-1-1 0 0 0,0 1 1 0 0,1 0-1 0 0,-1 0 0 0 0,0 0 0 0 0,1 0 0 0 0,-1 0 1 0 0,1-1-1 0 0,-1 1 0 0 0,1 0 0 0 0,-1 0 47 0 0,0 0-15 0 0,1 0 0 0 0,-1 0 0 0 0,1 0 0 0 0,-1 0-1 0 0,0 0 1 0 0,1 0 0 0 0,-1 0 0 0 0,1 0 0 0 0,-1 0 0 0 0,0 0-1 0 0,1-1 1 0 0,-1 1 0 0 0,0 0 0 0 0,1 0 0 0 0,-1 0-1 0 0,0-1 1 0 0,1 1 0 0 0,-1 0 0 0 0,0 0 0 0 0,0-1-1 0 0,1 1 1 0 0,-1 0 0 0 0,0-1 0 0 0,0 1 0 0 0,0 0-1 0 0,1-1 1 0 0,-1 1 0 0 0,0 0 0 0 0,0-1 0 0 0,0 1-1 0 0,0 0 1 0 0,0-1 0 0 0,0 1 0 0 0,0-1 0 0 0,1 1-1 0 0,-1 0 1 0 0,0-1 0 0 0,0 1 0 0 0,-1-1 15 0 0,1-6-215 0 0,0 6 174 0 0,0 0 1 0 0,0 0 0 0 0,0-1 0 0 0,0 1-1 0 0,0 0 1 0 0,0 0 0 0 0,0 0 0 0 0,0-1-1 0 0,1 1 1 0 0,-1 0 0 0 0,0 0 0 0 0,1 0-1 0 0,-1 0 1 0 0,1 0 0 0 0,-1-1 0 0 0,1 1-1 0 0,0 0 1 0 0,0 0 0 0 0,0 0 40 0 0,9-17-43 0 0,-10 17 58 0 0,1 1 0 0 0,-1-1 1 0 0,0 1-1 0 0,0-1 1 0 0,0 0-1 0 0,0 1 1 0 0,1-1-1 0 0,-1 1 1 0 0,0-1-1 0 0,0 1 1 0 0,0-1-1 0 0,0 0 1 0 0,0 1-1 0 0,-1-1 1 0 0,1 1-1 0 0,0-1 1 0 0,0 1-1 0 0,0-1 1 0 0,0 1-1 0 0,-1-1 1 0 0,1 1-1 0 0,0-1 1 0 0,0 1-1 0 0,-1-1 1 0 0,1 1-1 0 0,0-1 1 0 0,-1 1-1 0 0,1-1 1 0 0,-1 1-1 0 0,1-1-15 0 0,6-4 765 0 0,-3 6 2359 0 0,0 4-3024 0 0,-1-1-14 0 0,1 0-1 0 0,-1 0 1 0 0,1-1 0 0 0,0 1-1 0 0,0-1 1 0 0,3 4-86 0 0,-6-7 10 0 0,1 0 1 0 0,-1 1-1 0 0,1-1 1 0 0,-1 1-1 0 0,0-1 1 0 0,1 1-1 0 0,-1-1 1 0 0,0 1-1 0 0,1-1 1 0 0,-1 1-1 0 0,0-1 1 0 0,1 1-1 0 0,-1-1 1 0 0,0 1-1 0 0,0-1 1 0 0,0 1-1 0 0,0-1 1 0 0,0 1-1 0 0,1 0 1 0 0,-1-1 0 0 0,0 1-1 0 0,0-1 1 0 0,0 1-1 0 0,-1 0-10 0 0,1 0 11 0 0,0-1 0 0 0,0 1 1 0 0,0 0-1 0 0,0-1 0 0 0,0 1 0 0 0,0 0 0 0 0,1-1 0 0 0,-1 1 0 0 0,0 0 1 0 0,0-1-1 0 0,0 1 0 0 0,1 0 0 0 0,-1-1 0 0 0,0 1 0 0 0,1-1 0 0 0,-1 1 1 0 0,0 0-1 0 0,1-1 0 0 0,-1 1 0 0 0,1-1 0 0 0,-1 1 0 0 0,1-1 1 0 0,-1 0-1 0 0,1 1-11 0 0,5 2 22 0 0,-4-2-16 0 0,-1 0 0 0 0,1 0-1 0 0,0 0 1 0 0,0 1 0 0 0,0-1-1 0 0,-1 0 1 0 0,1 1 0 0 0,0 0-1 0 0,-1-1 1 0 0,0 1 0 0 0,1 0-1 0 0,-1 0-5 0 0,4 4-360 0 0,4 3 737 0 0,-2-2-7805 0 0,-7-7 5540 0 0</inkml:trace>
  <inkml:trace contextRef="#ctx0" brushRef="#br0" timeOffset="228420.053">8624 3654 15176 0 0,'0'0'694'0'0,"0"0"-17"0"0,3 0-435 0 0,7 0-146 0 0,-8 0 260 0 0,10 0 493 0 0,-9 0-343 0 0,-7 0 777 0 0,7 12-1179 0 0,15 8-597 0 0,-14-17 233 0 0,-1 0 0 0 0,0 1 0 0 0,1-1 0 0 0,-1 1 0 0 0,-1 0 0 0 0,1 0 260 0 0,5 15-2093 0 0,1-2-3792 0 0</inkml:trace>
  <inkml:trace contextRef="#ctx0" brushRef="#br0" timeOffset="228806.636">9048 4051 13416 0 0,'0'-1'298'0'0,"3"-42"862"0"0,-3 41-1161 0 0,0-1 0 0 0,0 1 1 0 0,0 0-1 0 0,0 0 0 0 0,-1 0 0 0 0,1 0 0 0 0,-1 0 0 0 0,1 0 0 0 0,-1 0 0 0 0,0 0 0 0 0,0 0 0 0 0,0 0 1 0 0,0 0-1 0 0,0 0 0 0 0,0 0 1 0 0,-9-19 816 0 0,10 19-671 0 0,-1-1 1 0 0,0 1 0 0 0,0 0-1 0 0,0 0 1 0 0,0 0 0 0 0,0 0-1 0 0,0 0 1 0 0,0 1 0 0 0,-1-1-1 0 0,1 0 1 0 0,0 1-1 0 0,-1-1 1 0 0,0 0 0 0 0,1 1-1 0 0,-1 0 1 0 0,0-1 0 0 0,0 1-1 0 0,0 0 1 0 0,0 0 0 0 0,0 0-1 0 0,0 0 1 0 0,0 0-1 0 0,-1 0-145 0 0,-4-1 436 0 0,0 1-1 0 0,0-1 0 0 0,0 1 0 0 0,0 1 1 0 0,0-1-1 0 0,-3 1-435 0 0,6 2 321 0 0,-2 3-308 0 0,0 1 0 0 0,0-1 0 0 0,1 1 0 0 0,0 0 0 0 0,0 0 0 0 0,0 0 0 0 0,1 1 0 0 0,0 0 0 0 0,0-1 0 0 0,1 1-1 0 0,0 1 1 0 0,0-1 0 0 0,-1 8-13 0 0,-3 7 0 0 0,6-17 0 0 0,-1-1 0 0 0,1 1 0 0 0,0 0 0 0 0,0 0 0 0 0,0-1 0 0 0,1 1 0 0 0,0 0 0 0 0,0 1 0 0 0,1 54 1 0 0,-2-34-230 0 0,2-25 200 0 0,-1 1-1 0 0,1-1 1 0 0,-1 1-1 0 0,1 0 1 0 0,-1-1-1 0 0,1 1 0 0 0,0-1 1 0 0,-1 0-1 0 0,1 1 1 0 0,0-1-1 0 0,0 0 1 0 0,0 1-1 0 0,0-1 1 0 0,1 0-1 0 0,-1 0 1 0 0,0 0-1 0 0,0 0 0 0 0,1 0 1 0 0,-1 0-1 0 0,1 0 1 0 0,-1 0-1 0 0,1-1 1 0 0,-1 1 29 0 0,2 1-28 0 0,0-1 0 0 0,0 0 0 0 0,0 0 0 0 0,1 0 0 0 0,-1 0 0 0 0,0 0-1 0 0,0 0 1 0 0,0-1 0 0 0,1 0 0 0 0,-1 0 0 0 0,2 0 28 0 0,10-4-64 0 0,-10 2 57 0 0,-1 0 0 0 0,1-1 0 0 0,-1 0 0 0 0,0 0 0 0 0,0 0 0 0 0,0-1 0 0 0,0 1 0 0 0,-1-1 0 0 0,1 0 0 0 0,-1 0-1 0 0,0 0 1 0 0,0 0 0 0 0,0-1 0 0 0,-1 1 0 0 0,1-1 0 0 0,0-4 7 0 0,1 2 28 0 0,0-1 1 0 0,1 0-1 0 0,0 1 0 0 0,2-3-28 0 0,-1 2 26 0 0,0-1 0 0 0,-1 0 0 0 0,1-1-26 0 0,28-64 361 0 0,3-17-361 0 0,-33 77 162 0 0,0 0-1 0 0,-1 0 1 0 0,0-1-162 0 0,0-1 246 0 0,0 0-1 0 0,4-7-245 0 0,-4 13 140 0 0,0 0-1 0 0,0 0 1 0 0,-1 0 0 0 0,0 0-1 0 0,-1 0 1 0 0,0 0 0 0 0,0 0 0 0 0,-1-1-1 0 0,-1-1-139 0 0,2-24 601 0 0,0 29-438 0 0,-1 1-1 0 0,0 0 1 0 0,0 0-1 0 0,0 0 1 0 0,-1-1-1 0 0,0 1-162 0 0,0 3 135 0 0,1 1 0 0 0,0-1 0 0 0,0 1 0 0 0,-1-1 0 0 0,1 1 0 0 0,1-1 0 0 0,-1 1 0 0 0,0-1-135 0 0,-2 3 202 0 0,-8 2-90 0 0,9 0-103 0 0,0-1 0 0 0,0 1 0 0 0,1-1 0 0 0,-1 1 0 0 0,1 0 0 0 0,-1-1 0 0 0,1 1 0 0 0,-1-1 0 0 0,1 1 0 0 0,0 0-9 0 0,-3 10 4 0 0,-6 15-38 0 0,1 1 0 0 0,-1 5 34 0 0,1 0-28 0 0,7-24 28 0 0,-1 1 0 0 0,1-1 0 0 0,1 1 0 0 0,0 0 0 0 0,0-1 0 0 0,1 1 0 0 0,0 0 0 0 0,1-1 0 0 0,0 1 0 0 0,0-1 0 0 0,1 1 0 0 0,-1-1 0 0 0,0-1 0 0 0,-1 1 0 0 0,0-1 0 0 0,-1 9 0 0 0,0-11 0 0 0,0 1 0 0 0,1 0 0 0 0,0-1 0 0 0,0 0 0 0 0,0 1 0 0 0,0-1 0 0 0,2 2 0 0 0,11 24 0 0 0,-8-20 0 0 0,-1 1 0 0 0,0 0 0 0 0,0 1 0 0 0,1 4-294 0 0,2 0 0 0 0,0 0 0 0 0,1-1 0 0 0,4 5 294 0 0,-10-18-318 0 0,0 0 0 0 0,0 1 0 0 0,1-1 0 0 0,3 3 318 0 0,7 10-1781 0 0,-12-15 1657 0 0,-2-1-56 0 0,1 0-1 0 0,-1 0 0 0 0,1 0 0 0 0,-1 0 1 0 0,1 0-1 0 0,0 0 0 0 0,-1-1 1 0 0,1 1-1 0 0,0 0 0 0 0,0 0 0 0 0,0-1 1 0 0,0 1-1 0 0,-1 0 0 0 0,1-1 0 0 0,0 1 1 0 0,0-1-1 0 0,0 1 0 0 0,0-1 0 0 0,0 1 1 0 0,1-1-1 0 0,-1 0 0 0 0,0 1 0 0 0,0-1 1 0 0,0 0-1 0 0,0 0 0 0 0,0 0 0 0 0,0 0 1 0 0,0 0-1 0 0,1 0 0 0 0,-1 0 0 0 0,0-1 1 0 0,0 1-1 0 0,0 0 0 0 0,0 0 0 0 0,0-1 1 0 0,1 0 180 0 0,39-9-1940 0 0,-7-3-4 0 0</inkml:trace>
  <inkml:trace contextRef="#ctx0" brushRef="#br0" timeOffset="229207.438">9525 3975 3224 0 0,'3'-2'36'0'0,"-1"2"-26"0"0,-1-1-1 0 0,1 1 0 0 0,-1-1 1 0 0,1 0-1 0 0,-1 1 0 0 0,1-1 1 0 0,-1 0-1 0 0,0 0 0 0 0,0 0 1 0 0,1 0-1 0 0,-1 0 0 0 0,0-1 1 0 0,0 1-1 0 0,0 0 0 0 0,0 0 0 0 0,0-1 1 0 0,-1 1-1 0 0,1-1 0 0 0,0 1 1 0 0,0-1-1 0 0,-1 1 0 0 0,1-1 1 0 0,-1 1-1 0 0,0-1 0 0 0,1 1 1 0 0,-1-1-1 0 0,0 0-9 0 0,0 0 207 0 0,0 0-1 0 0,1-1 1 0 0,-1 1 0 0 0,0 0-1 0 0,1 0 1 0 0,-1 0 0 0 0,1 0-1 0 0,0 0 1 0 0,0 1-1 0 0,0-1 1 0 0,0 0 0 0 0,1-1-207 0 0,-2 3 122 0 0,0-1 1 0 0,1 1-1 0 0,-1 0 0 0 0,0-1 1 0 0,0 1-1 0 0,1-1 0 0 0,-1 1 1 0 0,0 0-1 0 0,0-1 0 0 0,0 1 1 0 0,0-1-1 0 0,1 1 0 0 0,-1 0 1 0 0,0-1-1 0 0,0 1 0 0 0,0-1 1 0 0,0 1-1 0 0,0-1 0 0 0,0 1 1 0 0,0-1-1 0 0,0 1 0 0 0,0 0 1 0 0,0-1-1 0 0,0 1 0 0 0,-1-1 1 0 0,1 1-1 0 0,0-1 0 0 0,0 1 1 0 0,0 0-1 0 0,0-1 0 0 0,-1 1 1 0 0,1 0-1 0 0,0-1 1 0 0,0 1-1 0 0,-1 0 0 0 0,1-1 1 0 0,0 1-1 0 0,-1 0 0 0 0,1-1 1 0 0,0 1-123 0 0,-1 0 184 0 0,1-1 1 0 0,-1 1-1 0 0,1-1 1 0 0,-1 1-1 0 0,1-1 1 0 0,0 1-1 0 0,-1-1 1 0 0,1 1-1 0 0,0-1 1 0 0,-1 1-1 0 0,1-1 1 0 0,0 1-1 0 0,0-1 1 0 0,-1 0-1 0 0,1 1 1 0 0,0-1 0 0 0,0 1-1 0 0,0-1 1 0 0,0 0-185 0 0,0 0 207 0 0,0 0 0 0 0,0 0 0 0 0,0 0 1 0 0,0 1-1 0 0,0-1 0 0 0,0 0 1 0 0,0 0-1 0 0,-1 0 0 0 0,1 0 0 0 0,0 1 1 0 0,0-1-1 0 0,-1 0 0 0 0,1 0 1 0 0,-1 0-208 0 0,0 0 280 0 0,0 0 1 0 0,-1 0 0 0 0,1 0 0 0 0,-1 0 0 0 0,1 0-1 0 0,-1 0 1 0 0,1 0 0 0 0,-1 0 0 0 0,0 0-281 0 0,0 1 162 0 0,0-1 0 0 0,0 0 0 0 0,0 1 0 0 0,0-1 0 0 0,0 1 0 0 0,0 0 0 0 0,0 0 0 0 0,0 0 0 0 0,0 0 0 0 0,0 0 0 0 0,0 0 0 0 0,-1 0 0 0 0,1 1 0 0 0,0-1 0 0 0,0 1 1 0 0,1-1-1 0 0,-1 1 0 0 0,0 0 0 0 0,0 0 0 0 0,-1 0-162 0 0,-5 4 53 0 0,1 0 1 0 0,0 0-1 0 0,0 1 1 0 0,-2 1-54 0 0,-7 6 223 0 0,0 0-211 0 0,0 1 0 0 0,1 0 0 0 0,-1 3-12 0 0,11-11 36 0 0,-1 0-1 0 0,1 0 1 0 0,1 1-1 0 0,-1 0 1 0 0,1 0-1 0 0,0 0 1 0 0,1 0 0 0 0,0 1-1 0 0,-1 4-35 0 0,3-8 13 0 0,0 1-1 0 0,1-1 1 0 0,-1 0-1 0 0,1 1 1 0 0,1 3-13 0 0,-2 16-120 0 0,1-23 111 0 0,-1 1 1 0 0,1-1-1 0 0,0 1 1 0 0,0-1-1 0 0,0 1 1 0 0,0-1-1 0 0,0 1 1 0 0,0-1-1 0 0,0 1 1 0 0,1-1-1 0 0,-1 1 0 0 0,0-1 1 0 0,1 1-1 0 0,-1-1 1 0 0,1 1-1 0 0,0-1 1 0 0,-1 0-1 0 0,1 1 1 0 0,0-1-1 0 0,0 0 1 0 0,0 0-1 0 0,0 1 0 0 0,0-1 1 0 0,0 0-1 0 0,0 0 1 0 0,2 1 8 0 0,-2-1-1 0 0,7 13 17 0 0,-8-13-21 0 0,1 0 0 0 0,-1 0 0 0 0,1 0 0 0 0,0 0-1 0 0,-1 0 1 0 0,1 0 0 0 0,0 0 0 0 0,-1 0 0 0 0,1 0 0 0 0,0 0-1 0 0,0 0 1 0 0,0 0 0 0 0,0 0 0 0 0,0-1 0 0 0,0 1-1 0 0,0 0 1 0 0,1 0 5 0 0,1 0-98 0 0,1 0 0 0 0,0 0 0 0 0,0 0 0 0 0,-1-1 0 0 0,1 0 0 0 0,0 1 0 0 0,0-1 0 0 0,0 0 0 0 0,-1-1 0 0 0,1 1 0 0 0,0-1 0 0 0,0 0 0 0 0,-1 1 0 0 0,1-2 0 0 0,0 1 0 0 0,-1 0 0 0 0,1-1 98 0 0,10-5-120 0 0,-1 0 0 0 0,0-1 0 0 0,8-6 120 0 0,-16 11 50 0 0,-1 0-50 0 0,-1 0 0 0 0,1 0 0 0 0,-1 0 0 0 0,0 0 0 0 0,0-1 0 0 0,0 1 0 0 0,0-1-1 0 0,-1 0 1 0 0,18-21 13 0 0,-12 18 5 0 0,-1 1-2 0 0,0-1-1 0 0,-1 0 1 0 0,1 0-1 0 0,-1-1 1 0 0,-1 0-1 0 0,1 0 1 0 0,1-5-16 0 0,17-29 268 0 0,5-3-268 0 0,2-5 947 0 0,-30 48-659 0 0,-1 2 6 0 0,0 0-20 0 0,0 0-96 0 0,0 0-39 0 0,0 3-10 0 0,9 79-679 0 0,-8-76 541 0 0,-1-1 1 0 0,1 0 0 0 0,0 0-1 0 0,1 0 1 0 0,1 5 8 0 0,-2-6 2 0 0,1 1-1 0 0,-1-1 1 0 0,0 1 0 0 0,-1 0-1 0 0,1 3-1 0 0,-1-7 0 0 0,0 2 0 0 0,0-1 0 0 0,0 1 0 0 0,0 0 0 0 0,0-1 0 0 0,0 1 0 0 0,0-1 0 0 0,1 1 0 0 0,-1-1 0 0 0,1 1 0 0 0,0-1 0 0 0,0 0 0 0 0,0 1 0 0 0,0-1 0 0 0,0 0 0 0 0,1 1 0 0 0,-1-1 0 0 0,1 1 0 0 0,-1-3 0 0 0,3 7 0 0 0,0-1 0 0 0,1 1 0 0 0,0-2 0 0 0,1 1 0 0 0,0 0 0 0 0,-4-4 0 0 0,0 0 0 0 0,1-1 0 0 0,-1 1 0 0 0,1-1 0 0 0,-1 0 0 0 0,1 1 0 0 0,-1-1 0 0 0,1 0 0 0 0,0 0 0 0 0,0-1 0 0 0,0 1 0 0 0,0-1 0 0 0,-1 1 0 0 0,1-1 0 0 0,3 0 0 0 0,15-1-58 0 0,0 0 0 0 0,0-2 0 0 0,10-2 58 0 0,-24 2-53 0 0,0 0 1 0 0,-1 0 0 0 0,1 0-1 0 0,0-1 1 0 0,-1 0-1 0 0,0-1 1 0 0,0 1 0 0 0,0-1-1 0 0,0-1 53 0 0,5-3-34 0 0,-2 1 52 0 0,-1-1 0 0 0,0 0 0 0 0,-1 0 0 0 0,0-1 0 0 0,0 1 0 0 0,2-6-18 0 0,1-2 50 0 0,1 0 59 0 0,-2-2 0 0 0,0 0 1 0 0,-2 0-1 0 0,6-18-109 0 0,6-16-20 0 0,-14 36-8 0 0,1 0 0 0 0,-2 0 1 0 0,0-1-1 0 0,-2 1 0 0 0,2-16 28 0 0,-3 23 19 0 0,1 0 0 0 0,0 0 0 0 0,1 1 0 0 0,1-6-19 0 0,-1 7 70 0 0,0 1-1 0 0,-1-1 1 0 0,-1 0 0 0 0,1 0 0 0 0,-1 0 0 0 0,0-3-70 0 0,-1-19 773 0 0,0 28-417 0 0,0 2-152 0 0,0 0-68 0 0,0 0-9 0 0,0 1-121 0 0,1 0-1 0 0,-1-1 1 0 0,0 1-1 0 0,1 0 1 0 0,-1 0 0 0 0,0 0-1 0 0,0 0 1 0 0,1 0 0 0 0,-1 0-1 0 0,0 0 1 0 0,0-1 0 0 0,0 1-1 0 0,0 0 1 0 0,0 0 0 0 0,0 0-1 0 0,-1 0 1 0 0,1 0-1 0 0,0 0 1 0 0,0 0 0 0 0,-1 0-6 0 0,0 4 8 0 0,1 20-8 0 0,0-18 0 0 0,0 0 0 0 0,0 0 0 0 0,0 0 0 0 0,-2 6 0 0 0,-6 24 0 0 0,2 1 0 0 0,0 10 0 0 0,5-37 0 0 0,-1 0 0 0 0,-1-1 0 0 0,0 1 0 0 0,0 0 0 0 0,0-5 0 0 0,1 1 0 0 0,0 0 0 0 0,1 0 0 0 0,-1-1 0 0 0,1 1 0 0 0,1 0 0 0 0,-1 0 0 0 0,1 0 0 0 0,1 0 0 0 0,-1 2 0 0 0,3 6 0 0 0,-1-7 0 0 0,-1-1 0 0 0,0 1 0 0 0,0-1 0 0 0,0 1 0 0 0,-1 5 0 0 0,-1-12 0 0 0,0 9 0 0 0,0 0 0 0 0,1 1 0 0 0,0-1 0 0 0,0 0 0 0 0,1 0 0 0 0,1 0 0 0 0,2 9 0 0 0,3 14-8 0 0,-6-23-16 0 0,1-1 0 0 0,0 0-1 0 0,0 0 1 0 0,1 0 0 0 0,0-1 0 0 0,1 1 0 0 0,0-1 0 0 0,4 7 24 0 0,-1-5-800 0 0,17 22-3596 0 0,-15-20-3110 0 0</inkml:trace>
  <inkml:trace contextRef="#ctx0" brushRef="#br0" timeOffset="229585.721">9841 3890 10592 0 0,'0'0'818'0'0,"2"0"-532"0"0,5 0-89 0 0,-4-1 72 0 0,0 1-1 0 0,0 0 1 0 0,-1-1-1 0 0,1 0 1 0 0,0 1 0 0 0,-1-1-1 0 0,1 0 1 0 0,-1-1-1 0 0,1 1 1 0 0,0-1-269 0 0,3 0 494 0 0,-4 0-188 0 0,0 1 1 0 0,0 0-1 0 0,1 0 0 0 0,-1-1 1 0 0,0 1-1 0 0,0-1 1 0 0,0-1-307 0 0,15-8 1212 0 0,27-13 1139 0 0,-24 12-1527 0 0,0 2 0 0 0,0 0 0 0 0,1 1 0 0 0,6-1-824 0 0,34-4 581 0 0,9-3-552 0 0,-60 14-140 0 0,0 2 0 0 0,0-1 0 0 0,1 2 0 0 0,-1-1 0 0 0,0 1 0 0 0,0 1 0 0 0,0 0 0 0 0,0 0 0 0 0,0 1 0 0 0,1 1 111 0 0,33 3-1068 0 0,-40-6 875 0 0,-1 1-1 0 0,0-1 1 0 0,1 0 0 0 0,-1 1 0 0 0,0 0 0 0 0,1 0 0 0 0,-1 0-1 0 0,0 0 1 0 0,0 0 0 0 0,0 1 0 0 0,0 0 0 0 0,0-1 0 0 0,0 1 0 0 0,-1 0-1 0 0,2 1 194 0 0,10 7-1860 0 0</inkml:trace>
  <inkml:trace contextRef="#ctx0" brushRef="#br0" timeOffset="229964.774">10486 3953 13824 0 0,'0'2'629'0'0,"1"9"-415"0"0,0-1 0 0 0,1 1 0 0 0,0-1 0 0 0,2 5-214 0 0,5 24 460 0 0,-3 15 994 0 0,-4-35-582 0 0,0 1 0 0 0,1-1 0 0 0,4 11-872 0 0,4 8 1616 0 0,-6-28-1610 0 0,-3-9-89 0 0,-1-1-25 0 0,0 1-943 0 0,-1-1-385 0 0,0 0-76 0 0</inkml:trace>
  <inkml:trace contextRef="#ctx0" brushRef="#br0" timeOffset="229964.901">10645 3836 16639 0 0,'-2'-5'196'0'0,"1"-1"0"0"0,-1 1 0 0 0,1 0 0 0 0,0 0 0 0 0,0-1-1 0 0,0 1 1 0 0,1-1 0 0 0,0 1 0 0 0,0-1 0 0 0,0 1-196 0 0,0 3-39 0 0,0-2 378 0 0,-1 0-1 0 0,1-1 0 0 0,-1 1 0 0 0,0 0 1 0 0,-1 0-1 0 0,1 0 0 0 0,-1 0-338 0 0,1 0 300 0 0,0 1 0 0 0,-1-1-1 0 0,1 0 1 0 0,1 1 0 0 0,-1-1 0 0 0,0-3-300 0 0,1 5 299 0 0,0 2-317 0 0,0 0-79 0 0,0 0-267 0 0,0 0-1099 0 0,0 0-479 0 0,0 0-96 0 0</inkml:trace>
  <inkml:trace contextRef="#ctx0" brushRef="#br0" timeOffset="230322.089">10772 4007 11976 0 0,'0'0'546'0'0,"1"-2"-10"0"0,10-27-358 0 0,-3 9 680 0 0,-3 4 412 0 0,-5 14-1114 0 0,1 0-1 0 0,-1 0 1 0 0,1 0 0 0 0,-1 0 0 0 0,1 0-1 0 0,0 0 1 0 0,0 1 0 0 0,0-1 0 0 0,0 0-1 0 0,0 0 1 0 0,0 1 0 0 0,1-1 0 0 0,-1 1-1 0 0,0-1 1 0 0,1 1 0 0 0,-1-1-1 0 0,1 1-155 0 0,-1 0 484 0 0,10-7 144 0 0,-9 8-613 0 0,-1-1-1 0 0,1 1 0 0 0,0 0 1 0 0,-1-1-1 0 0,1 1 0 0 0,0 0 1 0 0,-1 0-1 0 0,1 0 0 0 0,0 0 1 0 0,0 1-15 0 0,3-1 28 0 0,7 1 32 0 0,-7 2-63 0 0,0-1-1 0 0,0 1 0 0 0,-1 0 0 0 0,1 0 0 0 0,-1 0 1 0 0,0 1-1 0 0,0 0 0 0 0,0-1 0 0 0,0 1 0 0 0,-1 1 1 0 0,1-1-1 0 0,-1 0 0 0 0,1 3 4 0 0,4 7-62 0 0,0 0 0 0 0,-1 0-1 0 0,6 16 63 0 0,-7-11 43 0 0,-1 0-1 0 0,0 7-42 0 0,0-6 57 0 0,-5-16-50 0 0,1 0 0 0 0,0 0 1 0 0,-1-1-1 0 0,0 1 0 0 0,0 0 1 0 0,0 0-1 0 0,-1 0 1 0 0,1 0-1 0 0,-1-1 0 0 0,0 1 1 0 0,0 0-1 0 0,0-1 0 0 0,0 1 1 0 0,-1 0-1 0 0,1-1 0 0 0,-1 1 1 0 0,0-1-1 0 0,0 0 0 0 0,-2 3-7 0 0,-1-1 147 0 0,1 0-1 0 0,-1 0 0 0 0,0-1 1 0 0,0 1-1 0 0,-1-1 0 0 0,1-1 0 0 0,-1 1 1 0 0,0-1-1 0 0,0 0 0 0 0,-6 2-146 0 0,-6 3 176 0 0,8-3 61 0 0,-1 0 0 0 0,0-1 0 0 0,0-1 0 0 0,-11 3-237 0 0,19-6 73 0 0,0 1 0 0 0,0-1 0 0 0,0 0 0 0 0,1 0 0 0 0,-1 0 0 0 0,0 0 0 0 0,0 0 0 0 0,0-1 0 0 0,0 0 0 0 0,0 1 0 0 0,0-1 0 0 0,0 0 0 0 0,1 0 0 0 0,-1 0-1 0 0,0-1 1 0 0,1 1 0 0 0,-1-1 0 0 0,1 1 0 0 0,-1-1 0 0 0,1 0 0 0 0,-2-1-73 0 0,-9-7 8 0 0,11 9 46 0 0,1 0 0 0 0,-1 0 1 0 0,1 1-1 0 0,0-1 0 0 0,-1 0 1 0 0,1-1-1 0 0,0 1 0 0 0,-1 0 0 0 0,1 0 1 0 0,0 0-1 0 0,0-1 0 0 0,0 1 1 0 0,0-1-1 0 0,0 1 0 0 0,1 0 1 0 0,-1-1-1 0 0,0-1-54 0 0,1 2 63 0 0,-2-4 13 0 0,0 0-1 0 0,1 0 0 0 0,0 0 0 0 0,0-1 1 0 0,0 1-1 0 0,1 0 0 0 0,0-1 1 0 0,0 1-1 0 0,0 0 0 0 0,1 0 0 0 0,-1-1 1 0 0,1 1-1 0 0,1 0 0 0 0,0-5-75 0 0,4-4-390 0 0,2-8-1172 0 0,10-18 1562 0 0,-13 30-2407 0 0,1 1-1 0 0,0 0 1 0 0,3-3 2407 0 0,10-10-7081 0 0</inkml:trace>
  <inkml:trace contextRef="#ctx0" brushRef="#br0" timeOffset="230691.083">11184 3819 13736 0 0,'0'0'629'0'0,"2"2"-13"0"0,-2-2-603 0 0,1 2 3 0 0,1 0 1 0 0,-1 0-1 0 0,0 0 0 0 0,1 1 1 0 0,-1-1-1 0 0,0 0 1 0 0,0 0-1 0 0,-1 1 1 0 0,1-1-1 0 0,0 0 0 0 0,-1 1 1 0 0,0-1-1 0 0,1 0 1 0 0,-1 1-17 0 0,3 36 636 0 0,-2-27-170 0 0,0 0 0 0 0,0-1 1 0 0,-2 1-1 0 0,1 3-466 0 0,-5 43 1702 0 0,3-29-452 0 0,-2 0 0 0 0,-1 4-1250 0 0,1-12 528 0 0,2 0 0 0 0,0 0 0 0 0,1 18-528 0 0,0-39 4 0 0,1 0 0 0 0,0 0 0 0 0,0 0 0 0 0,0 0 0 0 0,0 0 0 0 0,0 1 0 0 0,0-1 0 0 0,0 0 0 0 0,0 0 0 0 0,0 0 0 0 0,0 0 0 0 0,0 1 0 0 0,0-1 0 0 0,0 0 0 0 0,0 0 0 0 0,0 0 0 0 0,0 0 0 0 0,0 1 0 0 0,0-1 0 0 0,0 0 0 0 0,0 0 0 0 0,0 0 0 0 0,0 0 0 0 0,0 1 0 0 0,0-1 0 0 0,0 0 0 0 0,0 0 0 0 0,1 0 0 0 0,-1 0 0 0 0,0 0 0 0 0,0 0 0 0 0,0 1 0 0 0,0-1 0 0 0,0 0 0 0 0,0 0 0 0 0,1 0 0 0 0,-1 0 0 0 0,0 0 0 0 0,0 0 0 0 0,0 0 0 0 0,0 0 0 0 0,0 0 0 0 0,1 0 0 0 0,-1 1 0 0 0,0-1 0 0 0,0 0 0 0 0,0 0 0 0 0,0 0 0 0 0,1 0 0 0 0,-1 0 0 0 0,0 0 0 0 0,0 0 0 0 0,0 0-4 0 0,6-5 169 0 0,-5 4-100 0 0,5-6 203 0 0,0 1 1 0 0,0-1 0 0 0,-1 0 0 0 0,1-1 0 0 0,2-6-273 0 0,10-14 226 0 0,7-8-209 0 0,10-24-17 0 0,10-16-1 0 0,-40 70 7 0 0,-1 0 0 0 0,1 0 0 0 0,0 1 0 0 0,0 0 0 0 0,1-1 0 0 0,-1 2 0 0 0,1-1 0 0 0,0 1 0 0 0,0 0 0 0 0,1 0 0 0 0,-1 0 0 0 0,4 0-6 0 0,-9 3 64 0 0,1 1 0 0 0,0 0-1 0 0,0-1 1 0 0,0 1 0 0 0,-1 0-1 0 0,1 0 1 0 0,0 0 0 0 0,0 0-1 0 0,0 0 1 0 0,-1 1 0 0 0,1-1-1 0 0,0 0 1 0 0,0 1 0 0 0,-1 0-1 0 0,1-1 1 0 0,0 1 0 0 0,-1 0-1 0 0,1 0 1 0 0,0 0 0 0 0,-1 0-1 0 0,1 0 1 0 0,-1 0 0 0 0,0 0-1 0 0,1 0 1 0 0,0 1-64 0 0,5 6-45 0 0,0 0 0 0 0,0 1 0 0 0,0 0-1 0 0,0 1 46 0 0,4 6-272 0 0,-7-10 335 0 0,-1 0 1 0 0,1 0-1 0 0,-1 0 1 0 0,0 1-1 0 0,-1-1 1 0 0,1 1-1 0 0,-1 0 1 0 0,0-1-1 0 0,-1 1 1 0 0,0 1-64 0 0,2 5 129 0 0,-1-4-171 0 0,1 1-1 0 0,1-1 1 0 0,-1 0 0 0 0,1 0-1 0 0,1 0 1 0 0,0 0 0 0 0,0-1-1 0 0,1 0 1 0 0,0 0 0 0 0,0 0 0 0 0,0-1-1 0 0,1 0 1 0 0,1 0 0 0 0,-1 0-1 0 0,1-1 1 0 0,0-1 0 0 0,0 1 0 0 0,1-1 42 0 0,-2 0-496 0 0,17 8-2468 0 0,-5-9-5565 0 0</inkml:trace>
  <inkml:trace contextRef="#ctx0" brushRef="#br0" timeOffset="231503.722">7991 3832 4608 0 0,'0'0'208'0'0,"0"0"245"0"0,0 0 904 0 0,0 0 393 0 0,0 0 76 0 0,0 0-107 0 0,0 0-528 0 0,0 0-229 0 0,0 0-46 0 0,-2 1-66 0 0,-11 2-15 0 0,11-3-662 0 0,-1 0-1 0 0,1 1 0 0 0,-1 0 1 0 0,0-1-1 0 0,1 1 1 0 0,-1 0-1 0 0,0 1-172 0 0,-23 10 470 0 0,21-11-398 0 0,0 1 0 0 0,0 1 1 0 0,0-1-1 0 0,0 1 0 0 0,0-1 1 0 0,1 1-1 0 0,-4 4-72 0 0,-53 41 507 0 0,20-16-69 0 0,29-16-728 0 0,1-2-1466 0 0,10-13 271 0 0,1-1-69 0 0,0 0-12 0 0</inkml:trace>
  <inkml:trace contextRef="#ctx0" brushRef="#br0" timeOffset="232201.857">7640 3670 5064 0 0,'0'0'389'0'0,"0"-2"-42"0"0,0-12 418 0 0,0 9 1100 0 0,1-1 1 0 0,-1 1 0 0 0,1-1-1 0 0,0 0 1 0 0,1 1-1866 0 0,-2 4 73 0 0,0 0 1 0 0,0 1-1 0 0,0-1 1 0 0,0 0-1 0 0,0 1 1 0 0,0-1-1 0 0,0 0 1 0 0,0 0-1 0 0,0 1 1 0 0,0-1-1 0 0,0 0 1 0 0,-1 1-1 0 0,1-1 1 0 0,0 1-1 0 0,0-1 1 0 0,-1 0-1 0 0,1 1 1 0 0,0-1-1 0 0,-1 1 1 0 0,1-1-1 0 0,-1 0-73 0 0,1 1 75 0 0,-1-2 695 0 0,1 2-165 0 0,0 0-77 0 0,0 0-15 0 0,0 0-41 0 0,0 0-168 0 0,0 0-74 0 0,0 0-20 0 0,-1 2-19 0 0,-33 59 186 0 0,24-39-253 0 0,4-9 18 0 0,0 0 0 0 0,-1 10-142 0 0,0-3 170 0 0,-1 0 0 0 0,-3 5-170 0 0,-5 13 172 0 0,-55 141 431 0 0,64-164-538 0 0,5-11-45 0 0,0-1 0 0 0,0 1 0 0 0,1 0-1 0 0,-1 0 1 0 0,1 0 0 0 0,0 0 0 0 0,0 0 0 0 0,0 2-20 0 0,1-5 79 0 0,0-1 33 0 0,0 0 14 0 0,0 0 2 0 0,0 0-6 0 0,0 0-29 0 0,0 0-12 0 0,0 0-1 0 0,0 0 51 0 0,0 0 212 0 0,0 0 89 0 0,-1 0-366 0 0,-1 0 1 0 0,1 0-1 0 0,0 0 1 0 0,0-1-1 0 0,-1 1 1 0 0,1 0-1 0 0,0-1 1 0 0,0 1-1 0 0,0-1 1 0 0,-1 0-1 0 0,1 1 1 0 0,0-1-1 0 0,0 0 1 0 0,0 0-1 0 0,0 0 1 0 0,0 1-1 0 0,0-2-66 0 0,-16-20 162 0 0,1 1 32 0 0,9 13-149 0 0,1 1-1 0 0,0-1 0 0 0,1 0 1 0 0,-1 0-1 0 0,1-1 0 0 0,1 1 1 0 0,0-1-1 0 0,0 0 0 0 0,-1-6-44 0 0,-13-27 97 0 0,16 36-97 0 0,-1 0 0 0 0,1-1 0 0 0,1 1 0 0 0,-1 0 0 0 0,1-1 0 0 0,-8-26 0 0 0,8 25-13 0 0,1 6-125 0 0,0 0 0 0 0,0 1 0 0 0,0-1-1 0 0,0 0 1 0 0,1 1 0 0 0,-1-1 0 0 0,1 0 0 0 0,-1 1 0 0 0,1-1 0 0 0,-1 0 138 0 0,11-10-7592 0 0,-4 7-237 0 0</inkml:trace>
  <inkml:trace contextRef="#ctx0" brushRef="#br0" timeOffset="255203.343">16406 3212 11976 0 0,'0'0'922'0'0,"0"0"-479"0"0,0 0 217 0 0,0 0 157 0 0,0 0 30 0 0,0 0-23 0 0,0 0-128 0 0,1-2-59 0 0,48-27 1114 0 0,-35 17-1599 0 0,0 0 0 0 0,0 0 0 0 0,-2-1 0 0 0,1-1 1 0 0,-2 0-1 0 0,0-1 0 0 0,1-2-152 0 0,-9 12 52 0 0,0 0 1 0 0,0 0-1 0 0,-1 0 1 0 0,1 0-1 0 0,-1-1 1 0 0,0 1-1 0 0,-1-1 1 0 0,1 1-1 0 0,-1-1 0 0 0,0 0 1 0 0,-1 0-1 0 0,1 0 1 0 0,-1 1-1 0 0,0-1 1 0 0,-1 0-1 0 0,1 0 1 0 0,-1 0-1 0 0,0 1 0 0 0,-1-1 1 0 0,1 0-1 0 0,-2-1-52 0 0,2 6 51 0 0,1 0 1 0 0,-2-1-1 0 0,1 1 0 0 0,0-1 0 0 0,0 1 0 0 0,0 0 0 0 0,-1 0 0 0 0,1 0 0 0 0,0 0 0 0 0,-1 0 0 0 0,1 0 1 0 0,-1 0-1 0 0,1 0 0 0 0,-1 0 0 0 0,0 1 0 0 0,1-1 0 0 0,-1 1 0 0 0,0-1 0 0 0,-1 1-51 0 0,-2-1 166 0 0,1 0-1 0 0,-1 0 1 0 0,0 1-1 0 0,0 0 1 0 0,0 0-1 0 0,-3 0-165 0 0,1 1 88 0 0,0 1 0 0 0,0-1 0 0 0,0 1 0 0 0,0 1 0 0 0,0-1 0 0 0,1 1 0 0 0,-1 1 0 0 0,1-1-88 0 0,-12 8 40 0 0,1 1 0 0 0,-2 2-40 0 0,12-8 21 0 0,0 0 0 0 0,0 1 0 0 0,1 0 0 0 0,0 1 0 0 0,1-1 0 0 0,0 1 0 0 0,0 0 0 0 0,-2 5-21 0 0,6-10 2 0 0,0-1 1 0 0,0 1-1 0 0,0 0 0 0 0,0-1 0 0 0,0 1 1 0 0,1 0-1 0 0,0 0 0 0 0,-1 0 0 0 0,1 0 0 0 0,0-1 1 0 0,0 1-1 0 0,0 0 0 0 0,1 0 0 0 0,-1 0 1 0 0,1 0-1 0 0,-1-1 0 0 0,1 1 0 0 0,0 0 0 0 0,0-1 1 0 0,0 1-1 0 0,1 0 0 0 0,-1-1 0 0 0,1 1 0 0 0,-1-1 1 0 0,1 0-1 0 0,1 2-2 0 0,5 6-31 0 0,2 0 0 0 0,-1-1 0 0 0,2 1 0 0 0,-1-2 0 0 0,2 1 31 0 0,-6-4 1 0 0,-4-3-1 0 0,13 10 0 0 0,1 0 0 0 0,1-1 0 0 0,11 6 0 0 0,-22-14 0 0 0,0 1 0 0 0,0 0 0 0 0,0 0 0 0 0,-1 1 0 0 0,0 0 0 0 0,1 0 0 0 0,0 1 0 0 0,16 16 11 0 0,-17-18 74 0 0,-1 1 0 0 0,0-1-1 0 0,-1 1 1 0 0,1-1 0 0 0,-1 1 0 0 0,0 0 0 0 0,0 0-1 0 0,0 1 1 0 0,-1-1 0 0 0,0 1 0 0 0,0-1 0 0 0,0 1-1 0 0,-1 0 1 0 0,0-1 0 0 0,0 1 0 0 0,0 0 0 0 0,-1 0 0 0 0,0 1-85 0 0,0-3 72 0 0,-1 0 0 0 0,1 0 0 0 0,-1 0 0 0 0,0 0 0 0 0,-1-1 0 0 0,1 1 0 0 0,-1 0 1 0 0,1-1-1 0 0,-1 1 0 0 0,-2 2-72 0 0,-2 3 148 0 0,0 0 0 0 0,-1-1 0 0 0,-3 3-148 0 0,-8 10 132 0 0,12-14-161 0 0,0 1 1 0 0,-1-1 0 0 0,0 0 0 0 0,0-1-1 0 0,-1 0 1 0 0,0 0 0 0 0,0 0 0 0 0,0-1-1 0 0,0-1 1 0 0,-3 2 28 0 0,-1-2-332 0 0,9-3 211 0 0,0 0-1 0 0,1 0 0 0 0,-1 0 0 0 0,1 0 0 0 0,-1 0 1 0 0,1 1-1 0 0,-1-1 0 0 0,1 1 0 0 0,-2 1 122 0 0,4-2-1358 0 0,-13-5-2325 0 0,11 3 2799 0 0,-9-7-6522 0 0</inkml:trace>
  <inkml:trace contextRef="#ctx0" brushRef="#br0" timeOffset="255599.622">16729 2974 11600 0 0,'0'0'530'0'0,"0"0"-7"0"0,0 1-334 0 0,18 37 1451 0 0,-11-23-501 0 0,0-1 1 0 0,-1 2-1 0 0,-1-1 0 0 0,2 7-1139 0 0,-1 1 1372 0 0,1 0-1 0 0,9 19-1371 0 0,-6-16 1064 0 0,6 24-1064 0 0,-8-21 856 0 0,11 21-856 0 0,2 10 412 0 0,-13-34-547 0 0,-1-5 515 0 0,3 19-380 0 0,-9-32-270 0 0,0 0 0 0 0,0-1 0 0 0,-1 1 0 0 0,0 0 0 0 0,0 0 0 0 0,-1-1 0 0 0,0 3 270 0 0,0-7-324 0 0,1-1 0 0 0,-1 1 0 0 0,0-1 0 0 0,0 1 0 0 0,-1-1 0 0 0,1 0 0 0 0,0 0 0 0 0,-1 0 0 0 0,1 1 1 0 0,-1-1-1 0 0,-1 1 324 0 0,-1 1-412 0 0,-10 14-1635 0 0</inkml:trace>
  <inkml:trace contextRef="#ctx0" brushRef="#br0" timeOffset="255600.622">16608 3273 16495 0 0,'0'0'760'0'0,"2"-1"-21"0"0,15-6-446 0 0,-2-1 739 0 0,0 0-1 0 0,6-6-1031 0 0,5-2 843 0 0,9-3 880 0 0,38-14-1723 0 0,-41 19 349 0 0,-22 10-222 0 0,1 0 0 0 0,0 1 1 0 0,5-1-128 0 0,11-3 179 0 0,-5 2-401 0 0,1 0 0 0 0,2 2 222 0 0,-20 3-281 0 0,1-1 0 0 0,-1 2 0 0 0,0-1 0 0 0,1 1 0 0 0,-1 0 0 0 0,0 0 0 0 0,3 1 281 0 0,8 1-1345 0 0,5 1-374 0 0</inkml:trace>
  <inkml:trace contextRef="#ctx0" brushRef="#br0" timeOffset="255956.651">17059 3384 14568 0 0,'0'0'664'0'0,"0"0"-8"0"0,-1-2-419 0 0,1-1-195 0 0,-1 0 0 0 0,0 0 0 0 0,1 0 0 0 0,0 0-1 0 0,0-1 1 0 0,0 1 0 0 0,0 0 0 0 0,0 0 0 0 0,1 0 0 0 0,-1 0 0 0 0,1-1 0 0 0,0 0-42 0 0,2-8 1500 0 0,1-1-1 0 0,5-9-1499 0 0,-7 19 94 0 0,0 0 0 0 0,-1 0 0 0 0,1 0-1 0 0,1 0 1 0 0,-1 1 0 0 0,0-1 0 0 0,1 1 0 0 0,-1-1-1 0 0,1 1 1 0 0,0 0 0 0 0,0 0 0 0 0,-1 0-1 0 0,2 1 1 0 0,-1-2-94 0 0,5 0 86 0 0,-1 0-1 0 0,1 0 0 0 0,0 0 1 0 0,0 1-1 0 0,6-1-85 0 0,-12 2-1 0 0,0 1-1 0 0,0 0 0 0 0,0 0 1 0 0,0 0-1 0 0,-1 0 1 0 0,1 0-1 0 0,0 1 0 0 0,0-1 1 0 0,0 1-1 0 0,-1-1 1 0 0,1 1-1 0 0,0-1 0 0 0,0 1 1 0 0,-1 0-1 0 0,2 1 2 0 0,23 18-53 0 0,-10-7 69 0 0,-10-8 36 0 0,0 1 1 0 0,-1-1-1 0 0,0 1 1 0 0,0-1-1 0 0,0 1 0 0 0,0 1 1 0 0,-1-1-1 0 0,0 1 0 0 0,0 0 1 0 0,-1 0-1 0 0,0 0 1 0 0,0 0-1 0 0,0 4-52 0 0,1 1 205 0 0,-1 0 0 0 0,-1 1 1 0 0,0 0-1 0 0,-1-1 0 0 0,0 1 0 0 0,-1 0 0 0 0,-1 11-205 0 0,0-20 59 0 0,0 0 0 0 0,0 0 0 0 0,0 0 1 0 0,-1 0-1 0 0,1-1 0 0 0,-1 1 0 0 0,0 1-59 0 0,-6 13 262 0 0,7-14-201 0 0,-1 0-1 0 0,1-1 0 0 0,-1 1 1 0 0,0-1-1 0 0,0 1 0 0 0,0-1 1 0 0,-1 0-1 0 0,1 0 0 0 0,-1 0 1 0 0,0 0-1 0 0,0 0 1 0 0,0 0-1 0 0,0-1 0 0 0,0 1 1 0 0,-1-1-1 0 0,1 0 0 0 0,-1 0 1 0 0,0-1-1 0 0,1 1 0 0 0,-1-1 1 0 0,0 1-1 0 0,0-1 0 0 0,0 0 1 0 0,0 0-61 0 0,-2 0 61 0 0,-1 0 1 0 0,1-1-1 0 0,0 1 0 0 0,0-1 1 0 0,0 0-1 0 0,0-1 0 0 0,0 1 1 0 0,0-1-1 0 0,0 0 1 0 0,0-1-1 0 0,0 0 0 0 0,0 0 1 0 0,0 0-1 0 0,0 0 1 0 0,-1-2-62 0 0,-1-1 4 0 0,0 0 1 0 0,0-1 0 0 0,1 0 0 0 0,0 0 0 0 0,0 0 0 0 0,0-1 0 0 0,1 0 0 0 0,0-1 0 0 0,0 1-1 0 0,1-1 1 0 0,0-1 0 0 0,0 0-5 0 0,-1 0-376 0 0,1-1 0 0 0,1 0 1 0 0,-1 0-1 0 0,2 0 0 0 0,-2-5 376 0 0,4 10-395 0 0,0 0 0 0 0,0 0 0 0 0,0 0 0 0 0,1 0 0 0 0,0 0 0 0 0,0-1 0 0 0,0 1 0 0 0,1 0-1 0 0,0 0 1 0 0,0 0 0 0 0,0 0 0 0 0,2-4 395 0 0,6-13-1676 0 0</inkml:trace>
  <inkml:trace contextRef="#ctx0" brushRef="#br0" timeOffset="256300.333">17286 3336 11024 0 0,'2'2'505'0'0,"12"17"137"0"0,-6-10-565 0 0,-1 1-1 0 0,0 0 1 0 0,1 3-77 0 0,11 18 2359 0 0,-12-21-1270 0 0,-1 0 0 0 0,0 0 0 0 0,2 5-1089 0 0,-3-2 591 0 0,-2-5-104 0 0,0 0 1 0 0,1 0-1 0 0,0-1 1 0 0,0 0-1 0 0,1 1-487 0 0,-4-7 92 0 0,-1 0 0 0 0,1 1 0 0 0,0-1 0 0 0,0 0 0 0 0,-1 1 0 0 0,1-1 0 0 0,-1 1 0 0 0,0-1 0 0 0,1 1 0 0 0,-1 0 0 0 0,0-1 0 0 0,0 2-92 0 0,0-2 528 0 0,1 0-432 0 0,-1-1 0 0 0,0 1 0 0 0,1-1 0 0 0,-1 1 0 0 0,0-1 0 0 0,0 1 0 0 0,0-1 0 0 0,1 1 0 0 0,-1-1-1 0 0,0 1 1 0 0,0-1 0 0 0,0 1 0 0 0,0-1 0 0 0,0 1 0 0 0,0-1 0 0 0,0 1 0 0 0,0-1 0 0 0,0 1 0 0 0,0-1 0 0 0,0 1-1 0 0,0 0 1 0 0,-1-1 0 0 0,1 1 0 0 0,0-1 0 0 0,0 1 0 0 0,0-1 0 0 0,-1 0 0 0 0,1 1 0 0 0,0-1 0 0 0,-1 1 0 0 0,1-1 0 0 0,-1 1-96 0 0,-1-1 60 0 0,-1-1 0 0 0,1 1 0 0 0,0-1 0 0 0,-1 1 0 0 0,1-1 0 0 0,-1 0 0 0 0,1 0 0 0 0,0 0 0 0 0,0 0 0 0 0,-1 0 0 0 0,1-1 0 0 0,0 1 0 0 0,0 0 0 0 0,0-1 0 0 0,1 0 1 0 0,-1 0-1 0 0,0 1 0 0 0,1-1 0 0 0,-1 0 0 0 0,1 0 0 0 0,-1 0 0 0 0,1-1 0 0 0,0 1 0 0 0,0 0 0 0 0,-1-2-60 0 0,-3-8 105 0 0,0-1-1 0 0,1 0 1 0 0,1 0-1 0 0,-1-5-104 0 0,0 2 67 0 0,3 10-59 0 0,-1-1 0 0 0,1 0 0 0 0,0 0 1 0 0,1 0-1 0 0,0 0 0 0 0,0 1 0 0 0,1-1 0 0 0,-1 0 0 0 0,1 0 0 0 0,1 0 0 0 0,0-2-8 0 0,4-8-66 0 0,1 1-1 0 0,0-1 0 0 0,7-11 67 0 0,-11 25-55 0 0,-1-1 0 0 0,0 0 0 0 0,1 0 0 0 0,0 1 0 0 0,0-1 0 0 0,0 1 0 0 0,0 0 0 0 0,0 0 0 0 0,1 0-1 0 0,-1 0 1 0 0,1 1 0 0 0,0-1 0 0 0,0 1 0 0 0,0 0 0 0 0,0 0 0 0 0,0 1 0 0 0,0-1 0 0 0,1 1 55 0 0,2 0-662 0 0,0 0 1 0 0,0 1 0 0 0,0 0-1 0 0,2 0 662 0 0,16 5-7074 0 0,-7 0-231 0 0</inkml:trace>
  <inkml:trace contextRef="#ctx0" brushRef="#br0" timeOffset="257282.193">17723 3381 17855 0 0,'0'0'407'0'0,"0"0"60"0"0,0 0 21 0 0,0-3-60 0 0,-1-1-320 0 0,1 1-1 0 0,0-1 1 0 0,-1 0 0 0 0,1 0 0 0 0,-1 0 0 0 0,0 0 0 0 0,-1-1-108 0 0,2 4 84 0 0,-1 0 0 0 0,1 1 1 0 0,0-1-1 0 0,-1 0 0 0 0,1 1 1 0 0,0-1-1 0 0,-1 0 0 0 0,1 1 1 0 0,-1-1-1 0 0,1 1 1 0 0,-1-1-1 0 0,1 1 0 0 0,-1-1 1 0 0,1 1-1 0 0,-1-1 0 0 0,1 1 1 0 0,-1-1-1 0 0,0 1 1 0 0,1 0-1 0 0,-1-1 0 0 0,0 1 1 0 0,1 0-1 0 0,-1 0 0 0 0,0-1 1 0 0,0 1-1 0 0,1 0 1 0 0,-1 0-1 0 0,0 0 0 0 0,0 0 1 0 0,1 0-1 0 0,-1 0 0 0 0,0 0 1 0 0,0 0-1 0 0,1 0 0 0 0,-1 0 1 0 0,0 1-1 0 0,1-1 1 0 0,-1 0-1 0 0,0 0 0 0 0,1 1 1 0 0,-1-1-1 0 0,0 0 0 0 0,1 1 1 0 0,-1-1-1 0 0,0 1 1 0 0,0 0-85 0 0,-9 6 99 0 0,-1 2 0 0 0,1-1 0 0 0,0 2 0 0 0,0-1 1 0 0,2 1-1 0 0,-1 1 0 0 0,1-1 0 0 0,0 1 1 0 0,1 1-1 0 0,1 0 0 0 0,-1 0 0 0 0,2 0 0 0 0,0 0 1 0 0,0 1-1 0 0,1 0 0 0 0,1 0 0 0 0,-1 7-99 0 0,4-17-3 0 0,0 1 0 0 0,0-1 1 0 0,0 0-1 0 0,0 1 0 0 0,0-1 0 0 0,1 1 0 0 0,0-1 0 0 0,-1 0 0 0 0,1 0 0 0 0,0 1 0 0 0,1-1 0 0 0,0 2 3 0 0,-1-3-9 0 0,0-1-1 0 0,-1 0 1 0 0,1 1-1 0 0,0-1 1 0 0,0 0-1 0 0,0 0 1 0 0,-1 0-1 0 0,1 0 1 0 0,1 0-1 0 0,-1 0 1 0 0,0 0-1 0 0,0 0 1 0 0,0 0-1 0 0,0 0 1 0 0,1-1-1 0 0,-1 1 1 0 0,0 0-1 0 0,1-1 1 0 0,-1 1-1 0 0,1-1 1 0 0,-1 1-1 0 0,0-1 1 0 0,1 0-1 0 0,-1 0 1 0 0,1 0-1 0 0,-1 0 1 0 0,1 0-1 0 0,-1 0 1 0 0,1 0 9 0 0,2 0-26 0 0,0-1 0 0 0,-1 0 0 0 0,1 0 1 0 0,0-1-1 0 0,-1 1 0 0 0,1-1 1 0 0,-1 0-1 0 0,1 0 0 0 0,-1 0 0 0 0,2-2 26 0 0,2-2-54 0 0,-1 0 0 0 0,0 0 0 0 0,5-7 54 0 0,4-4-59 0 0,4-7 52 0 0,-1-1 1 0 0,1-1 6 0 0,1-3 2 0 0,9-10-2 0 0,-13 20 463 0 0,-1-1 0 0 0,0-2-463 0 0,-14 20 152 0 0,-1 2-31 0 0,0 0-8 0 0,0 0-9 0 0,0 0-32 0 0,4 10 72 0 0,0-3-140 0 0,0 0-1 0 0,-1 1 1 0 0,0-1 0 0 0,0 1-1 0 0,0 5-3 0 0,-1-6 11 0 0,0 0-1 0 0,0 0 0 0 0,1 0 0 0 0,0-1 0 0 0,0 1 0 0 0,0-1 0 0 0,1 0 0 0 0,0 1-10 0 0,2-1-79 0 0,0 1 1 0 0,0-1-1 0 0,0 0 1 0 0,0-1-1 0 0,1 0 1 0 0,0 0-1 0 0,0 0 0 0 0,1-1 1 0 0,-1 0-1 0 0,1 0 1 0 0,7 2 78 0 0,-9-5-167 0 0,0 1 0 0 0,-1-1 0 0 0,1 0 0 0 0,0 0 0 0 0,0-1 0 0 0,0 1 1 0 0,0-1-1 0 0,0-1 0 0 0,0 1 0 0 0,0-1 0 0 0,0 0 0 0 0,-1 0 0 0 0,1-1 0 0 0,0 1 0 0 0,-1-2 1 0 0,1 1-1 0 0,0-1 167 0 0,7-3-404 0 0,-1 0 1 0 0,0-1 0 0 0,0-1 0 0 0,-1 0-1 0 0,1-1 1 0 0,-2 0 0 0 0,1 0 0 0 0,-2-1-1 0 0,1 0 1 0 0,-1-1 0 0 0,2-5 403 0 0,9-14-421 0 0,-3-1 1 0 0,0-2-1 0 0,8-24 421 0 0,-16 33 298 0 0,-1 0-1 0 0,-1-1 0 0 0,-1 0 0 0 0,-1 0 0 0 0,0-16-297 0 0,-5 41 8 0 0,1-12 792 0 0,0 0 0 0 0,0 0 0 0 0,-2 0 0 0 0,1 0 0 0 0,-2-4-800 0 0,2 16 83 0 0,0-1 0 0 0,-1 1 1 0 0,1-1-1 0 0,0 1 1 0 0,0 0-1 0 0,-1-1 0 0 0,1 1 1 0 0,0 0-1 0 0,-1-1 1 0 0,1 1-1 0 0,0 0 0 0 0,-1 0 1 0 0,1-1-1 0 0,0 1 1 0 0,-1 0-1 0 0,1 0 0 0 0,0-1 1 0 0,-1 1-1 0 0,1 0 1 0 0,-1 0-1 0 0,1 0 0 0 0,-1 0 1 0 0,1 0-1 0 0,0 0 1 0 0,-1 0-1 0 0,1 0 0 0 0,-1 0 1 0 0,1 0-1 0 0,-1 0 1 0 0,1 0-1 0 0,-1 0 0 0 0,1 0 1 0 0,0 0-1 0 0,-1 0 1 0 0,1 0-84 0 0,-15 4 334 0 0,15-4-275 0 0,-6 3 37 0 0,0 0 0 0 0,1 0 0 0 0,-1 0 0 0 0,1 0 0 0 0,0 1 0 0 0,0 0 0 0 0,0 0 0 0 0,1 1 0 0 0,-1-1 0 0 0,-1 3-96 0 0,-6 9 139 0 0,0 0 0 0 0,-5 12-139 0 0,0-1 113 0 0,9-13-49 0 0,0 0 0 0 0,1 1 0 0 0,1-1 0 0 0,1 1-1 0 0,0 0 1 0 0,-1 10-64 0 0,5-21-6 0 0,0 0 0 0 0,0 0 0 0 0,1 0 0 0 0,-1 0 0 0 0,1 1 0 0 0,0-1 0 0 0,0 0 0 0 0,1 0 0 0 0,-1 0 0 0 0,1 0 0 0 0,0 0 0 0 0,0 0 0 0 0,0 0 0 0 0,1 1 6 0 0,-1-2-8 0 0,1 0 0 0 0,-1 0 0 0 0,1-1-1 0 0,0 1 1 0 0,-1-1 0 0 0,1 0 0 0 0,1 1-1 0 0,-1-1 1 0 0,0 0 0 0 0,0 0-1 0 0,1 0 1 0 0,-1-1 0 0 0,1 1 0 0 0,-1-1-1 0 0,1 1 1 0 0,0-1 0 0 0,0 0-1 0 0,0 0 1 0 0,-1 0 0 0 0,2 0 8 0 0,0 0-43 0 0,0-1 0 0 0,0 0 0 0 0,0 0 0 0 0,0 0 0 0 0,0 0 0 0 0,1-1 0 0 0,-1 0 0 0 0,0 1 0 0 0,2-2 43 0 0,35-12-266 0 0,-35 11 225 0 0,0 0 0 0 0,0 0 1 0 0,-1-1-1 0 0,1 0 0 0 0,-1 0 1 0 0,0 0-1 0 0,0-1 1 0 0,3-3 40 0 0,7-9-140 0 0,11-16 140 0 0,-18 23-1 0 0,3-7-43 0 0,0 1 0 0 0,4-11 44 0 0,-5 9-28 0 0,0 0 0 0 0,3-1 28 0 0,-10 13 6 0 0,0 1 0 0 0,0-1 0 0 0,0 0 0 0 0,0 0 0 0 0,-1 0 0 0 0,0-1 0 0 0,0 1 0 0 0,-1-1 0 0 0,0 1 0 0 0,0-1 0 0 0,-1 1 0 0 0,1-1 0 0 0,-1-1-6 0 0,-2 3 77 0 0,0 7 808 0 0,8 49-591 0 0,-2-19-124 0 0,6 18-24 0 0,-7-33-104 0 0,1 0-1 0 0,-1 14-41 0 0,-1-11 53 0 0,2-1 0 0 0,3 16-53 0 0,4 17 73 0 0,5 82 100 0 0,-12-94-117 0 0,-1-7 30 0 0,0 17-86 0 0,-4-44 14 0 0,1 0-1 0 0,-1-1 1 0 0,0 1 0 0 0,-1-1 0 0 0,0 1-1 0 0,0-1 1 0 0,0 1 0 0 0,0-1 0 0 0,-3 4-14 0 0,2-4 27 0 0,1 0 1 0 0,-1 0 0 0 0,1 0-1 0 0,1 1 1 0 0,-1-1 0 0 0,1 1 0 0 0,-1-1-1 0 0,2 1 1 0 0,-1 4-28 0 0,0-8 15 0 0,1 0 1 0 0,-1 1-1 0 0,0-1 0 0 0,0 0 0 0 0,0 0 1 0 0,0 0-1 0 0,0 0 0 0 0,0 0 0 0 0,0 0 1 0 0,0 0-1 0 0,-1-1 0 0 0,1 1 1 0 0,-1 0-1 0 0,0-1 0 0 0,1 1 0 0 0,-1-1 1 0 0,0 1-1 0 0,0-1 0 0 0,0 0 0 0 0,0 0 1 0 0,-1 1-16 0 0,-3 1 53 0 0,-1 1 0 0 0,0-1 0 0 0,0 0 1 0 0,0-1-1 0 0,0 0 0 0 0,-1 0-53 0 0,2 0 40 0 0,-2 0-1 0 0,0 0 0 0 0,1-1 0 0 0,-1 1 0 0 0,0-2 0 0 0,0 1 0 0 0,0-1 0 0 0,1 0 0 0 0,-1-1 0 0 0,0 1 0 0 0,0-2 0 0 0,-6-1-39 0 0,4 0 22 0 0,9 3-11 0 0,0 0-8 0 0,1 0-1 0 0,-1 0 0 0 0,1 0 0 0 0,0-1 1 0 0,-1 1-1 0 0,1 0 0 0 0,-1 0 0 0 0,1 0 1 0 0,0 0-1 0 0,-1 0 0 0 0,1-1 0 0 0,-1 1 1 0 0,1 0-1 0 0,0 0 0 0 0,-1-1 0 0 0,1 1 1 0 0,0 0-1 0 0,0-1 0 0 0,-1 1 0 0 0,1 0-2 0 0,-2-17-15 0 0,3 15 3 0 0,-1 0 0 0 0,1 0 0 0 0,-1 0 0 0 0,1 0 0 0 0,0 0 0 0 0,0 0 0 0 0,0 0 0 0 0,0 1 0 0 0,0-1 0 0 0,0 0 0 0 0,1 1 0 0 0,-1-1 0 0 0,1 0 0 0 0,-1 1 0 0 0,1 0 0 0 0,0-2 12 0 0,0 2-15 0 0,7-7-53 0 0,1 1 0 0 0,0-1-1 0 0,7-2 69 0 0,2-2-56 0 0,22-14-76 0 0,2 2 1 0 0,37-15 131 0 0,22-11-177 0 0,36-18 87 0 0,-71 38 20 0 0,33-24 70 0 0,-86 46 1 0 0,12-7 30 0 0,-1-1 1 0 0,-1-1-1 0 0,19-17-31 0 0,-36 28 26 0 0,11-11 102 0 0,0-1 0 0 0,-1 0 0 0 0,15-20-128 0 0,-27 30 83 0 0,4-5 37 0 0,0 0 0 0 0,-1-1-1 0 0,2-5-119 0 0,-8 16-3 0 0,0-1 0 0 0,-1 1 0 0 0,0-1 0 0 0,1 0 0 0 0,-1 0 0 0 0,-1 1 0 0 0,1-1 0 0 0,-1 0 0 0 0,1 0 0 0 0,-1 0 0 0 0,0 0 0 0 0,-1 0 0 0 0,1 0-1 0 0,-1 0 1 0 0,0-2 3 0 0,0 4 15 0 0,1 1 0 0 0,-1 0 0 0 0,0 0 0 0 0,1 0 0 0 0,-1 0 0 0 0,0 0 0 0 0,0 0 0 0 0,0 0 0 0 0,0 0-1 0 0,0 0 1 0 0,0 0 0 0 0,0 0 0 0 0,-1 1 0 0 0,1-1 0 0 0,0 0 0 0 0,0 1 0 0 0,-1-1 0 0 0,1 1 0 0 0,0-1-1 0 0,-1 1 1 0 0,1 0 0 0 0,0 0 0 0 0,-1-1 0 0 0,1 1 0 0 0,0 0 0 0 0,-1 0 0 0 0,1 0 0 0 0,-1 1-15 0 0,-2-1 36 0 0,0 0 0 0 0,0 0 0 0 0,0 1 0 0 0,0-1 0 0 0,0 1 1 0 0,0 0-1 0 0,0 0 0 0 0,1 1 0 0 0,-1-1 0 0 0,0 1-36 0 0,-10 7 5 0 0,0 0 1 0 0,1 1-1 0 0,0 0 0 0 0,0 1 1 0 0,2 1-1 0 0,-1 0 0 0 0,1 0 1 0 0,1 1-1 0 0,0 0 0 0 0,1 1 1 0 0,0 0-1 0 0,-2 7-5 0 0,-4 7 0 0 0,8-15 0 0 0,0-1 0 0 0,0 1 0 0 0,2 0 0 0 0,-1 0 0 0 0,2 1 0 0 0,0 0 0 0 0,-3 14 0 0 0,4-10-7 0 0,2-12 14 0 0,0-1-1 0 0,0 1 1 0 0,1 0 0 0 0,-1 0 0 0 0,2 3-7 0 0,-1-8 4 0 0,0 0 0 0 0,0 1 0 0 0,0-1 0 0 0,1 1 0 0 0,-1-1 0 0 0,1 1 0 0 0,-1-1 0 0 0,1 0 0 0 0,-1 1 0 0 0,1-1-1 0 0,0 0 1 0 0,0 0 0 0 0,0 0 0 0 0,0 1 0 0 0,0-1 0 0 0,0 0 0 0 0,0 0 0 0 0,0 0 0 0 0,0 0 0 0 0,0-1 0 0 0,0 1-1 0 0,1 0 1 0 0,0 0-4 0 0,5 2 6 0 0,1 0-1 0 0,0 0 1 0 0,0-1-1 0 0,0 0 1 0 0,0 0-1 0 0,0-1 1 0 0,0 0-1 0 0,0 0 1 0 0,0-1-1 0 0,1 0 0 0 0,2-1-4 0 0,17-3-110 0 0,1 0 0 0 0,17-7 109 0 0,-17 5-40 0 0,-25 5 48 0 0,66-14-1532 0 0,62-23 1524 0 0,-93 24-719 0 0,80-31-7292 0 0,-37 5-878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4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1302 237 10592 0 0,'0'0'488'0'0,"0"0"-12"0"0,0-1-307 0 0,0-4-33 0 0,0 3 472 0 0,0 2 205 0 0,0 0 34 0 0,0 0-14 0 0,0 0-87 0 0,0 0-40 0 0,0 0-9 0 0,-1 2-61 0 0,-11 9-309 0 0,1 1 0 0 0,0 0 0 0 0,1 1 0 0 0,1 0 0 0 0,0 0 0 0 0,-1 4-327 0 0,-2 3 274 0 0,-26 47 413 0 0,11-18-230 0 0,-50 79 1419 0 0,-83 105-1876 0 0,16-31 828 0 0,34-47-272 0 0,-27 38 11 0 0,17-29-258 0 0,34-54-21 0 0,70-89-60 0 0,-1 0 0 0 0,-11 10-228 0 0,27-30 79 0 0,2-1-74 0 0,0-1 1 0 0,0 1-1 0 0,0-1 0 0 0,-1 1 1 0 0,1-1-1 0 0,0 1 0 0 0,0-1 1 0 0,-1 1-1 0 0,1-1 1 0 0,-1 0-1 0 0,1 0 0 0 0,0 1 1 0 0,-1-1-6 0 0,2-2 3 0 0,203-201-83 0 0,-143 141 80 0 0,41-56 0 0 0,-2 3 0 0 0,61-50-2709 0 0,-154 157 907 0 0,-2 0-3832 0 0,-5 8-1252 0 0</inkml:trace>
  <inkml:trace contextRef="#ctx0" brushRef="#br0" timeOffset="435.159">191 1725 14400 0 0,'0'0'661'0'0,"-1"-2"-17"0"0,-3-4-415 0 0,1-2-102 0 0,2 7 395 0 0,1 1 170 0 0,0 0 32 0 0,0 0-26 0 0,0 0-129 0 0,0 0-52 0 0,0 0-6 0 0,0 3-43 0 0,2 22-133 0 0,0-1 0 0 0,2 1 0 0 0,1 0-335 0 0,3 21 372 0 0,20 156 922 0 0,9 65-138 0 0,-18-133-243 0 0,-6 11-913 0 0,3 135 695 0 0,-6-69-301 0 0,27 588 526 0 0,-32-646-779 0 0,0 100 126 0 0,-10 122 178 0 0,-10 130-142 0 0,9-322-249 0 0,-8 190 107 0 0,7 72 15 0 0,8-290-254 0 0,-1-142-434 0 0,1 1 0 0 0,1-1 1 0 0,0 0-1 0 0,0 0 0 0 0,3 5 512 0 0,-5-18-45 0 0,0 1 0 0 0,0-1 0 0 0,0 0 0 0 0,0 0 0 0 0,1 0 0 0 0,-1 1 0 0 0,0-1 1 0 0,0 0-1 0 0,0 0 0 0 0,0 1 0 0 0,1-1 0 0 0,-1 0 0 0 0,0 0 0 0 0,0 0 0 0 0,1 0 0 0 0,-1 1 1 0 0,0-1-1 0 0,0 0 0 0 0,1 0 0 0 0,-1 0 0 0 0,0 0 0 0 0,0 0 0 0 0,1 0 0 0 0,-1 0 1 0 0,0 0-1 0 0,0 0 0 0 0,1 0 0 0 0,-1 0 0 0 0,0 0 0 0 0,1 0 0 0 0,-1 0 0 0 0,0 0 1 0 0,0 0-1 0 0,1 0 0 0 0,-1 0 0 0 0,0 0 0 0 0,0 0 0 0 0,1 0 0 0 0,-1-1 0 0 0,0 1 1 0 0,0 0-1 0 0,1 0 0 0 0,-1 0 0 0 0,0 0 0 0 0,0-1 0 0 0,0 1 45 0 0,14-11-2586 0 0,-4-8-2976 0 0,0-10-1446 0 0</inkml:trace>
  <inkml:trace contextRef="#ctx0" brushRef="#br0" timeOffset="2202.199">1373 319 8952 0 0,'0'0'200'0'0,"0"0"33"0"0,0 0 15 0 0,11 5 536 0 0,-5-2-538 0 0,1 1 1 0 0,-1-1-1 0 0,1 0 1 0 0,0 0-1 0 0,0-1 1 0 0,0 0-1 0 0,0-1 1 0 0,1 1-247 0 0,6 1 452 0 0,31 7 1608 0 0,9-1-2060 0 0,-18-3 724 0 0,18 2 552 0 0,0-3-1 0 0,19-2-1275 0 0,110-5 1475 0 0,-149 1-1256 0 0,338-24 1033 0 0,-319 20-1071 0 0,156-21 594 0 0,-55 6-454 0 0,-116 16-294 0 0,840-81 565 0 0,-812 81-608 0 0,495-26 1067 0 0,-280 20-1009 0 0,136-3 153 0 0,-191 3-142 0 0,-45-2 29 0 0,-70 3-30 0 0,432-44 344 0 0,-361 36-148 0 0,-12 1-198 0 0,-51 4 154 0 0,-74 6-122 0 0,25 1-82 0 0,-29 3 374 0 0,36-8-374 0 0,-57 7 103 0 0,-1 1 0 0 0,5 1-103 0 0,29-3 98 0 0,-41 1-83 0 0,-10 3 57 0 0,-2 0 7 0 0,0 0-11 0 0,6 12 2 0 0,-2-1-78 0 0,-1 0-1 0 0,1 1 0 0 0,-2-1 1 0 0,0 1-1 0 0,0-1 0 0 0,-1 1 1 0 0,0-1-1 0 0,-1 11 9 0 0,0-9 24 0 0,2 0-1 0 0,0 0 1 0 0,0 1-24 0 0,4 22-2 0 0,13 188 13 0 0,-4-23 120 0 0,0 13 95 0 0,20 131 74 0 0,-30-292-273 0 0,6 81 222 0 0,15 204 218 0 0,-8-119-222 0 0,0 3-47 0 0,9 162 188 0 0,-4-80-259 0 0,-6-95-19 0 0,22 176 92 0 0,-31-314-191 0 0,-5-42 9 0 0,33 320 149 0 0,-34-324-163 0 0,7 135 120 0 0,7 45 38 0 0,-2-29-60 0 0,4 23 9 0 0,0-10-27 0 0,-9-99-44 0 0,-4-49 37 0 0,0 37-77 0 0,0 42 249 0 0,18 99-249 0 0,-12-129 79 0 0,-8-71-57 0 0,16 132 160 0 0,-11-106-92 0 0,2 0 0 0 0,6 12-90 0 0,-14-52 7 0 0,-1-1-7 0 0,0 0 1 0 0,0 0-1 0 0,-1 0 1 0 0,1 1-1 0 0,-1-1 1 0 0,0 0 0 0 0,0 0-1 0 0,-1 4 0 0 0,2-3 40 0 0,-2 7 301 0 0,0-12-333 0 0,1 0-1 0 0,0 1 1 0 0,0-1-1 0 0,-1 0 1 0 0,1 1-1 0 0,0-1 1 0 0,-1 0 0 0 0,1 1-1 0 0,0-1 1 0 0,-1 0-1 0 0,1 0 1 0 0,0 0-1 0 0,-1 1 1 0 0,1-1 0 0 0,0 0-1 0 0,-1 0 1 0 0,1 0-1 0 0,-1 0 1 0 0,1 0-1 0 0,0 0 1 0 0,-1 0 0 0 0,1 1-1 0 0,-1-1 1 0 0,1 0-1 0 0,-1-1 1 0 0,1 1-1 0 0,0 0-7 0 0,-24 1-86 0 0,4-1 218 0 0,-1 0 0 0 0,1-2 0 0 0,-11-1-132 0 0,19 1 5 0 0,1 1 0 0 0,-1 1 0 0 0,0 0 0 0 0,0 1-5 0 0,-29-1-24 0 0,-175-8-52 0 0,133 7-40 0 0,-29 4 116 0 0,-10 0-70 0 0,-145 6 361 0 0,64-2-291 0 0,-6-1 0 0 0,-211-2 64 0 0,210 3-64 0 0,66-2 0 0 0,-336 26 56 0 0,337-19-48 0 0,14-1-8 0 0,-149 9 0 0 0,70-9-3 0 0,-45 0 17 0 0,34-5 53 0 0,4 1-17 0 0,-1 1-4 0 0,-4 10-46 0 0,-11 1 18 0 0,-24-2-2 0 0,-266 15 32 0 0,278-21 16 0 0,-161 9-3 0 0,180-8-47 0 0,-25 2-17 0 0,-383 13-853 0 0,559-29-4376 0 0,55 1 1459 0 0,-24 0-5829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4:0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2423 3224 0 0,'0'0'143'0'0,"0"0"255"0"0,0 0 970 0 0,0 0 421 0 0,0 0 89 0 0,0 0-141 0 0,0 0-633 0 0,0 0-280 0 0,0 0-59 0 0,0 0-25 0 0,0 0-56 0 0,0 0-20 0 0,0 0-6 0 0,0 0-51 0 0,0 0-200 0 0,0 0-88 0 0,1 2-21 0 0,0 2-215 0 0,0-1-1 0 0,0 1 0 0 0,0-1 0 0 0,-1 1 0 0 0,1-1 0 0 0,-1 1 0 0 0,0 0 0 0 0,0-1 0 0 0,0 1 1 0 0,-1 2-83 0 0,-8 39 773 0 0,3-14-120 0 0,-1-2-190 0 0,5-22-402 0 0,0 1 0 0 0,1-1 0 0 0,0 1 0 0 0,0-1 0 0 0,1 2-61 0 0,-1 8 117 0 0,-1-1-1 0 0,0 0 0 0 0,-3 9-116 0 0,1-9 148 0 0,1 0 0 0 0,1 0-1 0 0,0 11-147 0 0,2-22 57 0 0,-1 0 0 0 0,0 1-1 0 0,0-1 1 0 0,-1 0-1 0 0,0 1 1 0 0,-1 3-57 0 0,-3 6 158 0 0,5-12-85 0 0,0 0 0 0 0,0 0 0 0 0,-1-1 0 0 0,0 1 0 0 0,1 0 0 0 0,-1-1 0 0 0,0 0 0 0 0,-1 1-73 0 0,-10 17 396 0 0,13-18-322 0 0,-11 3 94 0 0,7-4-76 0 0,1 0 0 0 0,0 0 0 0 0,-1 0 0 0 0,1-1-1 0 0,-1 1 1 0 0,1-1 0 0 0,-1 0 0 0 0,1 0 0 0 0,-1 0-1 0 0,1 0 1 0 0,-1-1 0 0 0,1 1 0 0 0,0-1 0 0 0,-1 0-1 0 0,1 0 1 0 0,0 0 0 0 0,-1-1 0 0 0,1 1 0 0 0,0-1-1 0 0,0 0 1 0 0,0 1 0 0 0,0-2 0 0 0,-1 0-92 0 0,-6-5 120 0 0,1 0 0 0 0,0 0 0 0 0,0-1 0 0 0,1 0 0 0 0,1 0 0 0 0,-1-2-120 0 0,-8-12 205 0 0,2 0-1 0 0,1 0 1 0 0,1-2-1 0 0,1 1 1 0 0,-4-16-205 0 0,4 13 68 0 0,6 16-29 0 0,0 0 0 0 0,2 0 0 0 0,-3-9-39 0 0,4 16 2 0 0,1 3-3 0 0,1 1 0 0 0,0-1 1 0 0,-1 0-1 0 0,1 0 0 0 0,0 0 0 0 0,-1 0 0 0 0,1 0 0 0 0,0 0 1 0 0,0 0-1 0 0,0 0 0 0 0,0-1 0 0 0,0 1 0 0 0,0 0 0 0 0,0 0 1 0 0,0 0 0 0 0,0-1-56 0 0,0 2-26 0 0,0 0-14 0 0,0 0 14 0 0,1 10 36 0 0,0-1 1 0 0,1 1-1 0 0,0-1 1 0 0,0 0 0 0 0,4 7 45 0 0,1 7-65 0 0,-2-5 58 0 0,2-1 0 0 0,5 10 7 0 0,5 14 0 0 0,18 35 0 0 0,-28-61 1 0 0,0 0 0 0 0,1 0 0 0 0,1-1 0 0 0,0 0 0 0 0,10 12-1 0 0,-6-8 7 0 0,-11-15 60 0 0,-2-3 33 0 0,0 0-16 0 0,0 0-11 0 0,1-2-49 0 0,0 1-1 0 0,0 0 1 0 0,-1 0 0 0 0,1 0-1 0 0,0 0 1 0 0,0 0 0 0 0,1 1-1 0 0,-1-1 1 0 0,0 0-1 0 0,0 0 1 0 0,1 0-24 0 0,-1 1 29 0 0,1-1-1 0 0,-1 0 1 0 0,1-1-1 0 0,-1 1 1 0 0,1 0-1 0 0,-1 0 1 0 0,0-1-1 0 0,2 0-28 0 0,6-14 98 0 0,0-1 1 0 0,-1 0-1 0 0,0 0 0 0 0,-2 0 1 0 0,0-1-1 0 0,-1 0 0 0 0,3-18-98 0 0,-1 9-72 0 0,1 0-1 0 0,1 0 1 0 0,7-12 72 0 0,-6 12-82 0 0,-8 22-411 0 0,-1-1 0 0 0,2 0 0 0 0,-1 0 1 0 0,1 1-1 0 0,0 0 0 0 0,0-1 0 0 0,0 1 0 0 0,0 0 0 0 0,1 0 0 0 0,1 0 493 0 0,9-8-8387 0 0</inkml:trace>
  <inkml:trace contextRef="#ctx0" brushRef="#br0" timeOffset="827.337">1683 2481 8752 0 0,'-48'-7'936'0'0,"34"5"-709"0"0,13-1-70 0 0,0 2-31 0 0,0 1 429 0 0,1 0 21 0 0,0 0-56 0 0,0 0-263 0 0,0 0-117 0 0,1-1-122 0 0,0 0 0 0 0,-1 0 0 0 0,1 1 0 0 0,-1-1 0 0 0,1 0 0 0 0,0 1 0 0 0,0-1 0 0 0,-1 1 0 0 0,1-1 0 0 0,0 1 0 0 0,0-1 0 0 0,0 1 0 0 0,0-1-18 0 0,0 1 6 0 0,14-5 141 0 0,-12 4 12 0 0,-3 1 1 0 0,4 0 3 0 0,-3-1-160 0 0,-1 1-1 0 0,0 0 0 0 0,0 0 1 0 0,1 0-1 0 0,-1 0 0 0 0,0 0 1 0 0,0 0-1 0 0,1 0 1 0 0,-1 0-1 0 0,0 0 0 0 0,0 0 1 0 0,1 0-1 0 0,-1 0 0 0 0,0 0 1 0 0,0 0-1 0 0,1 0 1 0 0,-1 0-1 0 0,0 0 0 0 0,0 0 1 0 0,1 0-1 0 0,-1 1 1 0 0,0-1-1 0 0,0 0 0 0 0,1 0 1 0 0,-1 0-1 0 0,0 0 0 0 0,0 0 1 0 0,0 1-1 0 0,0-1 1 0 0,1 0-1 0 0,-1 0-2 0 0,3 4 47 0 0,-1 0 0 0 0,1 0-1 0 0,1 0 1 0 0,-1-1 0 0 0,0 1 0 0 0,1-1 0 0 0,0 0-1 0 0,0 0-46 0 0,-1-1 45 0 0,-3-2-41 0 0,0 0 1 0 0,0 1-1 0 0,0-1 1 0 0,1 0 0 0 0,-1 0-1 0 0,0 0 1 0 0,0 0 0 0 0,0 0-1 0 0,0 0 1 0 0,0 1-1 0 0,0-1 1 0 0,1 0 0 0 0,-1 0-1 0 0,0 0 1 0 0,0 0 0 0 0,0 0-1 0 0,0 1 1 0 0,0-1-1 0 0,0 0 1 0 0,0 0 0 0 0,0 0-1 0 0,0 1 1 0 0,0-1 0 0 0,0 0-1 0 0,0 0 1 0 0,0 0-1 0 0,0 0 1 0 0,0 1 0 0 0,0-1-1 0 0,0 0 1 0 0,0 0 0 0 0,0 0-1 0 0,0 1 1 0 0,0-1-1 0 0,0 0 1 0 0,0 0 0 0 0,0 0-1 0 0,0 0 1 0 0,0 1-5 0 0,-1-1 4 0 0,1 0 1 0 0,0 0-1 0 0,0 0 1 0 0,0 0-1 0 0,0 0 1 0 0,0 1-1 0 0,0-1 1 0 0,0 0-1 0 0,0 0 1 0 0,0 0-1 0 0,0 0 1 0 0,0 1-1 0 0,0-1 1 0 0,0 0-1 0 0,0 0 1 0 0,0 0-1 0 0,0 0 1 0 0,0 1-1 0 0,0-1 1 0 0,0 0-1 0 0,0 0 1 0 0,0 0-1 0 0,0 0 1 0 0,0 1-1 0 0,0-1 1 0 0,0 0-1 0 0,0 0 1 0 0,1 0-1 0 0,-1 0 1 0 0,0 0-1 0 0,0 0 1 0 0,0 1-1 0 0,0-1 1 0 0,0 0-1 0 0,0 0 1 0 0,0 0-1 0 0,1 0 1 0 0,-1 0-1 0 0,0 0 1 0 0,0 0-5 0 0,1 1 9 0 0,-1-1 1 0 0,1 1 0 0 0,0-1-1 0 0,-1 0 1 0 0,1 1 0 0 0,0-1-1 0 0,-1 1 1 0 0,1 0-1 0 0,-1-1 1 0 0,1 1 0 0 0,-1-1-1 0 0,1 1 1 0 0,-1 0 0 0 0,0-1-1 0 0,1 1 1 0 0,-1 0 0 0 0,0 0-1 0 0,0-1 1 0 0,1 1 0 0 0,-1 0-1 0 0,0 0 1 0 0,0-1 0 0 0,0 1-1 0 0,0 0 1 0 0,0 0 0 0 0,0 0-1 0 0,0-1 1 0 0,0 1 0 0 0,0 0-1 0 0,0 0 1 0 0,0-1 0 0 0,-1 1-1 0 0,1 1-9 0 0,-1-1 74 0 0,1-1-2 0 0,0 0 13 0 0,0 0 55 0 0,0 0 20 0 0,0 0 7 0 0,0 0 17 0 0,0 0 68 0 0,0 0 32 0 0,0 0 4 0 0,3 0 372 0 0,-5 0-441 0 0,2-1 9 0 0,1 0-219 0 0,-1 1 1 0 0,0 0-1 0 0,0-1 1 0 0,0 1-1 0 0,1 0 1 0 0,-1 0-1 0 0,0-1 1 0 0,0 1-1 0 0,0 0 0 0 0,0-1 1 0 0,0 1-1 0 0,0 0 1 0 0,0-1-1 0 0,1 1 1 0 0,-1 0-1 0 0,0-1 1 0 0,0 1-1 0 0,0 0 1 0 0,-1-1-1 0 0,1 1 1 0 0,0 0-1 0 0,0-1 1 0 0,0 1-1 0 0,0 0 0 0 0,0-1-9 0 0,-2 1 30 0 0,0-1 0 0 0,1 1 0 0 0,-1-1 0 0 0,0 0-1 0 0,1 1 1 0 0,-1-1 0 0 0,1 0 0 0 0,-1 0 0 0 0,1 0-1 0 0,-1-1 1 0 0,1 1 0 0 0,-1 0 0 0 0,1 0 0 0 0,0-1-1 0 0,0 1 1 0 0,0-1 0 0 0,0 1 0 0 0,0-1 0 0 0,0 1-1 0 0,0-1 1 0 0,0 1 0 0 0,1-1 0 0 0,-1 0-1 0 0,1 0 1 0 0,-1 1 0 0 0,1-1 0 0 0,-1 0 0 0 0,1 0-1 0 0,0-1-29 0 0,0 2 25 0 0,0 0 0 0 0,0 0 0 0 0,0 0 0 0 0,-1 0 0 0 0,1 0-1 0 0,0 0 1 0 0,-1 0 0 0 0,1 0 0 0 0,-1 0 0 0 0,1 0 0 0 0,-1 0-1 0 0,1 0 1 0 0,-1 0 0 0 0,0 1 0 0 0,0-2-25 0 0,1 2 8 0 0,-1 0 1 0 0,1-1 0 0 0,0 1-1 0 0,-1 0 1 0 0,1-1 0 0 0,0 1-1 0 0,-1 0 1 0 0,1-1 0 0 0,0 1-1 0 0,0-1 1 0 0,-1 1 0 0 0,1-1-1 0 0,0 1 1 0 0,0 0-1 0 0,0-1 1 0 0,0 1 0 0 0,-1-1-1 0 0,1 1 1 0 0,0-1 0 0 0,0 1-1 0 0,0-1 1 0 0,0 1 0 0 0,0-1-1 0 0,0 1 1 0 0,0-1 0 0 0,0 1-1 0 0,1 0 1 0 0,-1-1-1 0 0,0 1 1 0 0,0-1 0 0 0,0 1-1 0 0,0-1 1 0 0,1 1 0 0 0,-1-1-1 0 0,0 1 1 0 0,0 0 0 0 0,1-1-1 0 0,-1 1 1 0 0,0 0-1 0 0,1-1 1 0 0,-1 1 0 0 0,0 0-1 0 0,1-1-8 0 0,-1 0 12 0 0,0 1 0 0 0,-1-1 0 0 0,1 0 0 0 0,0 0-1 0 0,-1 1 1 0 0,1-1 0 0 0,0 0 0 0 0,-1 1 0 0 0,1-1 0 0 0,-1 0-1 0 0,1 1 1 0 0,-1-1 0 0 0,1 0 0 0 0,-1 1-12 0 0,1-1-4 0 0,0 1 1 0 0,-1-1 0 0 0,1 0-1 0 0,0 1 1 0 0,0-1-1 0 0,0 1 1 0 0,0-1 0 0 0,0 0-1 0 0,0 1 1 0 0,0-1-1 0 0,1 1 1 0 0,-1-1 0 0 0,0 0-1 0 0,0 1 1 0 0,0-1-1 0 0,1 1 1 0 0,-1-1 0 0 0,0 1-1 0 0,0-1 1 0 0,1 1-1 0 0,-1-1 1 0 0,1 1 0 0 0,-1-1-1 0 0,0 1 1 0 0,1-1-1 0 0,-1 1 1 0 0,1 0 0 0 0,-1-1-1 0 0,1 1 4 0 0,1-2-30 0 0,0 1 0 0 0,0-1 0 0 0,0 1 0 0 0,0 0 0 0 0,0-1 0 0 0,0 1-1 0 0,2 0 31 0 0,3-1-22 0 0,1 1-1 0 0,-1 1 0 0 0,0-1 0 0 0,0 1 1 0 0,0 0-1 0 0,1 1 0 0 0,-1 0 0 0 0,0 0 1 0 0,0 0-1 0 0,0 1 0 0 0,0 0 0 0 0,0 0 0 0 0,2 2 23 0 0,1 3 11 0 0,-1 1 426 0 0,-8-8-423 0 0,-1 0 1 0 0,0 0-1 0 0,0 0 1 0 0,1 1-1 0 0,-1-1 1 0 0,0 0-1 0 0,0 0 1 0 0,0 1-1 0 0,1-1 1 0 0,-1 0-1 0 0,0 0 1 0 0,0 0-1 0 0,0 1 1 0 0,0-1-1 0 0,1 0 1 0 0,-1 1 0 0 0,0-1-1 0 0,0 0 1 0 0,0 0-1 0 0,0 1 1 0 0,0-1-1 0 0,0 0 1 0 0,0 1-1 0 0,0-1 1 0 0,0 0-1 0 0,0 1 1 0 0,0-1-1 0 0,0 0 1 0 0,0 0-1 0 0,0 1 1 0 0,0-1-1 0 0,0 1-14 0 0,0 1 144 0 0,-3-1-90 0 0,1 0-1 0 0,0 0 0 0 0,0 0 1 0 0,0 0-1 0 0,0 1 1 0 0,0-1-1 0 0,0 1 0 0 0,0-1 1 0 0,-1 3-54 0 0,1-2 95 0 0,0-1 129 0 0,-1 0-10 0 0,1 0-175 0 0,0-1 0 0 0,0 1 1 0 0,0 0-1 0 0,0 0 0 0 0,0 0 1 0 0,0 1-1 0 0,0-1 0 0 0,-2 2-39 0 0,3-2 144 0 0,-2-1 10 0 0,-2 0-92 0 0,3 1-34 0 0,0-1 0 0 0,-1 0 0 0 0,1 0 0 0 0,0 0 0 0 0,-1 0 0 0 0,1-1 0 0 0,0 1 0 0 0,0-1 0 0 0,0 1 0 0 0,-1-1 0 0 0,1 0 0 0 0,0 0 0 0 0,0 0 0 0 0,0 0 0 0 0,0 0 0 0 0,0 0 0 0 0,0 0 0 0 0,-1-2-28 0 0,-1-3-207 0 0,7 3 331 0 0,-3 3-238 0 0,0 0 1 0 0,1 0-1 0 0,-1 0 1 0 0,0 0-1 0 0,0 0 1 0 0,1 0 0 0 0,-1 0-1 0 0,0-1 1 0 0,0 1-1 0 0,0 0 1 0 0,0 0-1 0 0,1 0 1 0 0,-1 0 0 0 0,0-1-1 0 0,0 1 1 0 0,0 0-1 0 0,0 0 1 0 0,1 0-1 0 0,-1-1 1 0 0,0 1-1 0 0,0 0 1 0 0,0 0 0 0 0,0-1-1 0 0,0 1 1 0 0,0 0-1 0 0,0 0 1 0 0,0-1 113 0 0,0 1-6773 0 0</inkml:trace>
  <inkml:trace contextRef="#ctx0" brushRef="#br0" timeOffset="8031.501">9715 10 10136 0 0,'0'0'777'0'0,"0"-1"-505"0"0,-3-6-25 0 0,3 6 870 0 0,0 1 374 0 0,0 0 69 0 0,0 0-66 0 0,0 0-307 0 0,0 0-135 0 0,0 0-27 0 0,0 0-82 0 0,0 0-315 0 0,0 0-138 0 0,0 0-30 0 0,0 0-44 0 0,0 0-169 0 0,0 0-78 0 0,5 12 143 0 0,1-3-179 0 0,-1 0-1 0 0,1 0 1 0 0,-1 0-1 0 0,-1 0 0 0 0,1 1 1 0 0,-2 0-1 0 0,1 0 1 0 0,-2 0-1 0 0,2 5-132 0 0,7 41 480 0 0,-1-10-72 0 0,4 49 216 0 0,-4-35-109 0 0,-2 1-1 0 0,-1 28-514 0 0,-2-24 258 0 0,-5-47-171 0 0,0 0 0 0 0,-1 0 0 0 0,-1 2-87 0 0,0-3 62 0 0,1 1 0 0 0,2 16-62 0 0,0-5 89 0 0,-1-17-37 0 0,1 0 1 0 0,1 0-1 0 0,-1 0 1 0 0,4 10-53 0 0,-4-15 200 0 0,-1-7-3682 0 0,-1 1-3775 0 0,-3-12-582 0 0</inkml:trace>
  <inkml:trace contextRef="#ctx0" brushRef="#br0" timeOffset="8402.444">9561 506 10592 0 0,'0'0'818'0'0,"0"0"-379"0"0,0 0 384 0 0,0 0 222 0 0,2 0 47 0 0,7-1-436 0 0,0 0-1 0 0,0-1 1 0 0,0 0 0 0 0,0 0 0 0 0,0-1 0 0 0,0 0 0 0 0,-1-1-1 0 0,8-3-655 0 0,20-9 856 0 0,6-1 698 0 0,10-8-1554 0 0,21-9 605 0 0,-61 30-555 0 0,0 0-1 0 0,0 1 1 0 0,0 1 0 0 0,7-1-50 0 0,34-8 90 0 0,-2 2-206 0 0,-8 1-109 0 0,-41 8-310 0 0,11-2 954 0 0,-8 3-2513 0 0,-1 1-3278 0 0,9 6-1272 0 0</inkml:trace>
  <inkml:trace contextRef="#ctx0" brushRef="#br0" timeOffset="8739.428">10007 551 8288 0 0,'0'0'638'0'0,"0"0"-143"0"0,0 0 933 0 0,0 0 452 0 0,0 0 88 0 0,0 0-162 0 0,0 0-736 0 0,2 1-324 0 0,1 2-482 0 0,0 1 0 0 0,0-1-1 0 0,0 1 1 0 0,-1-1-1 0 0,1 1 1 0 0,-1 0-1 0 0,2 3-263 0 0,-2-1 157 0 0,1-1 0 0 0,0 0-1 0 0,0-1 1 0 0,1 1-1 0 0,3 4-156 0 0,-5-8 57 0 0,0 1-1 0 0,0 0 0 0 0,-1 0 0 0 0,1 0 1 0 0,-1 1-1 0 0,1-1 0 0 0,-1 0 0 0 0,0 0 0 0 0,0 1 1 0 0,0-1-1 0 0,0 1 0 0 0,0-1 0 0 0,0 1 1 0 0,-1 0-1 0 0,1-1 0 0 0,-1 1 0 0 0,0 2-56 0 0,1 0 92 0 0,0 0 0 0 0,0 0 1 0 0,1 0-1 0 0,-1-1 0 0 0,1 1 0 0 0,1 2-92 0 0,-1-4 55 0 0,-1 0 0 0 0,1 0 0 0 0,-1 0 1 0 0,0 0-1 0 0,0 0 0 0 0,0 0 0 0 0,-1 1 1 0 0,1-1-1 0 0,-1 0 0 0 0,0 0 0 0 0,0 1 0 0 0,0-1 1 0 0,0 0-1 0 0,-1 0 0 0 0,1 1 0 0 0,-1-1-55 0 0,1-1 42 0 0,0 0-1 0 0,0-1 0 0 0,0 1 1 0 0,0 0-1 0 0,0 0 1 0 0,0 0-1 0 0,0 0 0 0 0,1-1 1 0 0,-1 1-1 0 0,1 0 1 0 0,-1 0-1 0 0,1-1 0 0 0,0 1-41 0 0,0-1 29 0 0,-1 0-1 0 0,1 1 0 0 0,-1-1 1 0 0,1 0-1 0 0,-1 0 0 0 0,0 1 1 0 0,0-1-1 0 0,1 0 0 0 0,-1 1 0 0 0,0-1 1 0 0,0 0-1 0 0,0 1 0 0 0,0-1 1 0 0,0 0-1 0 0,-1 1 0 0 0,1-1 0 0 0,0 0 1 0 0,-1 0-1 0 0,1 1 0 0 0,-1 0-28 0 0,-8 15 514 0 0,9-15-492 0 0,-1-1 2 0 0,1 0 0 0 0,0 0 0 0 0,-1 0-1 0 0,1 0 1 0 0,-1 0 0 0 0,1 0-1 0 0,-1 0 1 0 0,0 0 0 0 0,1 0-1 0 0,-1 0 1 0 0,0 0 0 0 0,0 0 0 0 0,1 0-1 0 0,-2 0-23 0 0,1 0 264 0 0,1-1 0 0 0,0 0-25 0 0,-5 0-23 0 0,3 0-197 0 0,1 0-1 0 0,0 0 1 0 0,-1 0 0 0 0,1-1 0 0 0,0 1-1 0 0,0-1 1 0 0,-1 1 0 0 0,1-1 0 0 0,0 1-1 0 0,0-1 1 0 0,0 0 0 0 0,0 1 0 0 0,0-1 0 0 0,0 0-1 0 0,0 0 1 0 0,0 0 0 0 0,0 0 0 0 0,0 0-1 0 0,0 0 1 0 0,0 0 0 0 0,1 0 0 0 0,-1-1-19 0 0,-1-1 22 0 0,1 1 1 0 0,0-1 0 0 0,0 1 0 0 0,0-1 0 0 0,0 1 0 0 0,0-1 0 0 0,1 0-1 0 0,-1 0 1 0 0,1 0 0 0 0,0 1 0 0 0,-1-1-23 0 0,0-30 94 0 0,0 25-51 0 0,0 0 0 0 0,1 0 0 0 0,0 0 1 0 0,0 0-1 0 0,1 0 0 0 0,1-6-43 0 0,3-2 16 0 0,0 1-1 0 0,1 0 1 0 0,0 1-1 0 0,7-11-15 0 0,1-4-166 0 0,-10 23 144 0 0,-1 1 0 0 0,0 0-1 0 0,1 0 1 0 0,0 1 0 0 0,0-1 0 0 0,1 1-1 0 0,-1 0 1 0 0,1 0 0 0 0,2-1 22 0 0,12-11-829 0 0,-15 12 490 0 0,1 1 0 0 0,-1-1 0 0 0,1 1 1 0 0,0 1-1 0 0,-1-1 0 0 0,1 1 0 0 0,1 0 0 0 0,-1 0 1 0 0,0 0 338 0 0,32-7-4976 0 0,-23 9-1785 0 0</inkml:trace>
  <inkml:trace contextRef="#ctx0" brushRef="#br0" timeOffset="9108.873">10228 586 11488 0 0,'0'0'528'0'0,"0"0"-16"0"0,6 5-128 0 0,-3-1 446 0 0,0 1 0 0 0,0 0 0 0 0,0 1 0 0 0,0-1 1 0 0,-1 0-1 0 0,0 1 0 0 0,0 0-830 0 0,13 27 1708 0 0,-7-18-1056 0 0,-1 1-1 0 0,-1 0 0 0 0,0 0-651 0 0,6 13 462 0 0,-11-26-300 0 0,-2-2-149 0 0,1 0 0 0 0,0 0 0 0 0,0 0 0 0 0,0 1 0 0 0,-1-1 0 0 0,1 0-1 0 0,1 0 1 0 0,-1 1 0 0 0,0-1 0 0 0,0 0 0 0 0,0 0 0 0 0,1 1 0 0 0,-1-1 0 0 0,0 0 0 0 0,1 0 0 0 0,0 1-13 0 0,1 9 58 0 0,2 2-708 0 0,-3-5-3757 0 0,-1-8-2362 0 0</inkml:trace>
  <inkml:trace contextRef="#ctx0" brushRef="#br0" timeOffset="9109.873">10369 278 18919 0 0,'0'0'430'0'0,"0"0"55"0"0,0 0 30 0 0,0 0-50 0 0,0 0-217 0 0,0 0 223 0 0,0 0 127 0 0,0 0 30 0 0,0 0-84 0 0,0 0-426 0 0,0 0-393 0 0,0 0-97 0 0,0 0-11 0 0,0 0-205 0 0,1 1-857 0 0,4 7-379 0 0,0 5-79 0 0</inkml:trace>
  <inkml:trace contextRef="#ctx0" brushRef="#br0" timeOffset="9563.307">10486 567 14800 0 0,'0'0'678'0'0,"0"0"-14"0"0,1 3-425 0 0,8 45 1212 0 0,-6-28 319 0 0,1 1 1 0 0,3 8-1771 0 0,1-4 695 0 0,-2 0 0 0 0,0 0-1 0 0,-2 0 1 0 0,-1 1 0 0 0,0 19-695 0 0,-2-33 156 0 0,0 0 0 0 0,1 0-1 0 0,0 0 1 0 0,1-1 0 0 0,2 4-156 0 0,6 35 472 0 0,-7-23-354 0 0,-1-2-39 0 0,5 21-79 0 0,-7-37 11 0 0,-1-9-9 0 0,0 0 0 0 0,0 0 0 0 0,0 1 0 0 0,0-1 0 0 0,0 0 0 0 0,0 0 0 0 0,0 0 0 0 0,0 1 0 0 0,0-1 0 0 0,0 0 1 0 0,0 0-1 0 0,0 1 0 0 0,0-1 0 0 0,0 0 0 0 0,0 0 0 0 0,0 0 0 0 0,0 1 0 0 0,0-1 0 0 0,0 0 0 0 0,-1 0 0 0 0,1 1 0 0 0,0-1 0 0 0,0 0 0 0 0,0 0 0 0 0,0 0 0 0 0,0 0 1 0 0,-1 1-1 0 0,1-1 0 0 0,0 0 0 0 0,0 0 0 0 0,0 0 0 0 0,-1 0 0 0 0,1 0 0 0 0,0 0 0 0 0,0 1 0 0 0,0-1 0 0 0,-1 0 0 0 0,1 0 0 0 0,0 0 0 0 0,0 0 0 0 0,-1 0 0 0 0,1 0 1 0 0,0 0-1 0 0,0 0 0 0 0,-1 0 0 0 0,1 0-2 0 0,-13-8 188 0 0,7 3-122 0 0,2 1 1 0 0,-1-1 0 0 0,0 0-1 0 0,0-2-66 0 0,-6-12-49 0 0,0 0 0 0 0,2-1 0 0 0,0 0 0 0 0,1 0-1 0 0,2-1 1 0 0,0 0 0 0 0,0-4 49 0 0,2 5-58 0 0,2-1 0 0 0,0-8 58 0 0,0-3-28 0 0,1 19 14 0 0,1 1-1 0 0,0-1 0 0 0,1 1 1 0 0,0-1-1 0 0,1 1 0 0 0,1-1 1 0 0,0 1-1 0 0,0 0 0 0 0,1 0 1 0 0,1 0-1 0 0,0 1 0 0 0,4-7 15 0 0,-3 9 0 0 0,-1 1 0 0 0,1 1 1 0 0,0-1-1 0 0,0 1 0 0 0,1 0 0 0 0,0 1 0 0 0,1 0 0 0 0,-1 0 0 0 0,3-1 0 0 0,2-1-2 0 0,0 0 0 0 0,1 1-1 0 0,0 1 1 0 0,0 0 0 0 0,11-3 2 0 0,-16 7 12 0 0,0 0 1 0 0,1 1-1 0 0,-1 0 1 0 0,0 1-1 0 0,0-1 1 0 0,0 2-1 0 0,0-1 1 0 0,0 1-1 0 0,0 0 1 0 0,0 1-1 0 0,0 0 1 0 0,0 0-1 0 0,7 4-12 0 0,-12-5 0 0 0,-1 0 0 0 0,1 1 0 0 0,-1 0 0 0 0,0-1 0 0 0,0 1 0 0 0,1 0 0 0 0,-1 0 0 0 0,-1 0 0 0 0,1 0 0 0 0,0 1 0 0 0,0-1 0 0 0,-1 0 0 0 0,1 1 0 0 0,-1-1 0 0 0,0 1 0 0 0,0-1 0 0 0,0 1 0 0 0,0 1 0 0 0,10 18 0 0 0,-8-17 24 0 0,0 1 0 0 0,0 1 0 0 0,0-1 0 0 0,-1 0 0 0 0,0 1 0 0 0,0-1 0 0 0,-1 1 0 0 0,0 0 0 0 0,0-1 0 0 0,-1 1 0 0 0,0 0 0 0 0,0 0-24 0 0,0-4 19 0 0,0 1-1 0 0,-1-1 1 0 0,1 0-1 0 0,-1 0 0 0 0,0 0 1 0 0,0 1-19 0 0,0-2 6 0 0,0 0-1 0 0,1 0 1 0 0,-1 0 0 0 0,1 0 0 0 0,0 0-1 0 0,-1 0 1 0 0,1 0 0 0 0,0 0 0 0 0,0 0-1 0 0,0 0 1 0 0,0 0 0 0 0,1 0 0 0 0,-1 0-1 0 0,0 0 1 0 0,1 0 0 0 0,0 1-6 0 0,-1-1 4 0 0,1-1 1 0 0,-1 1 0 0 0,1 0-1 0 0,-1 0 1 0 0,0 0-1 0 0,0-1 1 0 0,0 1 0 0 0,0 0-1 0 0,-1 0 1 0 0,1 0-1 0 0,0-1 1 0 0,-1 1 0 0 0,1 0-1 0 0,-1 0 1 0 0,1-1-1 0 0,-1 1 1 0 0,0 0 0 0 0,0-1-1 0 0,0 2-4 0 0,-4 4-10 0 0,0-1 0 0 0,0 1-1 0 0,-6 5 11 0 0,-4 4-113 0 0,13-13 35 0 0,0-1 0 0 0,-1 1 0 0 0,1-1 1 0 0,-1 0-1 0 0,0 0 0 0 0,0 0 1 0 0,0 0-1 0 0,0-1 0 0 0,0 1 0 0 0,0-1 1 0 0,-1 1 77 0 0,-17 5-2065 0 0,0-2-3661 0 0,18-4 4304 0 0,-14 2-5799 0 0</inkml:trace>
  <inkml:trace contextRef="#ctx0" brushRef="#br0" timeOffset="9937.107">10847 162 13824 0 0,'0'0'1061'0'0,"2"1"-692"0"0,-1-1-381 0 0,1 1 146 0 0,0-1 1 0 0,0 1-1 0 0,0-1 1 0 0,0 1-1 0 0,0 0 1 0 0,0 0-1 0 0,0 0 1 0 0,-1 0-1 0 0,1 0 1 0 0,0 0-1 0 0,-1 0 1 0 0,1 0-1 0 0,0 1 1 0 0,-1-1-1 0 0,1 1-134 0 0,17 18 2131 0 0,-15-17-1852 0 0,0 1 0 0 0,-1 0 0 0 0,1 0 0 0 0,-1 0 0 0 0,1 0 0 0 0,-1 0 0 0 0,1 4-279 0 0,17 38 3540 0 0,10 37-3540 0 0,-11-28 1140 0 0,-9-29-562 0 0,-2 0 0 0 0,5 23-578 0 0,-6-7 210 0 0,-1-3 211 0 0,3 0 0 0 0,5 15-421 0 0,-12-50 28 0 0,-1 1-27 0 0,-1 15-201 0 0,-1-20 183 0 0,0 1 0 0 0,0-1-1 0 0,0 0 1 0 0,0 0-1 0 0,0 1 1 0 0,0-1-1 0 0,0 0 1 0 0,0 0-1 0 0,0 1 1 0 0,0-1-1 0 0,0 0 1 0 0,0 0-1 0 0,0 1 1 0 0,0-1-1 0 0,0 0 1 0 0,0 0 0 0 0,0 1-1 0 0,1-1 1 0 0,-1 0-1 0 0,0 0 1 0 0,0 1-1 0 0,0-1 1 0 0,0 0-1 0 0,1 0 1 0 0,-1 0-1 0 0,0 0 1 0 0,0 1-1 0 0,0-1 1 0 0,1 0-1 0 0,-1 0 1 0 0,0 0 0 0 0,0 0-1 0 0,1 0 1 0 0,-1 0-1 0 0,0 0 1 0 0,0 0-1 0 0,1 0 1 0 0,-1 1 17 0 0,2-1-2599 0 0,0 3-6182 0 0,-2-3 2612 0 0</inkml:trace>
  <inkml:trace contextRef="#ctx0" brushRef="#br0" timeOffset="10274.934">11138 675 6448 0 0,'0'0'498'0'0,"0"0"-30"0"0,3 0 1092 0 0,11 1 669 0 0,-8-1-1299 0 0,0 0 0 0 0,0 0 0 0 0,0 0 1 0 0,0 0-1 0 0,1-1 0 0 0,-1 0 0 0 0,0-1 1 0 0,3 0-931 0 0,21-11 1940 0 0,-1 0 0 0 0,20-13-1940 0 0,-34 16 543 0 0,-1-1 1 0 0,9-7-544 0 0,14-11 601 0 0,-18 14-335 0 0,-1 0 1 0 0,11-13-267 0 0,15-13 219 0 0,-38 34-189 0 0,1 0 1 0 0,-1 0-1 0 0,0-1 1 0 0,-1 0 0 0 0,0 0-1 0 0,-1 0 1 0 0,1-1 0 0 0,1-5-31 0 0,3-4 161 0 0,-6 12-98 0 0,0 0 0 0 0,-1-1-1 0 0,0 1 1 0 0,0-1 0 0 0,0 1-1 0 0,-1-1 1 0 0,0 0 0 0 0,0 0-1 0 0,0 1 1 0 0,-1-1 0 0 0,0 0-1 0 0,-1 0 1 0 0,1 0 0 0 0,-1 1-1 0 0,-2-5-62 0 0,3 10 19 0 0,0 1 1 0 0,0-1-1 0 0,0 1 0 0 0,0-1 0 0 0,0 1 0 0 0,0-1 1 0 0,0 1-1 0 0,0-1 0 0 0,0 1 0 0 0,-1-1 0 0 0,1 1 1 0 0,0-1-1 0 0,0 1 0 0 0,-1 0 0 0 0,1-1 0 0 0,0 1 1 0 0,-1-1-1 0 0,1 1 0 0 0,0 0 0 0 0,-1-1 0 0 0,1 1 0 0 0,0 0 1 0 0,-1-1-1 0 0,1 1 0 0 0,-1 0 0 0 0,1 0 0 0 0,-1-1 1 0 0,1 1-1 0 0,0 0 0 0 0,-1 0 0 0 0,1 0 0 0 0,-1 0 1 0 0,1 0-1 0 0,-1-1-19 0 0,-6-1 166 0 0,5 2-146 0 0,0 0 0 0 0,0-1 0 0 0,0 1 0 0 0,0 0 0 0 0,0 0 1 0 0,0 0-1 0 0,0 0 0 0 0,0 0 0 0 0,0 1 0 0 0,0-1 0 0 0,0 0 0 0 0,0 1 0 0 0,0 0 0 0 0,0-1 1 0 0,0 1-1 0 0,0 0 0 0 0,1 0 0 0 0,-1 0 0 0 0,0 0 0 0 0,1 0 0 0 0,-1 1 0 0 0,0 0-20 0 0,-6 5 175 0 0,0 1 0 0 0,1 0-1 0 0,-7 8-174 0 0,0 1 87 0 0,-1 1-87 0 0,1 1 0 0 0,0 1 0 0 0,2 0 0 0 0,-4 9 0 0 0,-3 4 0 0 0,8-15 28 0 0,1 0 0 0 0,1 1 0 0 0,0 0 0 0 0,2 0 0 0 0,0 1 0 0 0,1 0 0 0 0,1 1 0 0 0,-2 13-28 0 0,6-27 25 0 0,1 0-1 0 0,-1 0 1 0 0,1 1-1 0 0,1-1 0 0 0,0 5-24 0 0,0-8 8 0 0,-1-1 0 0 0,1 1 1 0 0,1-1-1 0 0,-1 1 0 0 0,0-1 0 0 0,1 1 0 0 0,0-1 0 0 0,-1 0 0 0 0,1 0 0 0 0,1 0 0 0 0,-1 0 0 0 0,1 1-8 0 0,-1-2 6 0 0,0 0 1 0 0,0 0 0 0 0,1-1-1 0 0,-1 1 1 0 0,0-1 0 0 0,1 1-1 0 0,-1-1 1 0 0,1 0 0 0 0,-1 0-1 0 0,1 0 1 0 0,-1 0 0 0 0,1 0-7 0 0,34 4 35 0 0,-29-4-33 0 0,19 1-86 0 0,-1-1-1 0 0,1-1 0 0 0,0-2 1 0 0,-1 0-1 0 0,1-2 1 0 0,3-2 84 0 0,1-1-7990 0 0,19-8 7990 0 0,-1-1-8710 0 0</inkml:trace>
  <inkml:trace contextRef="#ctx0" brushRef="#br0" timeOffset="13019.107">688 3660 9216 0 0,'0'0'706'0'0,"0"0"-268"0"0,0 0 595 0 0,0 0 308 0 0,0 0 61 0 0,0 0-26 0 0,0 0-134 0 0,0 0-55 0 0,0 0-17 0 0,0 0-74 0 0,0 0-301 0 0,0 0-128 0 0,0 0-26 0 0,0 0-49 0 0,-1 2-176 0 0,-6 27 804 0 0,-2 23-1220 0 0,-5 23 433 0 0,-15 31 571 0 0,-16 27-1004 0 0,28-94 104 0 0,12-32-93 0 0,2 1 1 0 0,-1 0-1 0 0,1 0 0 0 0,0 0 0 0 0,-1 8-11 0 0,-1-2-4 0 0,3-12 7 0 0,1 1 0 0 0,-1-1 0 0 0,1 1 0 0 0,0 0 0 0 0,0 0 0 0 0,0-1 1 0 0,0 4-4 0 0,0-4 81 0 0,1-2-5 0 0,0 0-11 0 0,2-1-11 0 0,0-3-38 0 0,1 0 0 0 0,0 0 0 0 0,-1 0 0 0 0,0 0 0 0 0,0-1 0 0 0,0 1 0 0 0,0 0 0 0 0,0-2-16 0 0,7-17 58 0 0,6-15 10 0 0,-1 0 0 0 0,-2-2 0 0 0,6-29-68 0 0,-4 11-10 0 0,7-10 10 0 0,-6 25-46 0 0,81-222 18 0 0,-51 135 28 0 0,-41 118 11 0 0,-3 10 45 0 0,9 15 21 0 0,4 6-90 0 0,-1 1 1 0 0,0 0-1 0 0,-1 1 0 0 0,-2 1 0 0 0,8 20 13 0 0,28 101 35 0 0,-19-56 226 0 0,16 31-261 0 0,-18-53 18 0 0,-18-41-3 0 0,2-1-1 0 0,1 0 0 0 0,1 0 0 0 0,7 10-14 0 0,6 6 277 0 0,-22-37-165 0 0,-2-2-33 0 0,0 0-9 0 0,0 0 21 0 0,0 0 2 0 0,0 0-10 0 0,0 0-3 0 0,1-4-54 0 0,0 0-1 0 0,0 1 1 0 0,0-1-1 0 0,0 0 1 0 0,1 0-1 0 0,0 0-25 0 0,0 0 7 0 0,1-7-7 0 0,0 0 0 0 0,0-1 0 0 0,-1 1 0 0 0,0-1 0 0 0,0-8 0 0 0,2-15 0 0 0,26-220-195 0 0,-20 158 138 0 0,-2 45-5 0 0,3 0 0 0 0,1 0 62 0 0,-8 44 2 0 0,-3 6-15 0 0,-1 1-1 0 0,1 0 1 0 0,0 0 0 0 0,-1 0-1 0 0,1-1 1 0 0,-1 1-1 0 0,0 0 1 0 0,0-1 0 0 0,1 1-1 0 0,-1 0 1 0 0,0-1 0 0 0,0 1-1 0 0,0 0 1 0 0,0-2 13 0 0,2 6-72 0 0,8 9 31 0 0,0 1 0 0 0,-1 0-1 0 0,-1 0 1 0 0,0 1 0 0 0,0 0 0 0 0,-2 1 0 0 0,0 0 41 0 0,9 17 68 0 0,1 5 421 0 0,9 33-489 0 0,-17-48 108 0 0,3 22 65 0 0,-8-32-190 0 0,-1-1 0 0 0,2 0 0 0 0,0 0 0 0 0,3 8 17 0 0,1-2-35 0 0,0 1-1 0 0,-2 0 0 0 0,0 0 1 0 0,1 13 35 0 0,1-7 54 0 0,0-1 1 0 0,2-1-1 0 0,0 1 1 0 0,1-2 0 0 0,3 3-55 0 0,-5-8-12 0 0,20 36-297 0 0,-28-51-55 0 0,-1-1-20 0 0,0 0-108 0 0,0 0-427 0 0,0 1 785 0 0,1-1 0 0 0,-1 0 0 0 0,0 1 0 0 0,0-1 0 0 0,1 0 0 0 0,-1 1 0 0 0,0-1 0 0 0,0 0 0 0 0,0 1-1 0 0,1-1 1 0 0,-1 0 0 0 0,0 1 0 0 0,0-1 0 0 0,0 1 0 0 0,0-1 0 0 0,0 0 0 0 0,0 1 0 0 0,0-1 0 0 0,0 1 0 0 0,0-1 0 0 0,0 0 0 0 0,0 1-1 0 0,0-1 1 0 0,0 1 0 0 0,0-1 134 0 0,0 0-167 0 0,-1 0-1 0 0,1 0 1 0 0,0 0-1 0 0,-1 0 1 0 0,1 0-1 0 0,-1 0 1 0 0,1 0-1 0 0,0 0 1 0 0,-1 1-1 0 0,1-1 1 0 0,0 0-1 0 0,-1 0 0 0 0,1 0 1 0 0,0 0-1 0 0,-1 0 1 0 0,1 1-1 0 0,0-1 1 0 0,-1 0-1 0 0,1 0 1 0 0,0 1-1 0 0,-1-1 1 0 0,1 0-1 0 0,0 0 1 0 0,0 1-1 0 0,-1-1 1 0 0,1 0-1 0 0,0 1 1 0 0,0-1-1 0 0,0 0 168 0 0,9 4-140 0 0,22 0 1942 0 0,-30-4-1288 0 0,3 0-2 0 0,-2 0-407 0 0,0 0 1 0 0,1 0 0 0 0,-1-1-1 0 0,0 1 1 0 0,1 0-1 0 0,-1-1 1 0 0,0 0 0 0 0,0 1-1 0 0,2-2-105 0 0,-2 1 464 0 0,5-11 358 0 0,-4 9-746 0 0,-1 1 1 0 0,1 0 0 0 0,-1 0 0 0 0,1 1 0 0 0,0-1-1 0 0,0 0 1 0 0,1 0-77 0 0,-1 1 55 0 0,0 0-1 0 0,0-1 1 0 0,0 0-1 0 0,0 1 1 0 0,-1-1-1 0 0,1 0 0 0 0,-1-1 1 0 0,1 1-55 0 0,3-5 24 0 0,1 1 1 0 0,0 0-1 0 0,0 0 1 0 0,6-3-25 0 0,-7 5 50 0 0,-1 1-1 0 0,0-1 1 0 0,0 0 0 0 0,0-1-1 0 0,-1 1 1 0 0,1-1 0 0 0,-1 0 0 0 0,0 0-1 0 0,1-2-49 0 0,-1 0 208 0 0,1 1-1 0 0,0 0 0 0 0,0 0 1 0 0,0 1-1 0 0,4-3-207 0 0,-4 2 92 0 0,1 1 0 0 0,-1 0 0 0 0,0-1 0 0 0,-1 0-1 0 0,1 0 1 0 0,0-2-92 0 0,6-12 87 0 0,-1-1 0 0 0,-1 0-1 0 0,4-12-86 0 0,-12 29 54 0 0,-1 0-1 0 0,1 0 1 0 0,-1-1-1 0 0,0 1 1 0 0,0 0-1 0 0,-1-1 1 0 0,1 1-1 0 0,-2-2-53 0 0,2 2 53 0 0,-1 0 1 0 0,1 0-1 0 0,-1 0 0 0 0,1 0 0 0 0,0 0 0 0 0,1 0 0 0 0,0-2-53 0 0,5-12 215 0 0,-5 17-198 0 0,-1 1 0 0 0,1-1 1 0 0,-1 0-1 0 0,1 0 0 0 0,-1-1 0 0 0,1 1 1 0 0,-1 0-1 0 0,0 0 0 0 0,0 0 0 0 0,1 0 1 0 0,-1 0-1 0 0,0 0 0 0 0,0 0 0 0 0,0 0 1 0 0,0-1-1 0 0,0 1 0 0 0,-1 0 0 0 0,1 0 1 0 0,0 0-1 0 0,0 0 0 0 0,-1 0 0 0 0,1 0 0 0 0,-1 0 1 0 0,1 0-1 0 0,-1 0 0 0 0,1 0 0 0 0,-1 0 1 0 0,1 0-1 0 0,-1 0 0 0 0,0 0-17 0 0,-5-8 144 0 0,5 8-121 0 0,0-1 0 0 0,0 1 1 0 0,0-1-1 0 0,0 1 0 0 0,0-1 0 0 0,0 1 0 0 0,0 0 1 0 0,-1 0-1 0 0,1-1 0 0 0,0 1 0 0 0,-1 0 1 0 0,1 0-1 0 0,-1 0 0 0 0,1 1 0 0 0,-1-1 1 0 0,1 0-1 0 0,-1 0 0 0 0,1 1 0 0 0,-1-1 1 0 0,0 1-1 0 0,1 0 0 0 0,-1-1 0 0 0,0 1 0 0 0,0 0-23 0 0,-12 0 30 0 0,12 0-27 0 0,1 0 0 0 0,0-1 0 0 0,-1 1 0 0 0,1 0 0 0 0,-1 0 0 0 0,1 1 0 0 0,-1-1 0 0 0,1 0 0 0 0,0 0 0 0 0,-1 1 0 0 0,1-1 0 0 0,-1 1 0 0 0,1-1 0 0 0,0 1 0 0 0,0-1 0 0 0,-1 1 0 0 0,0 1-3 0 0,-4 1 2 0 0,2-1-7 0 0,-1 0 0 0 0,1 0 1 0 0,-1 1-1 0 0,1-1 0 0 0,0 1 0 0 0,0 0 0 0 0,0 0 0 0 0,0 0 1 0 0,1 1-1 0 0,-1 0 0 0 0,-1 2 5 0 0,-22 22-77 0 0,22-23 52 0 0,0-1 1 0 0,1 1-1 0 0,-1-1 1 0 0,1 1-1 0 0,0 1 1 0 0,0-1-1 0 0,1 1 1 0 0,0-1-1 0 0,0 1 0 0 0,0 0 1 0 0,0 0-1 0 0,1 0 1 0 0,-1 3 24 0 0,-8 67 38 0 0,10-70-36 0 0,1 0 0 0 0,1-1 0 0 0,-1 1 0 0 0,1-1 0 0 0,0 1 0 0 0,2 4-2 0 0,-2-3 0 0 0,0-1-1 0 0,1 1 1 0 0,-2 0 0 0 0,1 2 0 0 0,-2-1 7 0 0,0 1-1 0 0,0 0 1 0 0,-1-1-1 0 0,0 0 1 0 0,-1 3-7 0 0,1-3 6 0 0,0 0 0 0 0,0 0 1 0 0,1 0-1 0 0,0 0 0 0 0,0 2-6 0 0,2-8-2 0 0,-1 1 0 0 0,1-1 0 0 0,0 0 0 0 0,0 1 0 0 0,0-1 0 0 0,0 0 0 0 0,1 0 0 0 0,-1 0 0 0 0,0 0 0 0 0,1 0 0 0 0,0 0 0 0 0,-1 0 0 0 0,1 0 0 0 0,0-1-1 0 0,0 1 1 0 0,0-1 0 0 0,0 1 0 0 0,0-1 2 0 0,2 2-7 0 0,0 1 0 0 0,-1-1-1 0 0,1 1 1 0 0,-1-1 0 0 0,1 2 7 0 0,-2-3-1 0 0,0 1 0 0 0,0-1 0 0 0,1 0 0 0 0,0 0 1 0 0,-1 0-1 0 0,1 0 0 0 0,0 0 0 0 0,0 0 0 0 0,0-1 0 0 0,0 0 1 0 0,0 1-1 0 0,0-1 0 0 0,0 0 0 0 0,2 0 1 0 0,6 2-17 0 0,1-1 0 0 0,0 0 0 0 0,3 0 17 0 0,-2-1-290 0 0,1-1-1 0 0,-1 0 1 0 0,0-1 0 0 0,0 0-1 0 0,1-1 1 0 0,-1 0-1 0 0,0-1 1 0 0,-1-1-1 0 0,1 0 1 0 0,0-1 0 0 0,4-3 290 0 0,-7 3-310 0 0,0 0 1 0 0,0-1 0 0 0,-1-1 0 0 0,0 0-1 0 0,0 0 1 0 0,-1 0 0 0 0,0-1 0 0 0,0-1 0 0 0,0 1-1 0 0,-1-1 1 0 0,-1 0 0 0 0,0-1 0 0 0,2-4 309 0 0,-5 8-134 0 0,0-1 0 0 0,-1 1 1 0 0,0-1-1 0 0,-1 0 1 0 0,1 1-1 0 0,-1-1 0 0 0,0-1 134 0 0,5-28-426 0 0,5-8 126 0 0,-10 42 491 0 0,-1 2 22 0 0,0 0 42 0 0,0 0 164 0 0,0 0 77 0 0,0 0 14 0 0,-2-2 211 0 0,2 2-687 0 0,0 0-1 0 0,0 0 0 0 0,0 0 1 0 0,0 0-1 0 0,0 0 1 0 0,0-1-1 0 0,0 1 0 0 0,0 0 1 0 0,0 0-1 0 0,0 0 1 0 0,0 0-1 0 0,0 0 0 0 0,0 0 1 0 0,0 0-1 0 0,0 0 1 0 0,-1 0-1 0 0,1-1 0 0 0,0 1 1 0 0,0 0-1 0 0,0 0 0 0 0,0 0 1 0 0,0 0-1 0 0,0 0 1 0 0,0 0-1 0 0,0 0 0 0 0,0 0 1 0 0,0 0-1 0 0,-1 0 1 0 0,1 0-1 0 0,0 0 0 0 0,0 0 1 0 0,0 0-1 0 0,0 0 1 0 0,0 0-1 0 0,0 0 0 0 0,0 0 1 0 0,0 0-1 0 0,-1 0 0 0 0,1 0 1 0 0,0 0-1 0 0,0 0 1 0 0,0 0-1 0 0,0 0 0 0 0,0 0 1 0 0,0 0-1 0 0,0 0 1 0 0,0 0-1 0 0,0 0 0 0 0,-1 0 1 0 0,1 0-1 0 0,0 0 1 0 0,0 0-1 0 0,0 0-33 0 0,0 3 13 0 0,1 0 0 0 0,-1 0-1 0 0,1-1 1 0 0,0 1 0 0 0,0 0 0 0 0,0-1 0 0 0,0 1 0 0 0,0-1-1 0 0,1 1 1 0 0,-1-1 0 0 0,1 0 0 0 0,-1 1 0 0 0,1-1-1 0 0,0 0-12 0 0,33 33-25 0 0,-16-16 36 0 0,-3-1 331 0 0,0 1-1 0 0,-1 0 0 0 0,0 2 1 0 0,-2 0-1 0 0,0 0 0 0 0,5 16-341 0 0,-1-2 54 0 0,-16-34 220 0 0,-1-1 88 0 0,0 0 12 0 0,0 0-30 0 0,0 0-134 0 0,0 0-61 0 0,0 0-12 0 0,-1 1-130 0 0,1-1 0 0 0,-1 1 0 0 0,0-1-1 0 0,0 1 1 0 0,1-1 0 0 0,-1 0 0 0 0,0 1 0 0 0,0-1-1 0 0,0 0 1 0 0,0 1 0 0 0,0-1 0 0 0,0 0 0 0 0,1 0-1 0 0,-1 0 1 0 0,0 0 0 0 0,0 0 0 0 0,0 0 0 0 0,0 0-1 0 0,0 0 1 0 0,0 0-7 0 0,-1-1 45 0 0,0 0-1 0 0,0 0 1 0 0,0-1 0 0 0,0 1-1 0 0,0 0 1 0 0,0-1 0 0 0,0 1-1 0 0,0-1 1 0 0,1 1-1 0 0,-1-1 1 0 0,1 0 0 0 0,-1 0-1 0 0,1 0 1 0 0,0 0 0 0 0,-1 0-1 0 0,1 0 1 0 0,0-2-45 0 0,-2-4 231 0 0,0 0 0 0 0,1 0 0 0 0,0-1 1 0 0,0-1-232 0 0,-3-11 107 0 0,2 9-110 0 0,1 0 0 0 0,0-1 0 0 0,0 1 0 0 0,1-1 0 0 0,1 1 0 0 0,0-1 0 0 0,1 1 0 0 0,0-1 0 0 0,1 1 0 0 0,1-1 0 0 0,0 1 0 0 0,0 0 0 0 0,1 0 0 0 0,1 0 0 0 0,0 1 0 0 0,0 0 0 0 0,1 0 0 0 0,2-1 3 0 0,-5 6-145 0 0,2 1-1 0 0,-1 0 0 0 0,0 0 0 0 0,1 0 0 0 0,0 1 0 0 0,0 0 0 0 0,0 0 1 0 0,1 0-1 0 0,-1 0 0 0 0,1 1 0 0 0,0 0 0 0 0,0 0 0 0 0,0 1 0 0 0,0 0 1 0 0,5-2 145 0 0,-3 2-470 0 0,0 1 0 0 0,0 0 0 0 0,0 0 0 0 0,-1 0 0 0 0,9 1 470 0 0,-9 1-979 0 0,1-1 0 0 0,-1 1 0 0 0,0 1 1 0 0,0-1-1 0 0,0 1 0 0 0,3 2 979 0 0,9 4-7166 0 0</inkml:trace>
  <inkml:trace contextRef="#ctx0" brushRef="#br0" timeOffset="13818.033">2735 3892 13824 0 0,'0'0'629'0'0,"0"-2"-12"0"0,0-1-497 0 0,0 1-102 0 0,0 1 0 0 0,-1-1 0 0 0,1 0 0 0 0,0 1 0 0 0,-1-1 0 0 0,1 1 1 0 0,-1-1-1 0 0,0 0 0 0 0,1 1 0 0 0,-1 0 0 0 0,0-1 0 0 0,0 1 0 0 0,0-1 0 0 0,0 1 0 0 0,0-1-18 0 0,-1 0 281 0 0,1 1 0 0 0,-1-1 0 0 0,0 1 0 0 0,0-1 0 0 0,1 1 0 0 0,-1-1 0 0 0,0 1 0 0 0,0 0 0 0 0,0 0 0 0 0,0 0 0 0 0,0 0 0 0 0,-1 0 0 0 0,1 0 0 0 0,0 1 0 0 0,0-1 0 0 0,-1 1 0 0 0,1 0 0 0 0,0-1 0 0 0,-3 1-281 0 0,-13-3 1471 0 0,12 1-1148 0 0,-1 2 0 0 0,1-1 0 0 0,0 0 0 0 0,-1 1 0 0 0,1 1 0 0 0,-1-1-1 0 0,1 1 1 0 0,-1 0 0 0 0,-4 1-323 0 0,-16 3 373 0 0,22-5-363 0 0,0 2 0 0 0,1-1 1 0 0,-1 0-1 0 0,1 1 0 0 0,-1 0 0 0 0,1 0 1 0 0,-1 0-1 0 0,1 1 0 0 0,-3 1-10 0 0,-34 29 856 0 0,33-24-732 0 0,1 0 0 0 0,0 1 0 0 0,0 0 0 0 0,1 1 1 0 0,0-1-1 0 0,0 1 0 0 0,1 0 0 0 0,1 1 0 0 0,-1 2-124 0 0,3-6-115 0 0,-1 0 1 0 0,1 1-1 0 0,1 0 0 0 0,0-1 0 0 0,0 1 0 0 0,0 0 1 0 0,2 5 114 0 0,-1-10-38 0 0,0-1 1 0 0,0 1-1 0 0,1 0 1 0 0,0-1 0 0 0,0 1-1 0 0,0 0 1 0 0,0-1 0 0 0,0 1-1 0 0,1-1 1 0 0,0 0 0 0 0,-1 1-1 0 0,1-1 1 0 0,1 0 0 0 0,-1 0-1 0 0,0 0 1 0 0,1-1 0 0 0,-1 1-1 0 0,1 0 1 0 0,0 0 37 0 0,3 1-24 0 0,0 0 0 0 0,0-1 0 0 0,0 0 0 0 0,1 0 0 0 0,-1 0 1 0 0,1 0-1 0 0,0-1 0 0 0,-1 0 0 0 0,7 0 24 0 0,7 1-227 0 0,-1-1 1 0 0,0-2-1 0 0,3 0 227 0 0,-9 0-117 0 0,0-2 1 0 0,0 0-1 0 0,1 0 0 0 0,-2-1 0 0 0,1 0 0 0 0,11-6 117 0 0,18-8-296 0 0,12-8 296 0 0,-48 22-3 0 0,1-1-41 0 0,0 0 0 0 0,-1 0 1 0 0,1-1-1 0 0,-1 0 0 0 0,0 0 0 0 0,0 0 0 0 0,0-1 0 0 0,-1 0 0 0 0,0 0 0 0 0,3-5 44 0 0,-2 2 114 0 0,0-1 0 0 0,0 0 0 0 0,-1-1 0 0 0,-1 1 1 0 0,0-1-1 0 0,3-10-114 0 0,0 2 535 0 0,-5 17-411 0 0,-1-1 1 0 0,0 0-1 0 0,0 1 1 0 0,0-1-1 0 0,-1 1 0 0 0,1-1 1 0 0,0 0-1 0 0,-1 0-124 0 0,0 1 512 0 0,0 2 0 0 0,0 0-69 0 0,0 0-439 0 0,0 0 0 0 0,0 0-1 0 0,-1 0 1 0 0,1-1 0 0 0,0 1 0 0 0,0 0 0 0 0,0 0 0 0 0,0 0-1 0 0,0 0 1 0 0,-1 0 0 0 0,1 0 0 0 0,0 0 0 0 0,0 0 0 0 0,0 0 0 0 0,0 0-1 0 0,0 0 1 0 0,-1 0 0 0 0,1 0 0 0 0,0 0 0 0 0,0 0 0 0 0,0 0-1 0 0,0 1 1 0 0,0-1 0 0 0,-1 0 0 0 0,1 0 0 0 0,0 0 0 0 0,0 0 0 0 0,0 0-1 0 0,0 0 1 0 0,0 0 0 0 0,0 0 0 0 0,-1 0 0 0 0,1 1 0 0 0,0-1-1 0 0,0 0 1 0 0,0 0 0 0 0,0 0 0 0 0,0 0 0 0 0,0 0 0 0 0,0 0 0 0 0,0 1-1 0 0,0-1 1 0 0,0 0-4 0 0,-2 4 5 0 0,0 0 0 0 0,0 0-1 0 0,1 0 1 0 0,0 0 0 0 0,-1 0 0 0 0,1 0-1 0 0,1 0 1 0 0,-1 1 0 0 0,1-1-1 0 0,0 0 1 0 0,0 3-5 0 0,3 50 84 0 0,1 1 28 0 0,-4-37-103 0 0,2 1 0 0 0,0-1 0 0 0,3 10-9 0 0,-1-11 18 0 0,-1 0 1 0 0,-1 14-19 0 0,5 28 16 0 0,3 32 101 0 0,-10-93-113 0 0,0 0 0 0 0,0 1 0 0 0,0-1 0 0 0,0 0 0 0 0,0 0 0 0 0,0 0 0 0 0,0 0 0 0 0,0 0 0 0 0,-1 0-1 0 0,1 0 1 0 0,0 0 0 0 0,-1 0 0 0 0,1 0 0 0 0,-1 0 0 0 0,1 0 0 0 0,-1 0 0 0 0,0 0 0 0 0,1 0-1 0 0,-1 0 1 0 0,0 0-4 0 0,-5 9 88 0 0,6-9-80 0 0,-4 5 75 0 0,-10 0 12 0 0,4-5-73 0 0,4-1-16 0 0,-1-1 0 0 0,1 0 1 0 0,-1 0-1 0 0,1-1 1 0 0,-1 0-1 0 0,1 0 0 0 0,0-1 1 0 0,0 1-1 0 0,-4-4-6 0 0,0 1 1 0 0,1-1 1 0 0,0 0-1 0 0,0-1 0 0 0,0 0 1 0 0,-3-4-2 0 0,9 7 7 0 0,-1-1 0 0 0,1 1 0 0 0,0-1 0 0 0,1 1 0 0 0,-1-1 0 0 0,1 0 0 0 0,0 0 0 0 0,-1-4-7 0 0,-10-20-18 0 0,13 29 11 0 0,0-1-1 0 0,-1 0 1 0 0,1 1-1 0 0,0-1 1 0 0,-1 0-1 0 0,1 1 1 0 0,0-1-1 0 0,0 0 0 0 0,0 0 1 0 0,-1 0-1 0 0,1 1 1 0 0,0-1-1 0 0,0 0 1 0 0,0 0-1 0 0,0 1 1 0 0,1-1-1 0 0,-1 0 0 0 0,0 0 1 0 0,0 0 7 0 0,1-2-27 0 0,-1 1 21 0 0,0 1 1 0 0,0 0 0 0 0,0-1 0 0 0,0 1-1 0 0,0 0 1 0 0,0-1 0 0 0,1 1-1 0 0,-1 0 1 0 0,1 0 0 0 0,-1 0-1 0 0,1-1 1 0 0,-1 1 0 0 0,1 0-1 0 0,0 0 1 0 0,-1 0 0 0 0,1 0-1 0 0,0 0 1 0 0,1-1 5 0 0,0 0-23 0 0,0 0 0 0 0,1 1 0 0 0,-1 0 0 0 0,1-1 0 0 0,-1 1 0 0 0,1 0 0 0 0,0 0 23 0 0,11-6-101 0 0,-4 3 46 0 0,0 1-1 0 0,0-1 1 0 0,1 1-1 0 0,-1 1 0 0 0,1 0 1 0 0,-1 1-1 0 0,1 0 0 0 0,3 0 56 0 0,32-4-141 0 0,55-7 24 0 0,-7 2 91 0 0,135-37 26 0 0,-156 30 0 0 0,-40 10 58 0 0,-1-3-1 0 0,0 0 0 0 0,16-9-57 0 0,-32 11 25 0 0,1 0-1 0 0,-1-1 1 0 0,0-1-1 0 0,-1 0 1 0 0,-1-1 0 0 0,1-1-1 0 0,2-3-24 0 0,-12 9 78 0 0,0 0 1 0 0,0-1-1 0 0,0 0 0 0 0,0 0 0 0 0,-1 0 0 0 0,-1-1 1 0 0,1 1-1 0 0,-1-1 0 0 0,0 0 0 0 0,-1 0 0 0 0,0 0 0 0 0,0 0 1 0 0,-1-1-1 0 0,0 1 0 0 0,0 0 0 0 0,-1 0 0 0 0,0-4-78 0 0,0 9 327 0 0,-8-8 105 0 0,6 8-417 0 0,-1 0-1 0 0,0 0 1 0 0,1 0-1 0 0,-1 0 1 0 0,0 1-1 0 0,0-1 1 0 0,0 1 0 0 0,-1-1-1 0 0,1 1 1 0 0,-1 0-1 0 0,1 1 1 0 0,-1-1-1 0 0,1 1 1 0 0,-1-1 0 0 0,0 1-1 0 0,0 0 1 0 0,0 1-1 0 0,0-1 1 0 0,0 0-1 0 0,0 1 1 0 0,0 0-1 0 0,0 0 1 0 0,0 0 0 0 0,0 1-1 0 0,1-1 1 0 0,-1 1-1 0 0,0 0 1 0 0,0 0-1 0 0,-2 1-14 0 0,-3 2-14 0 0,-1-1 0 0 0,1 2-1 0 0,0-1 1 0 0,1 1-1 0 0,-1 0 1 0 0,1 1 0 0 0,0 0-1 0 0,0 0 1 0 0,1 1-1 0 0,0 0 1 0 0,-1 1 14 0 0,-3 5-35 0 0,1 0-1 0 0,1 0 1 0 0,0 1-1 0 0,1 1 1 0 0,0-1 0 0 0,1 1-1 0 0,-1 4 36 0 0,6-13 2 0 0,1-1 0 0 0,0 0 1 0 0,0 1-1 0 0,0-1 0 0 0,0 0 0 0 0,1 1 1 0 0,0-1-1 0 0,0 1 0 0 0,0-1 0 0 0,1 1 0 0 0,0-1 1 0 0,0 1-1 0 0,0-1 0 0 0,1 0 0 0 0,0 0 0 0 0,0 1 1 0 0,0-1-1 0 0,0 0 0 0 0,1-1 0 0 0,0 1 0 0 0,0 0 1 0 0,0-1-1 0 0,3 3-2 0 0,-3-3-8 0 0,1-1 0 0 0,0 1 1 0 0,0 0-1 0 0,1-1 0 0 0,-1 0 0 0 0,1 0 1 0 0,-1 0-1 0 0,1-1 0 0 0,1 1 8 0 0,51 20-4 0 0,-38-17-28 0 0,-1 1-212 0 0,1-2-1 0 0,1 0 1 0 0,-1-2-1 0 0,1 0 0 0 0,-1 0 1 0 0,10-2 244 0 0,11-1-2004 0 0,-1-2 1 0 0,32-5 2003 0 0,-3-1-1599 0 0</inkml:trace>
  <inkml:trace contextRef="#ctx0" brushRef="#br0" timeOffset="45385.436">66 2932 2760 0 0,'0'0'405'0'0,"0"0"662"0"0,0 0 291 0 0,0 0 61 0 0,-4 0 278 0 0,4 0-1591 0 0,0 0 0 0 0,0 0-1 0 0,0 0 1 0 0,0 0 0 0 0,0 0 0 0 0,0 0 0 0 0,0 0 0 0 0,0 0 0 0 0,0 0 0 0 0,0 0 0 0 0,0 0 0 0 0,0 0-1 0 0,0 0 1 0 0,0 0 0 0 0,0 0 0 0 0,0 0 0 0 0,0 0 0 0 0,0 0 0 0 0,0 0 0 0 0,0 0 0 0 0,0 0 0 0 0,0 0 0 0 0,0 0-1 0 0,0 0 1 0 0,0 0 0 0 0,0 0 0 0 0,0 1 0 0 0,0-1 0 0 0,0 0-106 0 0,12 3 21 0 0,-6-1-19 0 0,-1 0 0 0 0,1 0 0 0 0,0 0-1 0 0,-1 1 1 0 0,0 0 0 0 0,1 0-1 0 0,2 3-1 0 0,-6-5 61 0 0,-1 0-1 0 0,1 0 1 0 0,-1 0-1 0 0,1 0 1 0 0,-1 0-1 0 0,1 0 0 0 0,-1 1 1 0 0,0-1-1 0 0,0 0 1 0 0,1 1-1 0 0,-1-1 1 0 0,0 1-1 0 0,0 0 1 0 0,-1-1-1 0 0,1 1 1 0 0,0 0-1 0 0,0 0 1 0 0,-1-1-1 0 0,1 1 0 0 0,-1 0 1 0 0,0 0-1 0 0,1 0 1 0 0,-1 0-1 0 0,0-1 1 0 0,0 1-1 0 0,0 0 1 0 0,0 0-1 0 0,-1 0 1 0 0,1 0-1 0 0,0 0 0 0 0,-1-1 1 0 0,1 1-1 0 0,-1 0 1 0 0,0 0-1 0 0,0 0-60 0 0,0 0 99 0 0,0 0 0 0 0,0-1-1 0 0,0 1 1 0 0,0-1 0 0 0,0 1-1 0 0,0-1 1 0 0,-1 1 0 0 0,1-1-1 0 0,-1 1 1 0 0,1-1 0 0 0,-1 0-1 0 0,1 0 1 0 0,-1 0 0 0 0,0 0-1 0 0,0 0 1 0 0,1 0 0 0 0,-1-1-1 0 0,0 1 1 0 0,0 0 0 0 0,0-1-1 0 0,0 0 1 0 0,0 1-99 0 0,-1-1 145 0 0,0 1-48 0 0,0 0 0 0 0,-1-1 1 0 0,1 1-1 0 0,0-1 0 0 0,-1 0 0 0 0,1 0 1 0 0,0 0-1 0 0,0 0 0 0 0,-1-1 0 0 0,1 1 0 0 0,-1-1-97 0 0,2 0 240 0 0,-2 0 126 0 0,4 1-353 0 0,0 0-1 0 0,0 0 1 0 0,0 0-1 0 0,-1 0 1 0 0,1 0-1 0 0,0 0 1 0 0,0 0 0 0 0,-1 0-1 0 0,1 0 1 0 0,0 0-1 0 0,0 0 1 0 0,0 0-1 0 0,-1-1 1 0 0,1 1-1 0 0,0 0 1 0 0,0 0-1 0 0,0 0 1 0 0,0 0-1 0 0,-1 0 1 0 0,1 0-1 0 0,0 0 1 0 0,0-1 0 0 0,0 1-1 0 0,0 0 1 0 0,0 0-1 0 0,-1 0 1 0 0,1 0-1 0 0,0-1 1 0 0,0 1-1 0 0,0 0 1 0 0,0 0-1 0 0,0 0 1 0 0,0-1-1 0 0,0 1-12 0 0,1-2 94 0 0,-1 0-22 0 0,-2-12 322 0 0,-1-2-362 0 0,4 13-9 0 0,1 2-7 0 0,-1 0 55 0 0,-1 1-14 0 0,0 0-125 0 0,0 0-21 0 0,0 0 10 0 0,0 0 12 0 0,0 0 3 0 0,0 0 0 0 0,2 0 11 0 0,1 0 45 0 0,1 0 6 0 0,11 10-41 0 0,-2 0 133 0 0,-12-7-58 0 0,-1-1-2 0 0,1-2 15 0 0,-1 1 0 0 0,0 0 1 0 0,1 0-1 0 0,-1 0 0 0 0,0 0 0 0 0,0 0 1 0 0,1 0-1 0 0,-1 0 0 0 0,0 1 0 0 0,0-1 1 0 0,0 0-1 0 0,0 0 0 0 0,0 0 0 0 0,0 0 1 0 0,-1 0-1 0 0,1 0 0 0 0,0 0 0 0 0,0 0 1 0 0,-1 0-1 0 0,1 0 0 0 0,-1 0 0 0 0,1 0 1 0 0,-1-1-1 0 0,1 1 0 0 0,-1 0 0 0 0,0 0 1 0 0,1 0-1 0 0,-1 0 0 0 0,0 0-45 0 0,-3 2 166 0 0,1 0-1 0 0,-1 0 0 0 0,0-1 1 0 0,1 1-1 0 0,-5 1-165 0 0,2-1-90 0 0,3-2 131 0 0,0-1-1 0 0,-1 1 1 0 0,1-1-1 0 0,0 0 1 0 0,0 0-1 0 0,-1 0 1 0 0,1 0-1 0 0,0 0 1 0 0,-1-1-1 0 0,0 0-40 0 0,0-3 22 0 0,3 3-156 0 0,1 1-88 0 0,0 0-24 0 0,0 0-230 0 0,0 0-957 0 0,0 0-410 0 0</inkml:trace>
  <inkml:trace contextRef="#ctx0" brushRef="#br0" timeOffset="45898.01">1 4004 10912 0 0,'0'0'497'0'0,"0"0"-8"0"0,0-9-291 0 0,1 5-152 0 0,1 0 1 0 0,-1 1-1 0 0,1-1 1 0 0,0 1 0 0 0,0-1-1 0 0,0 1 1 0 0,0 0-1 0 0,0 0 1 0 0,1 0-1 0 0,-1 0 1 0 0,1 0 0 0 0,0 1-1 0 0,0-1 1 0 0,0 1-1 0 0,0 0 1 0 0,0-1 0 0 0,2 1-47 0 0,1 0 97 0 0,0 0 0 0 0,0 1 0 0 0,0 0 0 0 0,0 0 0 0 0,1 1 0 0 0,-1 0 0 0 0,0 0 0 0 0,0 0 1 0 0,1 0-1 0 0,-1 1 0 0 0,3 1-97 0 0,-6-2 42 0 0,1 1 1 0 0,-1-1 0 0 0,1 0-1 0 0,0 1 1 0 0,0 0 0 0 0,-1 0-1 0 0,1 0 1 0 0,-1 0 0 0 0,1 1-1 0 0,-1-1 1 0 0,1 1 0 0 0,-1 0-1 0 0,0 0 1 0 0,0 0 0 0 0,0 1-1 0 0,0-1-42 0 0,16 14 671 0 0,-13-11-444 0 0,-4-4 82 0 0,1 18 437 0 0,-3-17-656 0 0,0-1 0 0 0,1 1 0 0 0,-1-1 0 0 0,0 1 0 0 0,0 0 0 0 0,0-1 0 0 0,0 1-1 0 0,-1 0 1 0 0,1-1 0 0 0,0 1 0 0 0,-1-1 0 0 0,1 1 0 0 0,-1 0 0 0 0,1-1-1 0 0,-1 1 1 0 0,0-1 0 0 0,0 0 0 0 0,0 1 0 0 0,0-1 0 0 0,0 0 0 0 0,-1 2-90 0 0,-1 0 299 0 0,-1 1 0 0 0,0-1 1 0 0,-1 0-1 0 0,1 0 0 0 0,-5 2-299 0 0,-1 1 204 0 0,8-5-183 0 0,0 0 0 0 0,0-1-1 0 0,-1 1 1 0 0,1 0 0 0 0,0-1-1 0 0,-1 1 1 0 0,1-1 0 0 0,0 0-1 0 0,-1 1 1 0 0,1-1 0 0 0,-1 0-1 0 0,1-1 1 0 0,-1 1 0 0 0,1 0-1 0 0,0-1 1 0 0,-1 1-1 0 0,1-1 1 0 0,0 0 0 0 0,-1 0-1 0 0,1 0 1 0 0,0 0 0 0 0,0 0-1 0 0,0 0 1 0 0,0-1 0 0 0,0 1-1 0 0,0-1 1 0 0,0 1 0 0 0,1-1-1 0 0,-1 0 1 0 0,0 0 0 0 0,1 0-1 0 0,-1 0 1 0 0,1 0 0 0 0,0 0-1 0 0,0 0 1 0 0,0 0-1 0 0,0 0 1 0 0,0-1 0 0 0,0 1-1 0 0,0 0 1 0 0,1-1 0 0 0,-1 1-1 0 0,1 0 1 0 0,0-1 0 0 0,0 1-1 0 0,0-1 1 0 0,0 1 0 0 0,0-1-1 0 0,0 1-20 0 0,15-65-294 0 0,-14 65 284 0 0,-1 0 1 0 0,1 1-1 0 0,0-1 1 0 0,0 1-1 0 0,0-1 1 0 0,0 1-1 0 0,0-1 1 0 0,0 1 0 0 0,0 0-1 0 0,0-1 1 0 0,1 1-1 0 0,-1 0 1 0 0,0 0-1 0 0,1 0 1 0 0,-1 0-1 0 0,1 0 1 0 0,-1 0-1 0 0,3 0 10 0 0,2-2-29 0 0,0 1-1 0 0,0 0 0 0 0,1 1 0 0 0,2-1 30 0 0,-3 1-32 0 0,-5 0 25 0 0,1 1 1 0 0,0-1-1 0 0,-1 1 0 0 0,1 0 0 0 0,0 0 0 0 0,0 0 0 0 0,-1 0 0 0 0,1 0 0 0 0,0 0 0 0 0,0 1 7 0 0,5 5-17 0 0,-2-2 15 0 0,8 6 22 0 0,-9-7 29 0 0,-1 0 0 0 0,0 0 0 0 0,1-1 0 0 0,0 0 0 0 0,-1 0 0 0 0,1 0 0 0 0,3 2-49 0 0,-7 9 301 0 0,0-10-232 0 0,0 0 0 0 0,0 0 0 0 0,-1-1 0 0 0,1 1-1 0 0,-1 0 1 0 0,0 0 0 0 0,0-1 0 0 0,0 1-1 0 0,0-1 1 0 0,0 1 0 0 0,-1-1 0 0 0,1 1 0 0 0,-1-1-1 0 0,0 0 1 0 0,1 1 0 0 0,-1-1 0 0 0,0 0 0 0 0,0 0-1 0 0,0-1 1 0 0,-1 1 0 0 0,1 0 0 0 0,-1 0-69 0 0,-7 4 206 0 0,0-1 1 0 0,-1 0 0 0 0,1 0-1 0 0,-11 2-206 0 0,4-1 76 0 0,14-5-81 0 0,0-1 0 0 0,1 1 1 0 0,-1-1-1 0 0,0 0 0 0 0,0 0 0 0 0,1 0 0 0 0,-1 0 0 0 0,0 0 0 0 0,0 0 0 0 0,1-1 0 0 0,-1 0 0 0 0,0 1 0 0 0,1-1 1 0 0,-1 0-1 0 0,0 0 0 0 0,1 0 0 0 0,-1-1 0 0 0,1 1 0 0 0,-1-1 5 0 0,2 1-41 0 0,0 0 0 0 0,0 0 1 0 0,0-1-1 0 0,0 1 0 0 0,1 0 1 0 0,-1 0-1 0 0,0 0 0 0 0,1-1 0 0 0,-1 1 1 0 0,1 0-1 0 0,-1-1 0 0 0,1 1 0 0 0,0-1 1 0 0,-1 1-1 0 0,1-1 41 0 0,-2-26-1830 0 0,2 2-44 0 0</inkml:trace>
  <inkml:trace contextRef="#ctx0" brushRef="#br0" timeOffset="46558.448">140 1470 9648 0 0,'-8'-8'438'0'0,"7"7"-8"0"0,5-7-258 0 0,-3 1-111 0 0,-1 6-5 0 0,0 1-1 0 0,0-1 1 0 0,0 1 0 0 0,0-1-1 0 0,-1 1 1 0 0,1 0 0 0 0,0-1-1 0 0,0 1 1 0 0,0-1 0 0 0,0 1-1 0 0,1-1 1 0 0,-1 1 0 0 0,0-1-1 0 0,0 1 1 0 0,0 0 0 0 0,0-1-1 0 0,0 1 1 0 0,0-1 0 0 0,1 1-1 0 0,-1 0 1 0 0,0-1 0 0 0,0 1-1 0 0,1 0 1 0 0,-1-1 0 0 0,0 1-1 0 0,1 0 1 0 0,-1-1 0 0 0,0 1-1 0 0,1 0 1 0 0,-1-1 0 0 0,0 1-1 0 0,1 0 1 0 0,-1 0 0 0 0,1 0-1 0 0,-1-1 1 0 0,1 1-56 0 0,0 0-59 0 0,0-1 411 0 0,-1 1-6 0 0,3 0-38 0 0,-1 0-284 0 0,0 0-1 0 0,0 0 1 0 0,0 1 0 0 0,0-1 0 0 0,0 0 0 0 0,0 1 0 0 0,-1-1 0 0 0,1 1 0 0 0,0 0 0 0 0,0 0 0 0 0,0 0 0 0 0,-1 0 0 0 0,1 0-1 0 0,0 0 1 0 0,-1 0 0 0 0,1 0 0 0 0,0 1-24 0 0,14 11 15 0 0,-14-12-11 0 0,0 0 0 0 0,0 0 0 0 0,0 1 0 0 0,0-1 0 0 0,0 1 0 0 0,-1-1 0 0 0,1 1 0 0 0,0 0 0 0 0,-1 0 0 0 0,1-1 0 0 0,-1 1 0 0 0,0 0 0 0 0,1 1 0 0 0,-1-1 0 0 0,0 0 0 0 0,0 0 0 0 0,0 1-4 0 0,0 4 49 0 0,0-1 38 0 0,0 0 1 0 0,0-1-1 0 0,-1 1 0 0 0,0 0 1 0 0,0 3-88 0 0,0-6 60 0 0,-1-1 1 0 0,1 0-1 0 0,-1 0 0 0 0,0 1 1 0 0,1-1-1 0 0,-1 0 0 0 0,0 0 1 0 0,0 0-1 0 0,-1 0 1 0 0,1 0-1 0 0,0 0 0 0 0,0 0 1 0 0,-1-1-1 0 0,0 1 0 0 0,1 0 1 0 0,-2 0-61 0 0,-3 4 273 0 0,2-2-80 0 0,-1 0 0 0 0,0 0 0 0 0,0 0 0 0 0,-3 1-193 0 0,7-4 16 0 0,0 0 0 0 0,0-1 0 0 0,0 1 0 0 0,0-1 0 0 0,0 1 0 0 0,-1-1 0 0 0,1 0 1 0 0,0 1-1 0 0,0-1 0 0 0,0 0 0 0 0,0 0 0 0 0,0 0 0 0 0,0 0 0 0 0,-1 0 0 0 0,1 0 0 0 0,0 0 1 0 0,0 0-1 0 0,0 0 0 0 0,0 0 0 0 0,0-1 0 0 0,0 1 0 0 0,-1-1 0 0 0,1 1 0 0 0,0 0 0 0 0,0-1 1 0 0,0 0-1 0 0,0 1 0 0 0,0-1-16 0 0,-11-5 271 0 0,11 6-256 0 0,0 0 0 0 0,1 0-1 0 0,-1 0 1 0 0,0 0 0 0 0,0-1-1 0 0,1 1 1 0 0,-1 0 0 0 0,0-1-1 0 0,0 1 1 0 0,1 0 0 0 0,-1-1-1 0 0,0 1 1 0 0,1-1 0 0 0,-1 1 0 0 0,0-1-1 0 0,1 1 1 0 0,-1-1 0 0 0,1 0-1 0 0,-1 1 1 0 0,1-1 0 0 0,-1 0-1 0 0,1 1 1 0 0,0-1 0 0 0,-1 0-1 0 0,1 1 1 0 0,0-1 0 0 0,-1 0-1 0 0,1 0 1 0 0,0 0 0 0 0,0 1-1 0 0,0-1-14 0 0,-3-23 250 0 0,2 20-247 0 0,0 0 0 0 0,1 0 1 0 0,-1 0-1 0 0,1 0 0 0 0,0 0 0 0 0,0 0 0 0 0,1-3-3 0 0,0 1-9 0 0,0 0 0 0 0,1 1 0 0 0,0-1-1 0 0,0 0 1 0 0,0 1 0 0 0,0-1 0 0 0,4-3 8 0 0,-5 7-13 0 0,1 0 0 0 0,0-1-1 0 0,-1 1 1 0 0,1 0-1 0 0,0 0 1 0 0,1 1-1 0 0,-1-1 1 0 0,0 0-1 0 0,0 1 1 0 0,1-1-1 0 0,-1 1 1 0 0,1 0-1 0 0,-1 0 1 0 0,1 0 0 0 0,0 0-1 0 0,-1 0 1 0 0,1 1-1 0 0,1-1 15 0 0,-1 0-7 0 0,1 0-8 0 0,-1 1 0 0 0,0-1 0 0 0,1 1 0 0 0,-1 0 0 0 0,1 0 0 0 0,-1 0 0 0 0,0 0 0 0 0,1 0 0 0 0,-1 1 0 0 0,1-1 0 0 0,-1 1 0 0 0,2 1 15 0 0,14 5 0 0 0,-16-3 14 0 0,0 1 138 0 0,-3-4-110 0 0,1 0-1 0 0,0 0 1 0 0,-1 0 0 0 0,1 0 0 0 0,-1 0-1 0 0,1 1 1 0 0,-1-1 0 0 0,1 0-1 0 0,-1 1 1 0 0,0-1 0 0 0,0 0 0 0 0,0 0-1 0 0,1 1 1 0 0,-1-1 0 0 0,-1 0 0 0 0,1 1-1 0 0,0-1 1 0 0,0 0 0 0 0,0 1 0 0 0,-1-1-42 0 0,0 2 82 0 0,0 0 1 0 0,0 0 0 0 0,0 0-1 0 0,-1 0 1 0 0,1 0 0 0 0,-1-1 0 0 0,0 1-1 0 0,-2 2-82 0 0,1-1 102 0 0,-1 0 1 0 0,0 0-1 0 0,0 0 0 0 0,-1 0 0 0 0,1-1 1 0 0,-1 0-1 0 0,0 0 0 0 0,0 0 0 0 0,0 0 0 0 0,0 0-102 0 0,-1-2 53 0 0,1 2 19 0 0,0-1 0 0 0,-1-1-1 0 0,0 1 1 0 0,1-1 0 0 0,-1 0 0 0 0,-5 0-72 0 0,-20 5 275 0 0,31-6-266 0 0,-1 0 1 0 0,1-1-1 0 0,-1 1 1 0 0,1 0-1 0 0,-1 0 1 0 0,1 0-1 0 0,-1-1 0 0 0,0 1 1 0 0,1 0-1 0 0,0-1 1 0 0,-1 1-1 0 0,1 0 1 0 0,-1-1-1 0 0,1 1 0 0 0,-1-1 1 0 0,1 1-1 0 0,0 0 1 0 0,-1-1-1 0 0,1 0-9 0 0,-2-1 34 0 0,1 1-12 0 0,-1 0-1 0 0,1-1 0 0 0,-1 1 0 0 0,1-1 0 0 0,-1 0 1 0 0,1 1-1 0 0,0-1 0 0 0,0 0 0 0 0,0 0 0 0 0,0 0 1 0 0,0 0-1 0 0,1 0 0 0 0,-1 0 0 0 0,0 0-21 0 0,-5-31-93 0 0,6 29 15 0 0,-1 0-113 0 0,1 1 1 0 0,0 0 0 0 0,0 0 0 0 0,1 0 0 0 0,-1-1-1 0 0,1 1 1 0 0,0 0 0 0 0,-1 0 0 0 0,2-1 190 0 0,1-12-4684 0 0,-2-2-1773 0 0</inkml:trace>
  <inkml:trace contextRef="#ctx0" brushRef="#br0" timeOffset="47094.526">116 274 9936 0 0,'0'0'454'0'0,"0"0"-11"0"0,0-2-286 0 0,-1-2-14 0 0,1 0 0 0 0,0 0 0 0 0,1 0 1 0 0,-1 0-1 0 0,1 0 0 0 0,0 0 0 0 0,0 0 0 0 0,0 1 0 0 0,0-1 0 0 0,1 0 0 0 0,-1 0 0 0 0,1 1 0 0 0,0-1 0 0 0,0 1 0 0 0,0-1 0 0 0,1 1 0 0 0,-1 0 0 0 0,1 0 0 0 0,0 0 0 0 0,0 0 0 0 0,0 1 0 0 0,0-1 1 0 0,0 1-1 0 0,3-2-143 0 0,-3 2 66 0 0,0 1 0 0 0,0-1 0 0 0,0 1 1 0 0,1-1-1 0 0,-1 1 0 0 0,0 0 0 0 0,1 0 0 0 0,-1 1 1 0 0,0-1-1 0 0,1 1 0 0 0,-1 0 0 0 0,1-1 1 0 0,-1 2-1 0 0,1-1 0 0 0,-1 0 0 0 0,0 1 1 0 0,1-1-1 0 0,-1 1 0 0 0,0 0 0 0 0,1 0 1 0 0,-1 0-1 0 0,0 1 0 0 0,0-1 0 0 0,0 1 1 0 0,2 1-67 0 0,0-1 49 0 0,1 1 0 0 0,-1 0 0 0 0,-1 0 1 0 0,1 1-1 0 0,0-1 0 0 0,-1 1 0 0 0,0 0 1 0 0,1 0-1 0 0,-1 2-49 0 0,-2-4 74 0 0,0 1 0 0 0,-1-1 0 0 0,1 1 0 0 0,-1 0 0 0 0,1-1-1 0 0,-1 1 1 0 0,0 0 0 0 0,-1 0 0 0 0,1 0 0 0 0,0 0 0 0 0,-1 0 0 0 0,1 0 0 0 0,-1 0 0 0 0,0 0 0 0 0,0 0 0 0 0,0 0 0 0 0,-1 0 0 0 0,1 0-1 0 0,-1 3-73 0 0,0-4 46 0 0,0 0 1 0 0,0 0-1 0 0,0 1 0 0 0,0-1 0 0 0,0 0 0 0 0,0 0 0 0 0,0 0 0 0 0,-1 0 0 0 0,1 0 0 0 0,-1 0 0 0 0,0-1 0 0 0,1 1 0 0 0,-1 0 0 0 0,0-1 0 0 0,0 1 0 0 0,0-1 0 0 0,0 0 0 0 0,0 1 0 0 0,0-1 0 0 0,0 0 0 0 0,-1 0 0 0 0,1-1 0 0 0,-1 1-46 0 0,-1 0 74 0 0,0 1 0 0 0,-1-2 0 0 0,1 1 0 0 0,-1 0 0 0 0,1-1 0 0 0,-1 0 0 0 0,1 0 0 0 0,-1 0 0 0 0,1 0-1 0 0,-1-1 1 0 0,-3-1-74 0 0,1 0 132 0 0,4 2-92 0 0,1-1 0 0 0,-1 1 0 0 0,0-1-1 0 0,1 0 1 0 0,-1 0 0 0 0,1 0-1 0 0,-1 0 1 0 0,1-1 0 0 0,0 1 0 0 0,-1-1-1 0 0,1 1 1 0 0,0-1 0 0 0,0 0 0 0 0,0 0-1 0 0,0 0-39 0 0,0-1 10 0 0,0 0 0 0 0,1 1-1 0 0,-1-1 1 0 0,1 0 0 0 0,0 0 0 0 0,0 0-1 0 0,0 0 1 0 0,0 0 0 0 0,1 0-1 0 0,-1 0 1 0 0,1 0 0 0 0,-1-1 0 0 0,1 1-1 0 0,0 0 1 0 0,1 0 0 0 0,-1 0-1 0 0,0 0 1 0 0,1-1 0 0 0,0 1-1 0 0,0 0 1 0 0,0 0 0 0 0,0 0 0 0 0,0 0-1 0 0,0 1 1 0 0,1-1 0 0 0,-1 0-1 0 0,1 0 1 0 0,0 1 0 0 0,0-1-1 0 0,0 1 1 0 0,0 0 0 0 0,0-1 0 0 0,1 1-1 0 0,-1 0 1 0 0,1 0 0 0 0,1 0-10 0 0,12-7-102 0 0,-12 7 80 0 0,-1-1 0 0 0,1 1 0 0 0,-1 0 0 0 0,1 1-1 0 0,0-1 1 0 0,0 1 0 0 0,0-1 0 0 0,0 1 0 0 0,0 0 0 0 0,0 1 0 0 0,0-1 0 0 0,0 1 0 0 0,1 0 0 0 0,-1 0 0 0 0,0 0-1 0 0,0 0 1 0 0,1 1 22 0 0,40 16 20 0 0,-43-17 78 0 0,-2 3 8 0 0,0-2-81 0 0,0 0-1 0 0,0 0 0 0 0,0 0 0 0 0,1 0 0 0 0,-1 0 0 0 0,0 1 1 0 0,1-1-1 0 0,-1 0 0 0 0,0 0 0 0 0,1 0 0 0 0,-1 0 0 0 0,1 0 1 0 0,0 0-1 0 0,-1 0 0 0 0,1 0 0 0 0,1 0-24 0 0,-2 0 16 0 0,0-1-1 0 0,0 1 1 0 0,0-1 0 0 0,0 1 0 0 0,0 0-1 0 0,0-1 1 0 0,0 1 0 0 0,0-1 0 0 0,0 1-1 0 0,0 0 1 0 0,0-1 0 0 0,0 1 0 0 0,0-1-1 0 0,0 1 1 0 0,0 0 0 0 0,-1-1-1 0 0,1 1 1 0 0,0-1 0 0 0,0 1 0 0 0,-1-1-1 0 0,1 1 1 0 0,-1 0-16 0 0,1-1 35 0 0,0 2 0 0 0,-1 0-1 0 0,0-1 1 0 0,1 1-1 0 0,-1 0 1 0 0,0 0-1 0 0,0-1 1 0 0,0 1 0 0 0,0-1-1 0 0,0 1 1 0 0,-1-1-1 0 0,1 1 1 0 0,0-1-1 0 0,-1 0 1 0 0,1 0-1 0 0,-1 0 1 0 0,1 0-1 0 0,-1 0 1 0 0,0 0-1 0 0,1 0 1 0 0,-1 0-1 0 0,0 0 1 0 0,0-1-1 0 0,1 1 1 0 0,-1-1-1 0 0,0 1 1 0 0,0-1-1 0 0,0 0 1 0 0,-1 0-35 0 0,-30 4 343 0 0,31-4-258 0 0,2 0-45 0 0,0 0-129 0 0,0 0-58 0 0,0-1-1484 0 0,0-5-5888 0 0</inkml:trace>
  <inkml:trace contextRef="#ctx0" brushRef="#br0" timeOffset="52965.447">1273 1060 7368 0 0,'0'0'568'0'0,"3"0"-363"0"0,3 0-161 0 0,0 1-1 0 0,0 1 1 0 0,0-1-1 0 0,0 1 1 0 0,0 0-1 0 0,4 2-43 0 0,-9-3 80 0 0,1 0-17 0 0,0 0 0 0 0,0 1 0 0 0,0 0 0 0 0,0-1 0 0 0,-1 1 0 0 0,1 0-1 0 0,-1 0 1 0 0,1 0 0 0 0,0 1-63 0 0,-1-1 80 0 0,-1-2-72 0 0,0 0 0 0 0,0 0 1 0 0,0 0-1 0 0,0 0 0 0 0,1 1 1 0 0,-1-1-1 0 0,0 0 0 0 0,0 0 1 0 0,0 0-1 0 0,0 1 0 0 0,0-1 1 0 0,0 0-1 0 0,0 0 0 0 0,0 0 0 0 0,0 0 1 0 0,0 1-1 0 0,0-1 0 0 0,0 0 1 0 0,0 0-1 0 0,0 0 0 0 0,0 1 1 0 0,0-1-1 0 0,0 0 0 0 0,0 0 1 0 0,0 0-1 0 0,0 1 0 0 0,0-1 1 0 0,0 0-1 0 0,0 0 0 0 0,0 0 0 0 0,-1 0 1 0 0,1 1-1 0 0,0-1 0 0 0,0 0 1 0 0,0 0-1 0 0,0 0 0 0 0,0 0 1 0 0,0 0-1 0 0,-1 1 0 0 0,1-1-8 0 0,-3 6 716 0 0,3-5-606 0 0,0 1 0 0 0,0-1 0 0 0,-1 0 1 0 0,1 0-1 0 0,0 0 0 0 0,-1 0 0 0 0,1 0 0 0 0,0 0 1 0 0,-1 0-1 0 0,0 0 0 0 0,1 0 0 0 0,-1 0 1 0 0,1 0-1 0 0,-1 0 0 0 0,0-1 0 0 0,0 1 0 0 0,0 0 1 0 0,1 0-1 0 0,-1-1 0 0 0,0 1 0 0 0,0 0 0 0 0,0-1 1 0 0,0 1-1 0 0,0-1 0 0 0,0 1 0 0 0,0-1 1 0 0,0 1-111 0 0,-1-1 266 0 0,2 0-54 0 0,-16-4 599 0 0,15 4-753 0 0,0 0 1 0 0,0-1-1 0 0,0 1 1 0 0,0 0-1 0 0,0-1 0 0 0,1 1 1 0 0,-1-1-1 0 0,0 0 1 0 0,0 1-1 0 0,0-1 0 0 0,1 0 1 0 0,-1 1-1 0 0,0-1 1 0 0,0 0-1 0 0,1 0 1 0 0,-1 0-1 0 0,1 0 0 0 0,-1 0 1 0 0,1 1-1 0 0,-1-1 1 0 0,1 0-1 0 0,0-1-58 0 0,-2 0 111 0 0,1-1 0 0 0,0 0 0 0 0,0 1 0 0 0,1-1 0 0 0,-1 0 0 0 0,0 0 0 0 0,1-2-111 0 0,-1 4 54 0 0,-3-2-64 0 0,5 2-83 0 0,5-1 7 0 0,-4 1 75 0 0,1 1 0 0 0,0 0 1 0 0,-1 0-1 0 0,1 0 0 0 0,0 0 1 0 0,-1 0-1 0 0,1 1 0 0 0,0-1 1 0 0,-1 1-1 0 0,1 0 0 0 0,-1 0 1 0 0,1 0-1 0 0,-1 0 0 0 0,1 0 1 0 0,-1 1 10 0 0,32 18-54 0 0,-33-20 79 0 0,-1 0 0 0 0,0 0 0 0 0,1 0-1 0 0,-1 0 1 0 0,1 1 0 0 0,-1-1 0 0 0,1 0-1 0 0,-1 1 1 0 0,0-1 0 0 0,1 0 0 0 0,-1 0 0 0 0,0 1-1 0 0,1-1 1 0 0,-1 1 0 0 0,0-1 0 0 0,1 0-1 0 0,-1 1 1 0 0,0-1 0 0 0,0 1 0 0 0,0-1 0 0 0,1 0-1 0 0,-1 1 1 0 0,0-1 0 0 0,0 1 0 0 0,0-1-1 0 0,0 1 1 0 0,0-1 0 0 0,0 1 0 0 0,0-1 0 0 0,0 1-1 0 0,0-1 1 0 0,0 1 0 0 0,0-1 0 0 0,0 1-1 0 0,0-1 1 0 0,0 0 0 0 0,0 1 0 0 0,-1-1 0 0 0,1 1-1 0 0,0-1 1 0 0,0 1 0 0 0,0-1 0 0 0,-1 0 0 0 0,1 1-1 0 0,0-1 1 0 0,-1 1 0 0 0,1-1 0 0 0,0 0-1 0 0,-1 1 1 0 0,1-1 0 0 0,0 0 0 0 0,-1 0 0 0 0,1 1-1 0 0,-1-1 1 0 0,1 0-25 0 0,-20 13 772 0 0,19-13-752 0 0,-4 3 76 0 0,-1-1 0 0 0,0 0 0 0 0,0 0 0 0 0,0 0 1 0 0,0-1-1 0 0,0 0 0 0 0,0 0 0 0 0,0-1 0 0 0,-1 0 1 0 0,1 0-1 0 0,0 0 0 0 0,0-1 0 0 0,0 1 0 0 0,0-2 0 0 0,-2 1-96 0 0,8 1 3 0 0,-1 0 0 0 0,1-1 0 0 0,0 1 0 0 0,-1 0 0 0 0,1 0 0 0 0,-1 0 0 0 0,1 0 0 0 0,0-1 0 0 0,-1 1 0 0 0,1 0 0 0 0,0 0 0 0 0,-1-1 0 0 0,1 1 0 0 0,0 0 0 0 0,-1 0 0 0 0,1-1 0 0 0,0 1 0 0 0,-1 0 0 0 0,1-1 0 0 0,0 1 0 0 0,0-1 0 0 0,0 1 0 0 0,-1 0 0 0 0,1-1 0 0 0,0 1 0 0 0,0-1 0 0 0,0 1 0 0 0,0 0 0 0 0,0-1 0 0 0,0 1 0 0 0,0-1 0 0 0,0 1 0 0 0,0-1 0 0 0,0 1 0 0 0,0 0 0 0 0,0-1 0 0 0,0 1 0 0 0,0-1 0 0 0,0 1 0 0 0,0-1 0 0 0,0 1-1 0 0,1 0 1 0 0,-1-1 0 0 0,0 1 0 0 0,0-1 0 0 0,1 1-3 0 0,15-23-1684 0 0,-10 15 223 0 0,12-13-4698 0 0</inkml:trace>
  <inkml:trace contextRef="#ctx0" brushRef="#br0" timeOffset="53640.953">2178 1221 5528 0 0,'0'0'249'0'0,"-2"-1"-1"0"0,2 0-245 0 0,-1 1 0 0 0,0-1-1 0 0,1 1 1 0 0,-1 0 0 0 0,1-1-1 0 0,-1 1 1 0 0,0-1 0 0 0,1 0-1 0 0,0 1 1 0 0,-1-1 0 0 0,1 1 0 0 0,-1-1-1 0 0,1 0 1 0 0,0 1 0 0 0,-1-1-1 0 0,1 0 1 0 0,0 1 0 0 0,0-1-1 0 0,-1 0 1 0 0,1 0 0 0 0,0 1 0 0 0,0-1-1 0 0,0 0 1 0 0,0 1 0 0 0,0-1-1 0 0,0 0 1 0 0,0 0 0 0 0,0 1-1 0 0,0-1 1 0 0,1 0 0 0 0,-1 0 0 0 0,0 1-1 0 0,0-1 1 0 0,1 0 0 0 0,-1 1-1 0 0,0-1 1 0 0,1 0 0 0 0,0 0-3 0 0,-1 1 28 0 0,0 0 0 0 0,0-1 0 0 0,0 1 0 0 0,0-1 0 0 0,1 1 0 0 0,-1 0 0 0 0,0-1 0 0 0,0 1 0 0 0,0-1 0 0 0,0 1 1 0 0,0 0-1 0 0,0-1 0 0 0,0 1 0 0 0,0-1 0 0 0,0 1 0 0 0,0 0 0 0 0,0-1 0 0 0,0 1 0 0 0,0-1 0 0 0,-1 1 0 0 0,1 0 0 0 0,0-1 0 0 0,0 1 0 0 0,0 0 1 0 0,-1-1-1 0 0,1 1 0 0 0,0 0 0 0 0,0-1 0 0 0,-1 1 0 0 0,1 0 0 0 0,0-1 0 0 0,0 1 0 0 0,-1 0-28 0 0,-2-6 879 0 0,6 3-378 0 0,-3 3-429 0 0,0 0 0 0 0,0-1-1 0 0,0 1 1 0 0,1 0 0 0 0,-1-1 0 0 0,0 1-1 0 0,0 0 1 0 0,0 0 0 0 0,1-1 0 0 0,-1 1 0 0 0,0 0-1 0 0,0-1 1 0 0,0 1 0 0 0,0 0 0 0 0,0-1 0 0 0,0 1-1 0 0,0 0 1 0 0,0-1 0 0 0,0 1 0 0 0,0 0 0 0 0,0-1-1 0 0,0 1 1 0 0,0 0 0 0 0,0-1 0 0 0,0 1 0 0 0,0 0-1 0 0,0-1 1 0 0,-1 1 0 0 0,1 0 0 0 0,0-1-72 0 0,0 1 28 0 0,0 0 0 0 0,0 0 0 0 0,0 0 0 0 0,0 0 1 0 0,0 0-1 0 0,0 0 0 0 0,0 0 0 0 0,-1 0 0 0 0,1-1 1 0 0,0 1-1 0 0,0 0 0 0 0,0 0 0 0 0,0 0 0 0 0,0 0 1 0 0,0 0-1 0 0,0 0 0 0 0,0 0 0 0 0,0-1 0 0 0,0 1 1 0 0,0 0-1 0 0,0 0 0 0 0,0 0 0 0 0,0 0 0 0 0,0 0 1 0 0,0 0-1 0 0,0 0 0 0 0,1 0 0 0 0,-1-1 0 0 0,0 1 0 0 0,0 0 1 0 0,0 0-1 0 0,0 0 0 0 0,0 0 0 0 0,0 0 0 0 0,0 0 1 0 0,0 0-1 0 0,0 0 0 0 0,0 0 0 0 0,0 0 0 0 0,0 0 1 0 0,0-1-1 0 0,1 1 0 0 0,-1 0 0 0 0,0 0 0 0 0,0 0 1 0 0,0 0-1 0 0,0 0 0 0 0,0 0 0 0 0,0 0 0 0 0,0 0 1 0 0,0 0-1 0 0,1 0 0 0 0,-1 0 0 0 0,0 0 0 0 0,0 0 1 0 0,0 0-1 0 0,0 0 0 0 0,0 0 0 0 0,0 0 0 0 0,0 0 0 0 0,1 0 1 0 0,-1 0-1 0 0,0 0 0 0 0,0 0 0 0 0,0 0-28 0 0,7 3 446 0 0,-7-3-512 0 0,3 1 98 0 0,0 0 0 0 0,0 0 0 0 0,-1 0 0 0 0,1-1 0 0 0,0 1 0 0 0,3-1-32 0 0,-4 0 96 0 0,-1 1 113 0 0,-1-1-170 0 0,0 0-1 0 0,1 0 1 0 0,-1 0-1 0 0,0 0 1 0 0,0 0-1 0 0,1 0 1 0 0,-1 0-1 0 0,0 0 1 0 0,0 0-1 0 0,1 0 1 0 0,-1 0-1 0 0,0 0 1 0 0,0 1-1 0 0,1-1 1 0 0,-1 0-1 0 0,0 0 1 0 0,0 0-1 0 0,1 0 1 0 0,-1 1-1 0 0,0-1 1 0 0,0 0-1 0 0,0 0 1 0 0,0 0-1 0 0,1 1 1 0 0,-1-1-1 0 0,0 0 1 0 0,0 0-1 0 0,0 1 1 0 0,0-1-1 0 0,0 0 1 0 0,0 0-1 0 0,0 1 1 0 0,0-1-39 0 0,-3 5 297 0 0,-1 0 0 0 0,0-1 0 0 0,0 1 0 0 0,-1-1 0 0 0,0 1-297 0 0,2-3 145 0 0,3-2-7 0 0,0 0-8 0 0,0 0-22 0 0,0 0-11 0 0,0 0-1 0 0,0 0 6 0 0,0 0 20 0 0,-2 0 6 0 0,3-1-121 0 0,-1 1 0 0 0,0 0 0 0 0,0 0 0 0 0,0 0 0 0 0,0 0 0 0 0,0 0 0 0 0,0-1 0 0 0,1 1 0 0 0,-1 0 0 0 0,0 0 0 0 0,0 0 0 0 0,0 0 0 0 0,0-1 0 0 0,0 1 0 0 0,0 0 0 0 0,0 0 0 0 0,0 0 0 0 0,0-1 0 0 0,0 1 0 0 0,0 0-1 0 0,0 0 1 0 0,0 0 0 0 0,0-1 0 0 0,0 1 0 0 0,0 0 0 0 0,0 0 0 0 0,0 0 0 0 0,0-1 0 0 0,0 1 0 0 0,0 0 0 0 0,0 0 0 0 0,0 0 0 0 0,-1 0 0 0 0,1-1 0 0 0,0 1 0 0 0,0 0 0 0 0,0 0 0 0 0,0 0 0 0 0,0 0 0 0 0,0 0 0 0 0,-1-1 0 0 0,1 1-1 0 0,0 0 1 0 0,0 0 0 0 0,0 0 0 0 0,0 0 0 0 0,-1 0 0 0 0,1 0 0 0 0,0 0 0 0 0,0 0 0 0 0,0 0 0 0 0,-1 0 0 0 0,1 0 0 0 0,0-1 0 0 0,0 1 0 0 0,0 0 0 0 0,-1 0 0 0 0,1 0 0 0 0,0 1 0 0 0,0-1 0 0 0,0 0 0 0 0,-1 0 0 0 0,1 0-1 0 0,0 0 1 0 0,0 0-7 0 0,-3-1 337 0 0,-4-2-176 0 0,7 3-156 0 0,0-1 1 0 0,0 1-1 0 0,0-1 1 0 0,0 1-1 0 0,0-1 0 0 0,0 1 1 0 0,0 0-1 0 0,0-1 1 0 0,0 1-1 0 0,0-1 1 0 0,0 1-1 0 0,0-1 0 0 0,0 1 1 0 0,0-1-1 0 0,0 1 1 0 0,0 0-1 0 0,1-1 1 0 0,-1 1-1 0 0,0-1 0 0 0,0 1 1 0 0,1 0-1 0 0,-1-1 1 0 0,0 1-1 0 0,0 0 1 0 0,1-1-1 0 0,-1 1 0 0 0,1-1-5 0 0,1-6 0 0 0,0 1 0 0 0,-7 0-16 0 0,5 6 14 0 0,0 0 0 0 0,0 0-1 0 0,0 0 1 0 0,0 0-1 0 0,0 0 1 0 0,0 0 0 0 0,0-1-1 0 0,0 1 1 0 0,0 0-1 0 0,0 0 1 0 0,0 0 0 0 0,0 0-1 0 0,1 0 1 0 0,-1 0-1 0 0,0 0 1 0 0,0 0 0 0 0,0 0-1 0 0,0 0 1 0 0,0 0-1 0 0,0 0 1 0 0,0 0-1 0 0,0 0 1 0 0,0 0 0 0 0,0 0-1 0 0,0 0 1 0 0,0 0-1 0 0,0 0 1 0 0,0 0 0 0 0,0 0-1 0 0,0 0 1 0 0,0 0 2 0 0,10 2-43 0 0,-8-1 107 0 0,1 0 11 0 0,-2 0-51 0 0,0-1-11 0 0,0 0 0 0 0,0 1 0 0 0,-1-1 0 0 0,1 0 1 0 0,0 1-1 0 0,0-1 0 0 0,0 1 0 0 0,-1-1 0 0 0,1 1 0 0 0,0-1 0 0 0,-1 1 0 0 0,1 0 0 0 0,0 0-13 0 0,-1-1 104 0 0,0 0-96 0 0,0 0 0 0 0,0 1-1 0 0,0-1 1 0 0,1 0-1 0 0,-1 0 1 0 0,0 1-1 0 0,0-1 1 0 0,0 0 0 0 0,0 0-1 0 0,0 0 1 0 0,0 1-1 0 0,1-1 1 0 0,-1 0-1 0 0,0 0 1 0 0,0 0 0 0 0,0 0-1 0 0,1 1 1 0 0,-1-1-1 0 0,0 0 1 0 0,0 0-1 0 0,0 0 1 0 0,1 0 0 0 0,-1 0-1 0 0,0 0 1 0 0,0 0-1 0 0,1 0 1 0 0,-1 0-8 0 0,2 2-184 0 0,-7 1-381 0 0,3-3-535 0 0,2 0-39 0 0</inkml:trace>
  <inkml:trace contextRef="#ctx0" brushRef="#br0" timeOffset="54354.906">1243 1479 8288 0 0,'0'0'381'0'0,"0"0"-6"0"0,0 0-113 0 0,0 0 424 0 0,0 0 214 0 0,1 2 41 0 0,0 0-815 0 0,0 0 0 0 0,-1 0-1 0 0,1 0 1 0 0,-1 0 0 0 0,1 0 0 0 0,-1 1 0 0 0,0-1 0 0 0,0 0-1 0 0,1 0 1 0 0,-2 0 0 0 0,1 1 0 0 0,0-1 0 0 0,0 0 0 0 0,-1 0-1 0 0,1 0 1 0 0,-1 0 0 0 0,0 0 0 0 0,1 0 0 0 0,-2 1-126 0 0,2-2 24 0 0,-5 26 632 0 0,5-22-511 0 0,-1 1 1 0 0,0-1-1 0 0,0 0 0 0 0,0 0 0 0 0,-1 0 1 0 0,-1 4-146 0 0,1-3 144 0 0,0-1 0 0 0,1 1 0 0 0,-1 0 0 0 0,1 0 0 0 0,0 0 0 0 0,1 2-144 0 0,-7 29 677 0 0,5-28-517 0 0,1-6-87 0 0,0 0 0 0 0,0 0 0 0 0,0-1 0 0 0,0 1 0 0 0,0-1 0 0 0,0 1 0 0 0,-1 0-1 0 0,1-1 1 0 0,-1 0 0 0 0,-1 2-73 0 0,-2 3 128 0 0,2-3 1100 0 0,3-10-527 0 0,3-20-351 0 0,-2 21-299 0 0,0-1 1 0 0,-1 1 0 0 0,1 0 0 0 0,-1 0-1 0 0,0-4-51 0 0,-5-37 328 0 0,4 39-250 0 0,0 0-1 0 0,1 0 1 0 0,0 0-1 0 0,0-4-77 0 0,1-1 138 0 0,-1 10-18 0 0,-2-1 39 0 0,2 3-153 0 0,0 0 1 0 0,0 0 0 0 0,0 0-1 0 0,0-1 1 0 0,0 1-1 0 0,0 0 1 0 0,0 0 0 0 0,0 0-1 0 0,0 0 1 0 0,0 0-1 0 0,0-1 1 0 0,0 1 0 0 0,0 0-1 0 0,0 0 1 0 0,0 0 0 0 0,0 0-1 0 0,0 0 1 0 0,0 0-1 0 0,-1-1 1 0 0,1 1 0 0 0,0 0-1 0 0,0 0 1 0 0,0 0-1 0 0,0 0 1 0 0,0 0 0 0 0,0 0-1 0 0,0 0 1 0 0,-1 0 0 0 0,1-1-1 0 0,0 1 1 0 0,0 0-1 0 0,0 0 1 0 0,0 0 0 0 0,0 0-1 0 0,-1 0 1 0 0,1 0 0 0 0,0 0-1 0 0,0 0 1 0 0,0 0-1 0 0,0 0 1 0 0,0 0 0 0 0,-1 0-1 0 0,1 0 1 0 0,0 0-1 0 0,0 0 1 0 0,0 0 0 0 0,0 0-1 0 0,-1 0-6 0 0,1 5-16 0 0,-1-1-1 0 0,1 1 0 0 0,0-1 0 0 0,0 1 0 0 0,0-1 1 0 0,0 1-1 0 0,1-1 0 0 0,-1 0 0 0 0,1 1 1 0 0,1-1-1 0 0,-1 0 0 0 0,2 3 17 0 0,-2-2-2 0 0,1 0 0 0 0,-1 0-1 0 0,0 0 1 0 0,0 0 0 0 0,-1 0 0 0 0,1 3 2 0 0,-1-3 3 0 0,0-1 0 0 0,1 0 1 0 0,-1 0-1 0 0,1 1 1 0 0,0-1-1 0 0,1 0 1 0 0,1 4-4 0 0,-3-6 22 0 0,1 0 0 0 0,0-1 1 0 0,0 1-1 0 0,-1 0 1 0 0,1 0-1 0 0,-1 0 0 0 0,1 0 1 0 0,-1 0-1 0 0,0 2-22 0 0,0-2 56 0 0,0 5 341 0 0,0 0-2020 0 0,0-4-5472 0 0,0-3 1050 0 0</inkml:trace>
  <inkml:trace contextRef="#ctx0" brushRef="#br0" timeOffset="54738.95">1264 1269 9672 0 0,'0'0'748'0'0,"0"-1"-492"0"0,0-1-234 0 0,0 1 1 0 0,0-1-1 0 0,1 0 1 0 0,-1 1 0 0 0,0-1-1 0 0,1 0 1 0 0,-1 1-1 0 0,1-1 1 0 0,0 1 0 0 0,0-1-1 0 0,-1 1 1 0 0,1-1-1 0 0,0 1 1 0 0,1-1-23 0 0,2-4 392 0 0,-4 6-344 0 0,0-1 0 0 0,0 1 1 0 0,1-1-1 0 0,-1 1 0 0 0,0-1 1 0 0,0 1-1 0 0,0 0 0 0 0,0-1 1 0 0,0 1-1 0 0,0-1 0 0 0,0 1 1 0 0,0-1-1 0 0,0 1 0 0 0,0-1 1 0 0,0 1-1 0 0,0-1 0 0 0,0 1 1 0 0,0 0-1 0 0,0-1 0 0 0,-1 1 1 0 0,1-1-1 0 0,0 1 0 0 0,0 0 1 0 0,0-1-1 0 0,-1 0-48 0 0,1 1 68 0 0,-1-1-1 0 0,1 1 1 0 0,0-1 0 0 0,0 0-1 0 0,-1 1 1 0 0,1-1 0 0 0,0 1-1 0 0,0-1 1 0 0,0 0-1 0 0,0 1 1 0 0,0-1 0 0 0,0 0-1 0 0,0 1 1 0 0,0-1 0 0 0,0 0-1 0 0,0 0-67 0 0,8-19 2102 0 0,-8 18-1454 0 0,0 2-170 0 0,2 0-78 0 0,7-4 96 0 0,-7 3-436 0 0,0 0 1 0 0,0-1-1 0 0,1 2 1 0 0,-1-1-1 0 0,1 0 0 0 0,-1 0 1 0 0,2 1-61 0 0,5 1 24 0 0,-6 2 13 0 0,1-1 0 0 0,0 0 0 0 0,-1 1 0 0 0,1 0 0 0 0,-1 0 0 0 0,0 0 0 0 0,0 0 0 0 0,0 0 0 0 0,0 1 0 0 0,-1-1 0 0 0,2 3-37 0 0,9 10 186 0 0,11 11 995 0 0,-25-26-1169 0 0,1 0 0 0 0,0-1-1 0 0,-1 1 1 0 0,1-1 0 0 0,-1 1 0 0 0,1 0-1 0 0,-1-1 1 0 0,1 1 0 0 0,-1-1-1 0 0,1 1 1 0 0,-1-1 0 0 0,1 1-1 0 0,-1-1 1 0 0,0 1 0 0 0,1-1 0 0 0,-1 0-12 0 0,1 1 16 0 0,-9 6 185 0 0,7-5-119 0 0,0 0-1 0 0,0 0 1 0 0,0 0-1 0 0,-1-1 0 0 0,1 1 1 0 0,0-1-1 0 0,-1 1 0 0 0,0-1-81 0 0,-2 1 363 0 0,3-1-311 0 0,1 0 0 0 0,-1-1 0 0 0,0 1 1 0 0,0-1-1 0 0,0 1 0 0 0,0-1 1 0 0,1 0-1 0 0,-1 1 0 0 0,0-1 0 0 0,0 0-52 0 0,-2-1 54 0 0,0 0 0 0 0,1 0-1 0 0,-1 0 1 0 0,1 0-1 0 0,-1-1 1 0 0,1 1-1 0 0,-3-2-53 0 0,3-10 320 0 0,2 11-317 0 0,1 0 0 0 0,0 0-1 0 0,0 0 1 0 0,0 0-1 0 0,0 0 1 0 0,0 0 0 0 0,1 0-1 0 0,-1 0 1 0 0,1 0 0 0 0,-1 0-1 0 0,1 0 1 0 0,-1 0-1 0 0,1 0 1 0 0,0 1 0 0 0,0-1-1 0 0,0 0 1 0 0,0 1 0 0 0,0-1-1 0 0,1 0 1 0 0,-1 1-1 0 0,0-1 1 0 0,1 1 0 0 0,0-1-3 0 0,10-12-117 0 0,0-5-1491 0 0,7-3-5919 0 0</inkml:trace>
  <inkml:trace contextRef="#ctx0" brushRef="#br0" timeOffset="57444.81">4375 1422 6160 0 0,'0'0'281'0'0,"0"0"-6"0"0,0 0-102 0 0,0 0 231 0 0,0 0 120 0 0,0 0 20 0 0,0 0-7 0 0,0 0-55 0 0,0 0-30 0 0,0 0-4 0 0,0 0 20 0 0,0 0 82 0 0,0 0 33 0 0,0 0 8 0 0,0 0-33 0 0,0 0-139 0 0,0 0-60 0 0,0 0-9 0 0,0 0-40 0 0,0 0-152 0 0,0 0-59 0 0,0 0-16 0 0,2-1-17 0 0,2-1-39 0 0,1 1-1 0 0,0 0 0 0 0,0 0 1 0 0,0 0-1 0 0,0 1 0 0 0,0 0 1 0 0,-1 0-1 0 0,1 0 0 0 0,5 1-26 0 0,5-1 313 0 0,-14 0-185 0 0,-1 0 1 0 0,0 0 7 0 0,0 0 7 0 0,0 0 1 0 0,0 0 4 0 0,0 0 17 0 0,0 0 9 0 0,0 0 2 0 0,0 0 39 0 0,0 0 161 0 0,0 0 68 0 0,0 0 17 0 0,0 0-18 0 0,0 0-90 0 0,-7 0 267 0 0,-83-3-182 0 0,26-7 68 0 0,-43 10 30 0 0,117-5-654 0 0,-4 2 92 0 0,2 1 8 0 0,0 0 0 0 0,1 1 0 0 0,-1 0 0 0 0,8 0 18 0 0,4 0-10 0 0,47-5-48 0 0,47-6 62 0 0,-105 11 7 0 0,-7 1 44 0 0,-2 0 17 0 0,0 0 6 0 0,0 0 2 0 0,0 0 15 0 0,0 0 62 0 0,0 0 31 0 0,0 0 4 0 0,0 0-2 0 0,0 0-12 0 0,0 0-2 0 0,0 0 0 0 0,0 0-6 0 0,0 0-29 0 0,0 0-12 0 0,0 0-1 0 0,0 0-10 0 0,-2 0-103 0 0,-1 1 1 0 0,1-1-1 0 0,0 1 1 0 0,-1-1-1 0 0,1 0 1 0 0,0 0-1 0 0,-1 0 1 0 0,1-1-1 0 0,-1 1-15 0 0,-9-1 63 0 0,-148 1 169 0 0,107 4 106 0 0,51-4-244 0 0,2 0-167 0 0,0 0-78 0 0,0 0-10 0 0,0 0 6 0 0,0 0 51 0 0,0 0 28 0 0,0 0 4 0 0,6-1 15 0 0,0 0 0 0 0,0 1 0 0 0,0 0-1 0 0,0 0 1 0 0,4 1 57 0 0,11 0-92 0 0,16-2 55 0 0,5 1 12 0 0,0 1 1 0 0,12 3 24 0 0,20 0 14 0 0,-58-3 8 0 0,-4 0 1119 0 0,-23 3-622 0 0,-35 0-324 0 0,-6 0-38 0 0,41-2-136 0 0,-1-2 0 0 0,1 1 1 0 0,-5-1-22 0 0,4-1 3 0 0,0 1 1 0 0,-1 1 0 0 0,-4 1-4 0 0,-7 3 41 0 0,-4 0-29 0 0,-21 2-12 0 0,39-7 0 0 0,0 2 0 0 0,1-2 0 0 0,-1 0 0 0 0,0 0 0 0 0,-5-1 0 0 0,12 0 0 0 0,-1 1 0 0 0,0 0 0 0 0,0-1 0 0 0,0 1 0 0 0,0 0 0 0 0,1 1 0 0 0,-1-1 0 0 0,-2 1 0 0 0,-2 3-14 0 0,7-3-56 0 0,1-1-3 0 0,0 0-12 0 0,0 0 15 0 0,2 0 6 0 0,20 9-16 0 0,-16-6 66 0 0,0-1-1 0 0,0 1 0 0 0,0-1 1 0 0,4 0 14 0 0,32 3-155 0 0,-1-1 0 0 0,33-3 155 0 0,-67-1 1 0 0,41 0 150 0 0,28-4-151 0 0,-47 3 40 0 0,-19 1-13 0 0,0 0 0 0 0,0 0 0 0 0,0-1 0 0 0,4-1-27 0 0,-4 1 23 0 0,-7 1 37 0 0,-3 0 39 0 0,0 0 11 0 0,0 0 2 0 0,0 0 12 0 0,0 0 50 0 0,0 0 18 0 0,0 0 6 0 0,-19-4 209 0 0,15 2-363 0 0,-1 1-1 0 0,1 0 0 0 0,0 1 1 0 0,0-1-1 0 0,-3 1-43 0 0,-118-4 136 0 0,97 1-136 0 0,21 2 0 0 0,0 1 0 0 0,0-1 0 0 0,0 1 0 0 0,0 0 0 0 0,-1 0 0 0 0,-39 4 0 0 0,-29-3 0 0 0,75-1 0 0 0,-19-2-2 0 0,17 2 3 0 0,0-1 1 0 0,0 1-1 0 0,0 0 1 0 0,0 0-1 0 0,0 0 1 0 0,0 0-1 0 0,0 1 0 0 0,0-1 1 0 0,-1 1-2 0 0,3-1 2 0 0,-7 1 41 0 0,-6-1-47 0 0,13 0-60 0 0,1 0-49 0 0,0 0-94 0 0,0 0-38 0 0,2 0-10 0 0,31-2-729 0 0,-1-1 0 0 0,16-5 984 0 0,-6 2-1488 0 0,7-3-344 0 0</inkml:trace>
  <inkml:trace contextRef="#ctx0" brushRef="#br0" timeOffset="59420.206">1022 2820 4976 0 0,'0'0'231'0'0,"0"0"84"0"0,0 0 255 0 0,0 0 108 0 0,0 0 24 0 0,0 0-5 0 0,0 0-28 0 0,0 0-11 0 0,0 0-2 0 0,0 0-43 0 0,0 0-178 0 0,-1-9 950 0 0,-13 5-448 0 0,12 3-819 0 0,0 0 0 0 0,0 1 0 0 0,0-1 0 0 0,0 0 0 0 0,0 1 0 0 0,0 0 0 0 0,0-1 0 0 0,0 1 0 0 0,-1 0-118 0 0,-33 0 1265 0 0,26 1-1189 0 0,8 2-72 0 0,-5 7-5 0 0,-8 7 1 0 0,10-11 0 0 0,-21 19 0 0 0,17-19 0 0 0,1 2 0 0 0,2 11 0 0 0,5-14-39 0 0,0-1 0 0 0,1 1 0 0 0,0 0 0 0 0,0-1 1 0 0,0 1-1 0 0,1 0 0 0 0,-1 0 39 0 0,1-1 28 0 0,0 0-1 0 0,-1 0 1 0 0,0 0 0 0 0,0 0 0 0 0,0 0-1 0 0,-1 4-27 0 0,-1-5 25 0 0,3-1 0 0 0,3 15 15 0 0,0 1-52 0 0,-3-17-54 0 0,-4 10 85 0 0,4-9 4 0 0,-2-4-60 0 0,21 26 366 0 0,-10-15-329 0 0,-5-8 0 0 0,15 11-1 0 0,-19-11 19 0 0,1-1 0 0 0,-1 1-1 0 0,1-1 1 0 0,-1 1-1 0 0,1-1 1 0 0,0 1-1 0 0,-1-1 1 0 0,1 0 0 0 0,0 0-1 0 0,-1 0 1 0 0,3 0-18 0 0,-3 0-3 0 0,1 0 85 0 0,1 0-16 0 0,18 0 29 0 0,-18 0-66 0 0,-1 0-1 0 0,1-1 1 0 0,-1 1 0 0 0,0-1 0 0 0,1 0 0 0 0,-1 0-1 0 0,0 0 1 0 0,0 0 0 0 0,1 0 0 0 0,-1 0 0 0 0,0-1-1 0 0,0 1 1 0 0,0-1 0 0 0,0 1 0 0 0,-1-1 0 0 0,1 0-1 0 0,0 0 1 0 0,-1 0 0 0 0,2-1-29 0 0,6-7 171 0 0,-3 4-44 0 0,1 0-1 0 0,-1 0 0 0 0,-1-1 0 0 0,1 0 1 0 0,-1 0-1 0 0,-1 0 0 0 0,1-1 0 0 0,-1 1 0 0 0,3-7-126 0 0,-3 8 67 0 0,-4 5-53 0 0,1 0-1 0 0,0 0 1 0 0,-1 1 0 0 0,1-1 0 0 0,-1 0-1 0 0,1 0 1 0 0,-1 0 0 0 0,1 0-1 0 0,-1 0 1 0 0,0 1 0 0 0,1-1-1 0 0,-1 0 1 0 0,0 0 0 0 0,0 0-1 0 0,0 0-13 0 0,10-51 336 0 0,-10 45-306 0 0,0 5 36 0 0,-3-3 17 0 0,2 2-82 0 0,2 3 46 0 0,2 2-54 0 0,8 14 3 0 0,7 8 4 0 0,-8-17 0 0 0,1 1 0 0 0,10 10 0 0 0,-14-12-87 0 0,0-1 0 0 0,1 0-1 0 0,0 0 1 0 0,0 0-1 0 0,0-1 1 0 0,1 0 87 0 0,17 6-4955 0 0,4 0-973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1884 506 8408 0 0,'0'0'190'0'0,"0"0"28"0"0,0 0 8 0 0,0 0 42 0 0,-2 0 132 0 0,-12-6 116 0 0,0 1 0 0 0,1 1 0 0 0,-2 0 0 0 0,1 1-1 0 0,0 1 1 0 0,-1 0 0 0 0,1 1 0 0 0,-13 1-516 0 0,-59 5 1065 0 0,85-5-1056 0 0,-311 4 1397 0 0,179 6-1180 0 0,30-2 383 0 0,-9 6-609 0 0,15-1 503 0 0,-73 14-375 0 0,126-21-118 0 0,-18 7-10 0 0,6-2 153 0 0,54-10-147 0 0,-18 2 36 0 0,0 1 0 0 0,1 1 0 0 0,0 1-1 0 0,-5 3-41 0 0,7-6 47 0 0,15-3-141 0 0,8 1 52 0 0,-5 0 43 0 0,25 3-1 0 0,1 0 0 0 0,0-2 0 0 0,10 0 0 0 0,14 0-3 0 0,-32 0-22 0 0,0-1 0 0 0,7-2 25 0 0,-10 0-18 0 0,284-24 427 0 0,-120 4 85 0 0,-28 4-114 0 0,114-29-380 0 0,-216 36 304 0 0,-21 4-78 0 0,1-1 0 0 0,1-2-226 0 0,80-26 86 0 0,-110 35 50 0 0,-1 0 2 0 0,0 0-2 0 0,0 0 4 0 0,0 0 18 0 0,0 0 8 0 0,0 0 2 0 0,0 0-10 0 0,-10-5 51 0 0,2 2-162 0 0,0 0 0 0 0,0 0 0 0 0,0 1 0 0 0,0 1 0 0 0,0-1 0 0 0,0 2 0 0 0,0-1 0 0 0,-1 1-47 0 0,-19 0 140 0 0,-20 3-140 0 0,14 0-132 0 0,-374 30-685 0 0,284-21 833 0 0,-226 28 215 0 0,139-13-476 0 0,-116 20 322 0 0,200-27 158 0 0,96-16-157 0 0,-1-2-1 0 0,-12 0-77 0 0,102-6-105 0 0,0-1 0 0 0,18-7 105 0 0,-15 3 7 0 0,282-33-123 0 0,-229 25 261 0 0,-33 3-107 0 0,66-8 33 0 0,202-22 535 0 0,-104 15-606 0 0,-237 28 0 0 0,82-10 144 0 0,21-3-16 0 0,-101 11-128 0 0,-1-2 11 0 0,-7 4 42 0 0,-2 1 11 0 0,0 0 0 0 0,0 0 10 0 0,0 0 38 0 0,4-5 720 0 0,-5 2-807 0 0,1 0 0 0 0,-1 0 1 0 0,0 0-1 0 0,0 0 1 0 0,0 0-1 0 0,0 0 0 0 0,-1 0 1 0 0,1 0-1 0 0,-1 1 1 0 0,0-1-1 0 0,0 0 1 0 0,1 1-1 0 0,-2-1-25 0 0,-2-3 42 0 0,-1 0 1 0 0,0 0-1 0 0,0 1 1 0 0,0-1-1 0 0,-1 1-42 0 0,-189-129-114 0 0,117 76-261 0 0,61 45 347 0 0,-14-12 28 0 0,16 12 2 0 0,-1 0 1 0 0,0 1-3 0 0,-30-26 0 0 0,114 87 0 0 0,-28-20 0 0 0,25 15 0 0 0,-1-3-94 0 0,-34-21-19 0 0,2-1 0 0 0,2-1 113 0 0,83 49-114 0 0,-77-43 124 0 0,2-1 0 0 0,0-2 0 0 0,19 6-10 0 0,82 27 348 0 0,-135-52-348 0 0,1 1-1 0 0,-1-1 0 0 0,0-1 0 0 0,2 1 1 0 0,2 0 4 0 0,0 0 0 0 0,0 1 0 0 0,0 1-1 0 0,0 0-3 0 0,-10-3 62 0 0,-1-1 24 0 0,0 0 29 0 0,0 0-14 0 0,2 1-5 0 0,7 3-21 0 0,-3-2 411 0 0,-13 0-239 0 0,-13 3-21 0 0,0 1 0 0 0,1 1 0 0 0,-10 5-226 0 0,22-9-55 0 0,-40 19-80 0 0,0 2 0 0 0,-10 10 135 0 0,22-14 207 0 0,0 1-314 0 0,1 2 0 0 0,1 1 0 0 0,-1 3 107 0 0,-87 66-199 0 0,51-44 199 0 0,57-38 11 0 0,-1-1 0 0 0,-1-1-1 0 0,0-1 1 0 0,0 0 0 0 0,-3 0-11 0 0,14-7 21 0 0,3-1 32 0 0,1 0 11 0 0,0 0 0 0 0,0 0 26 0 0,0 0 106 0 0,1-2-143 0 0,0 1 1 0 0,-1-1 0 0 0,1 0-1 0 0,0 1 1 0 0,0-1 0 0 0,0 0 0 0 0,0 1-1 0 0,0-1 1 0 0,0 1 0 0 0,0 0-1 0 0,1-1 1 0 0,-1 1 0 0 0,1 0 0 0 0,-1-1-54 0 0,9-7 94 0 0,59-99 110 0 0,-55 87-204 0 0,-1 0 0 0 0,9-24 0 0 0,-10 21 0 0 0,0 1 0 0 0,12-16 0 0 0,-16 28 3 0 0,10-14 27 0 0,-1-1 1 0 0,4-10-31 0 0,-15 23 0 0 0,0 0 0 0 0,-1-1 0 0 0,0 1 0 0 0,-1-1 0 0 0,0-2 0 0 0,3-12 0 0 0,-5 22 0 0 0,0-1 0 0 0,-1 0 0 0 0,1 1 0 0 0,-1-1 0 0 0,-1-5 0 0 0,0 6-2 0 0,-1 1 0 0 0,0-1 0 0 0,0 1 1 0 0,-1-1-1 0 0,0 1 0 0 0,0 0 0 0 0,0-1 0 0 0,0 1 0 0 0,-1 0 0 0 0,0 0 0 0 0,0 1 0 0 0,0-1 0 0 0,-1 1 0 0 0,1-1 1 0 0,-2 1 1 0 0,-9-11-49 0 0,-1 0 1 0 0,-1 1 0 0 0,-7-4 48 0 0,-86-68-675 0 0,67 55 675 0 0,-18-9 0 0 0,20 13 0 0 0,36 25 0 0 0,2 1 0 0 0,-1 0 0 0 0,1-1 0 0 0,0 1 0 0 0,-1-1 0 0 0,1 1 0 0 0,0-1 0 0 0,0 0 0 0 0,0 0 0 0 0,0 0 0 0 0,32 37 0 0 0,-11-16 0 0 0,-1 2 0 0 0,0 0 0 0 0,-2-1 0 0 0,0-1 0 0 0,15 12 0 0 0,51 45-129 0 0,-29-25-202 0 0,45 31 331 0 0,-88-73-10 0 0,0 1-1 0 0,0 0 1 0 0,-1 0-1 0 0,5 7 11 0 0,-4-5-9 0 0,1 1 0 0 0,11 9 9 0 0,2 1 0 0 0,-16-15 0 0 0,0 0 0 0 0,1 0 0 0 0,0-1 0 0 0,9 6 0 0 0,0-2 0 0 0,-16-7 0 0 0,-1-1 0 0 0,0-2 4 0 0,-1-1 0 0 0,1 1 0 0 0,-1-1 1 0 0,1 1-1 0 0,-1-1 0 0 0,1 1 0 0 0,-1 0 0 0 0,0-1 0 0 0,0 1 0 0 0,1 0 0 0 0,-1-1 0 0 0,0 1 0 0 0,0 0 0 0 0,1 0 0 0 0,-1-1 0 0 0,0 1 0 0 0,0 0 0 0 0,0-1 0 0 0,0 1 1 0 0,0 0-1 0 0,0 0 0 0 0,-1-1 0 0 0,1 1 0 0 0,0 0 0 0 0,0 0 0 0 0,0-1 0 0 0,-1 1 0 0 0,1 0 0 0 0,0-1 0 0 0,-1 1 0 0 0,1 0 0 0 0,0-1 0 0 0,-1 1 0 0 0,1-1 1 0 0,-1 1-1 0 0,1-1 0 0 0,-1 1 0 0 0,1-1 0 0 0,-1 1 0 0 0,0-1-4 0 0,-17 19 138 0 0,-15 12-138 0 0,-16 14 55 0 0,28-25-76 0 0,-1 0-1 0 0,-20 12 22 0 0,-8 7-223 0 0,-60 41 399 0 0,86-62 177 0 0,-8 5 36 0 0,30-20-388 0 0,1-2 0 0 0,1 0-1 0 0,-1-1 1 0 0,0 1 0 0 0,1 0 0 0 0,-1-1 0 0 0,0 1 0 0 0,0-1-1 0 0,1 1 1 0 0,-1-1 0 0 0,0 1 0 0 0,0-1 0 0 0,0 1-1 0 0,0-1 1 0 0,0 0 0 0 0,0 1 0 0 0,1-1 0 0 0,-1 0-1 0 0,0 0 1 0 0,-1 0-1 0 0,0 1 76 0 0,2-1-1 0 0,0 0-10 0 0,2-3-11 0 0,4-8-51 0 0,0 0 1 0 0,-1-1 0 0 0,1-1-4 0 0,0-2 0 0 0,1 1-1 0 0,6-10 1 0 0,-8 15 0 0 0,11-16 0 0 0,14-17 0 0 0,23-34-182 0 0,-34 52 125 0 0,-7 8 53 0 0,0 1-1 0 0,8-6 5 0 0,-16 16 0 0 0,1 0 0 0 0,-1 1 0 0 0,0-2 0 0 0,0 1 0 0 0,0 0 0 0 0,-1-1 0 0 0,0 0 0 0 0,0 0 0 0 0,1-3 0 0 0,-3-1 0 0 0,-2 1 0 0 0,-3 1 0 0 0,0 5 0 0 0,1 0 0 0 0,0 1 0 0 0,-1-1 0 0 0,1 0 0 0 0,-1 1 0 0 0,0 0 0 0 0,0 0 0 0 0,0 0 0 0 0,0 0 0 0 0,0 1 0 0 0,0-1 0 0 0,0 1 0 0 0,-2 0 0 0 0,-11-2 0 0 0,-1 1 0 0 0,-14-1 0 0 0,-12 0 0 0 0,-13-4 0 0 0,-55 3 0 0 0,60 2 0 0 0,-341 5 0 0 0,364-2 0 0 0,-50 3 0 0 0,-28 1 0 0 0,-76 4 0 0 0,80-2 0 0 0,67-5-6 0 0,-49 2-476 0 0,89-3 422 0 0,-1-1 0 0 0,0 1-1 0 0,0-1 1 0 0,0 1 0 0 0,0 0-1 0 0,1 1 1 0 0,-1-1 0 0 0,1 1 60 0 0,6 2-14 0 0,5 1 14 0 0,0-1 0 0 0,0-1 0 0 0,9 1 0 0 0,10 2-12 0 0,14 1-64 0 0,0-2-1 0 0,1-2 0 0 0,39-4 77 0 0,-31 0-22 0 0,224-3 37 0 0,-75-5 176 0 0,-24-3-178 0 0,-29 2-16 0 0,-125 7 35 0 0,27-5-32 0 0,-32 3 71 0 0,1 2 1 0 0,22 0-72 0 0,-44 3 236 0 0,-2 0 27 0 0,0 0-18 0 0,0 0-105 0 0,0 0-48 0 0,0 0-11 0 0,-3-1 1 0 0,-20-7 66 0 0,17 5-117 0 0,0 1 0 0 0,-1 0 1 0 0,1 0-1 0 0,0 1 0 0 0,-1-1 1 0 0,-2 1-32 0 0,-69-2 16 0 0,-50 4-16 0 0,-79 13-3 0 0,69-4-6 0 0,-24 6-48 0 0,2-1 60 0 0,29-2-3 0 0,-3 5 0 0 0,-6-5 0 0 0,120-12-301 0 0,63 1 229 0 0,25-1-35 0 0,95-16-153 0 0,123-31 260 0 0,-167 22 107 0 0,17-11-107 0 0,-29 4-2527 0 0,-71 17 1079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1924 4608 0 0,'-20'-17'660'0'0,"19"16"-288"0"0,1 0 0 0 0,-1-1 0 0 0,0 1 0 0 0,1-1 1 0 0,-1 0-1 0 0,1 1 0 0 0,0-1 0 0 0,0 1 0 0 0,-1-2-372 0 0,1 3 64 0 0,1-1 0 0 0,-1 0 1 0 0,0 0-1 0 0,0 0 0 0 0,0 0 0 0 0,1 1 0 0 0,-1-1 0 0 0,0 0 0 0 0,1 0 1 0 0,-1 1-1 0 0,1-1 0 0 0,-1 0 0 0 0,1 1 0 0 0,-1-1 0 0 0,1 0 0 0 0,-1 1 1 0 0,1-1-1 0 0,-1 1 0 0 0,1-1-64 0 0,0 0 1 0 0,0 0 1 0 0,0 1-1 0 0,0-1 1 0 0,0 0-1 0 0,-1 0 0 0 0,1 0 1 0 0,0 0-1 0 0,-1 0 1 0 0,1 0-1 0 0,-1 0 0 0 0,1 0 1 0 0,-1 0-1 0 0,1 0 1 0 0,-1-1-1 0 0,0 1-1 0 0,2-9-120 0 0,-2 8 95 0 0,0-1 0 0 0,0 1 0 0 0,1 0-1 0 0,-1 0 1 0 0,1 0 0 0 0,-1 0 0 0 0,1 0-1 0 0,0 0 1 0 0,0 0 0 0 0,0 0 0 0 0,0 0-1 0 0,0 0 1 0 0,1-1 25 0 0,14-22-141 0 0,-13 19 108 0 0,0 1 0 0 0,0-1 0 0 0,1 1 0 0 0,4-5 33 0 0,9-7-6 0 0,-9 10 18 0 0,-1-1 0 0 0,1 0 0 0 0,1-3-12 0 0,1-1 132 0 0,1 0 0 0 0,0 1 0 0 0,1 0 0 0 0,0 1 0 0 0,10-6-132 0 0,10-10 204 0 0,17-12 5 0 0,1 3-1 0 0,1 1 0 0 0,2 3 1 0 0,47-19-209 0 0,9-8 20 0 0,-51 25-24 0 0,21-5 4 0 0,84-40 57 0 0,24-9 38 0 0,-48 27 10 0 0,159-62 78 0 0,-203 83-88 0 0,34-13 34 0 0,598-179 79 0 0,-425 152-143 0 0,-138 38-66 0 0,200-54 217 0 0,213-30-159 0 0,-206 58-244 0 0,52 2 276 0 0,-248 42-72 0 0,398-42 79 0 0,-434 51-74 0 0,45-2 30 0 0,-152 14-32 0 0,289-10 206 0 0,14 5-171 0 0,-144 2-46 0 0,140-1-9 0 0,-219 2 17 0 0,-45 2 46 0 0,46 4-63 0 0,159 11 176 0 0,-70-4-250 0 0,-25-4 200 0 0,-8-1 14 0 0,-17 4-127 0 0,-27-3 38 0 0,106 20-51 0 0,-151-12 0 0 0,-27-6 0 0 0,-1 2 0 0 0,0 3 0 0 0,18 8 0 0 0,86 26 171 0 0,-52-16-33 0 0,63 18 43 0 0,-94-27-25 0 0,13-1-156 0 0,-16-4 106 0 0,141 43 294 0 0,127 57-400 0 0,-170-49 192 0 0,-104-42-105 0 0,58 34-87 0 0,-47-22 41 0 0,5-2-41 0 0,-31-13 0 0 0,38 23 0 0 0,-36-18 0 0 0,23 9 0 0 0,-18-12 3 0 0,-2 3 1 0 0,-1 2-1 0 0,31 25-3 0 0,3 5 64 0 0,-49-32 22 0 0,13 5-86 0 0,19 12 192 0 0,62 44 272 0 0,-79-55-464 0 0,-23-16 0 0 0,16 14 0 0 0,78 68 80 0 0,-88-66-27 0 0,10 8 22 0 0,-16-17 38 0 0,-1 0 1 0 0,0 2 0 0 0,-3 1-1 0 0,10 13-113 0 0,19 22 206 0 0,25 31-28 0 0,-25-24 112 0 0,-2-2 183 0 0,-3 1 0 0 0,11 24-473 0 0,-20-26 371 0 0,-20-35-102 0 0,-2 1-1 0 0,14 30-268 0 0,-10-13 243 0 0,3 0-243 0 0,21 45 62 0 0,1 27 2 0 0,8 44-64 0 0,-46-129 23 0 0,3 20-23 0 0,7 26 41 0 0,-1-21 2 0 0,22 77 30 0 0,-33-105-34 0 0,-2 0 0 0 0,-1 0-1 0 0,-1 9-38 0 0,15 128 165 0 0,-8-96-103 0 0,-5 1-1 0 0,-2 8-61 0 0,-2-19 27 0 0,-1-8 64 0 0,-3 4-91 0 0,2-39 39 0 0,0 0 0 0 0,2 3-39 0 0,0-2 90 0 0,-2-1-1 0 0,0 3-89 0 0,-10 73 200 0 0,5-52-301 0 0,1-1-1 0 0,3 34 102 0 0,3 32 52 0 0,-4 3-52 0 0,-7 4 76 0 0,-7 9-76 0 0,2-20 108 0 0,7-58-79 0 0,-3 3-29 0 0,1-6 102 0 0,0 13-102 0 0,3-23 88 0 0,-9 33-88 0 0,2-8 5 0 0,-1-1 3 0 0,-16 39-8 0 0,2-8 102 0 0,-1 7 70 0 0,-4-2 1 0 0,-5-1 0 0 0,-3-2-1 0 0,-40 61-172 0 0,51-105 245 0 0,-17 18-245 0 0,19-27 107 0 0,15-22-39 0 0,-1-1-1 0 0,-1 0 1 0 0,-3 0-68 0 0,-21 25 149 0 0,12-14 119 0 0,-16 14-268 0 0,20-21 121 0 0,1 1 0 0 0,-9 13-121 0 0,5-5 103 0 0,-1-1 0 0 0,-1-1 1 0 0,-2-1-1 0 0,-31 21-103 0 0,42-34 44 0 0,-58 46 61 0 0,49-38-33 0 0,0 0 0 0 0,-2-2-1 0 0,-12 5-71 0 0,-97 44 170 0 0,60-30 73 0 0,-6 7-243 0 0,24-9 141 0 0,-1-3 0 0 0,-1-2 0 0 0,-8-1-141 0 0,7-3 66 0 0,-7 3-4 0 0,-20 7 151 0 0,-134 35-149 0 0,169-55-64 0 0,-2 2 0 0 0,-25 2 0 0 0,-4 2 55 0 0,9-1 8 0 0,-184 40 235 0 0,229-56-264 0 0,0-1-1 0 0,-15-1-33 0 0,-29 5-17 0 0,-571 92 7 0 0,404-66 42 0 0,34-6 54 0 0,94-16 87 0 0,-97-2-173 0 0,182-10 19 0 0,-117 8 20 0 0,-41 1-4 0 0,88-9-6 0 0,-81-1 60 0 0,19-2-47 0 0,-51-2-99 0 0,157 2 196 0 0,-91-9 178 0 0,88 4-261 0 0,-88-13 179 0 0,-22-2 149 0 0,17 5-359 0 0,10 3-40 0 0,-41-8-72 0 0,61 9 50 0 0,47 5 34 0 0,-28-3 18 0 0,-37-9 104 0 0,-34-5-114 0 0,37 5-5 0 0,53 8 0 0 0,-100-18 0 0 0,-83-10 32 0 0,4 0 0 0 0,156 19-18 0 0,-46-8 112 0 0,-82-29-126 0 0,127 27 55 0 0,-60-19 22 0 0,24 9-77 0 0,55 17 0 0 0,-21-7 30 0 0,-121-38 79 0 0,111 29-48 0 0,-84-31 3 0 0,56 16-26 0 0,26 11-12 0 0,-43-14-26 0 0,-6-1 0 0 0,89 25 29 0 0,-55-20 26 0 0,92 36 80 0 0,1-2 0 0 0,1-2 0 0 0,-16-11-135 0 0,0 2 68 0 0,28 16 8 0 0,-16-12-76 0 0,-7-9 48 0 0,-50-30 3 0 0,89 57-29 0 0,1-1 0 0 0,0-1 0 0 0,-4-4-22 0 0,-29-21 47 0 0,-87-57 39 0 0,40 27-7 0 0,38 27-41 0 0,-7-10-38 0 0,-12-10 0 0 0,21 17 53 0 0,-24-25-53 0 0,-12-13 10 0 0,45 42 44 0 0,-19-23-54 0 0,-8-8 13 0 0,31 30 49 0 0,-25-32-62 0 0,19 20 1 0 0,24 26 51 0 0,-8-10-52 0 0,14 14 4 0 0,-2 2-1 0 0,0 0 0 0 0,-1 1 1 0 0,-1 0-4 0 0,-6-4-3 0 0,-19-21 3 0 0,-30-34 0 0 0,-38-40 0 0 0,92 92 0 0 0,-6-6 0 0 0,1-2 0 0 0,-23-34 0 0 0,9 7 0 0 0,21 32 0 0 0,-17-31 0 0 0,-56-90 62 0 0,83 133-60 0 0,-16-34-3 0 0,0 1 55 0 0,15 29-41 0 0,-7-19-13 0 0,1 3-2 0 0,-17-34 2 0 0,27 56 20 0 0,2-1-1 0 0,0 0 1 0 0,0-1-20 0 0,1 3 5 0 0,0-5-5 0 0,0 0 0 0 0,1 0 0 0 0,1 0 0 0 0,0-1 0 0 0,2 0 0 0 0,-7-34 0 0 0,-2 0 0 0 0,-13-38 0 0 0,19 77 0 0 0,1-3 0 0 0,0-1 0 0 0,1 0 0 0 0,1 0 0 0 0,1-6 0 0 0,-2-28-53 0 0,-1 27 42 0 0,2 11 11 0 0,-1 0 0 0 0,2-1 0 0 0,1-11 0 0 0,-1 11 0 0 0,0 0 0 0 0,-1 1 0 0 0,0-5 0 0 0,-1 4 0 0 0,1 1 0 0 0,1-1 0 0 0,1-3 0 0 0,0-6 0 0 0,0-1 0 0 0,-3-24 0 0 0,2 41 0 0 0,0 0 0 0 0,0-1 0 0 0,1 1 0 0 0,0 0 0 0 0,2-5 0 0 0,-1 3 0 0 0,-1 0 0 0 0,0 0 0 0 0,0-5 0 0 0,0-26 0 0 0,6-28 0 0 0,-6 52-17 0 0,0-1-1 0 0,-2-3 18 0 0,1 6-18 0 0,0 0-1 0 0,2-11 19 0 0,32-163-64 0 0,-31 168 62 0 0,3-23-18 0 0,1 0-1 0 0,3 0 0 0 0,9-21 21 0 0,15-40-89 0 0,13-32-86 0 0,-22 64-254 0 0,-8 23-1227 0 0,3-2 1656 0 0,13-14-1115 0 0</inkml:trace>
  <inkml:trace contextRef="#ctx0" brushRef="#br0" timeOffset="1592.312">12466 3926 5984 0 0,'0'0'464'0'0,"0"0"-158"0"0,0 0 477 0 0,0 0 237 0 0,0 0 48 0 0,0 0-57 0 0,0 0-283 0 0,0 0-120 0 0,0 0-28 0 0,0 0-42 0 0,0 0-158 0 0,0 0-76 0 0,0 0-14 0 0,0 0 19 0 0,0 0 91 0 0,0 0 43 0 0,0 0 5 0 0,0 0-36 0 0,0 0-151 0 0,0 0-63 0 0,0 0-7 0 0,2 0-20 0 0,102 2 604 0 0,-37 0 235 0 0,-1-2 1 0 0,63-9-1011 0 0,-24 1 730 0 0,40-7-2 0 0,-77 10-324 0 0,1 2 0 0 0,43 5-404 0 0,-9 0-92 0 0,-47-1 322 0 0,-13 0 224 0 0,30-3-454 0 0,-30-3 192 0 0,3 1 112 0 0,21 0-304 0 0,36-5 402 0 0,-70 4-388 0 0,-5 1 0 0 0,-24 5 3 0 0,12-5 108 0 0,-14 3-55 0 0,-2 1 43 0 0,0 0-12 0 0,0 0-5 0 0,0 0-4 0 0,0 0-17 0 0,0 0-7 0 0,-1-2-4 0 0,0 1-63 0 0,1 0 0 0 0,-1 0 1 0 0,1 0-1 0 0,0 0 0 0 0,-1-1 0 0 0,1 1 0 0 0,0 0 1 0 0,0 0-1 0 0,0 0 0 0 0,0-1 0 0 0,0 1 0 0 0,0 0 1 0 0,0 0-1 0 0,0-1 0 0 0,0 1 0 0 0,1 0 0 0 0,-1 0 1 0 0,0-1-1 0 0,1 1 0 0 0,0-1-1 0 0,-1 2-6 0 0,0-1 1 0 0,0 1-1 0 0,0-1 1 0 0,0 0-1 0 0,0 1 1 0 0,0-1-1 0 0,0 1 1 0 0,0-1-1 0 0,0 1 1 0 0,0-1-1 0 0,0 0 1 0 0,0 1 0 0 0,-1-1-1 0 0,1 1 1 0 0,0-1-1 0 0,0 1 1 0 0,-1-1-1 0 0,1 1 1 0 0,0-1-1 0 0,0 1 1 0 0,-1 0-1 0 0,1-1 1 0 0,-1 1-1 0 0,1-1 1 0 0,0 1-1 0 0,-1 0 1 0 0,1-1-1 0 0,-1 1 1 0 0,1 0-1 0 0,-1-1 1 0 0,1 1-1 0 0,-1 0 1 0 0,1 0-1 0 0,-1-1 6 0 0,-8-6-94 0 0,6 1 73 0 0,-3-5 24 0 0,-14-12-87 0 0,-2 0-1 0 0,-1 2 1 0 0,-19-14 84 0 0,40 34 1 0 0,-16-11-14 0 0,0-1 1 0 0,1 0-1 0 0,1-2 0 0 0,0 0 1 0 0,1 0-1 0 0,-5-8 13 0 0,-35-36 0 0 0,50 51 12 0 0,4 7 52 0 0,1 1-4 0 0,0 0-120 0 0,0 0-17 0 0,3 1 55 0 0,-1 0-1 0 0,0 0 1 0 0,1 0 0 0 0,-1 1-1 0 0,0-1 1 0 0,0 1-1 0 0,0-1 1 0 0,0 1 0 0 0,0 0-1 0 0,2 2 23 0 0,12 9-95 0 0,37 18 95 0 0,-28-18 0 0 0,12 10 0 0 0,-26-16 0 0 0,6 4 0 0 0,-1 1 0 0 0,0 0 0 0 0,8 9 0 0 0,-15-12 0 0 0,0-1-1 0 0,1 0 0 0 0,0 0 1 0 0,1-1 0 0 0,27 21 13 0 0,-20-13 18 0 0,98 78 585 0 0,-99-81-665 0 0,-1 1 0 0 0,0 1 0 0 0,0 0 0 0 0,-2 1 1 0 0,12 16 48 0 0,-23-28 66 0 0,3 4 22 0 0,-5-6-59 0 0,0 1 0 0 0,0-1 0 0 0,0 1-1 0 0,0 0 1 0 0,0-1 0 0 0,-1 1 0 0 0,1 0-1 0 0,-1 0 1 0 0,1 0 0 0 0,-1 0 0 0 0,0-1 0 0 0,0 1-1 0 0,1 0 1 0 0,-1 1-29 0 0,-3 25 301 0 0,2-23-232 0 0,-1 1 0 0 0,1-1 0 0 0,-2 0 0 0 0,1 0 1 0 0,0 0-1 0 0,-1 0 0 0 0,0-1 0 0 0,0 1 0 0 0,-1-1 0 0 0,1 1 0 0 0,-1-1 0 0 0,0 0 0 0 0,0-1 0 0 0,-3 3-69 0 0,-9 6 184 0 0,-1-1-1 0 0,0-1 1 0 0,-9 5-184 0 0,-2 0 144 0 0,-83 42 106 0 0,-2 8-122 0 0,-33 9-128 0 0,114-60-80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18775 0 0,'0'0'430'0'0,"0"0"55"0"0,0 0 27 0 0,0 0-57 0 0,2 0-313 0 0,33 2-365 0 0,0 1-1 0 0,24 6 224 0 0,-14-1 359 0 0,16-2-359 0 0,-48-4 90 0 0,-1 0-1 0 0,0 1 0 0 0,0 0 0 0 0,4 2-89 0 0,9 2 141 0 0,103 35 702 0 0,-55-17-384 0 0,89 38 664 0 0,-98-39-184 0 0,31 17-939 0 0,-33-14 296 0 0,21 7 32 0 0,24 10 105 0 0,-4-3-48 0 0,-5-2-187 0 0,-24-6-166 0 0,174 76 370 0 0,-109-47-256 0 0,-16-7-62 0 0,262 97 145 0 0,-209-83-84 0 0,71 31 83 0 0,-117-42 94 0 0,-50-24-207 0 0,-1 4 0 0 0,34 24-115 0 0,-48-26 30 0 0,1-2-1 0 0,43 13-29 0 0,-48-20 17 0 0,47 31 96 0 0,-36-28-67 0 0,71 34 43 0 0,-86-37-52 0 0,-28-14-14 0 0,1 2 1 0 0,5 5-24 0 0,186 114 228 0 0,-198-121-200 0 0,0-1 1 0 0,8 3-29 0 0,-3-3 72 0 0,18 13-72 0 0,28 16 86 0 0,59 24-86 0 0,83 24 64 0 0,-27-21-11 0 0,-146-54-38 0 0,-16-4 10 0 0,0 0-1 0 0,9 6-24 0 0,-16-6 8 0 0,60 30 304 0 0,50 15-312 0 0,-108-48 0 0 0,-16-5 0 0 0,1-1 0 0 0,-1 2 0 0 0,0-1 0 0 0,1 1 0 0 0,4 1 0 0 0,-2-3 15 0 0,-7-1 58 0 0,-2 0 16 0 0,0 0 14 0 0,0 0 29 0 0,0 0-9 0 0,0 0-10 0 0,0 0-2 0 0,0 0-6 0 0,0 0-1 0 0,0 0-97 0 0,0 0-1 0 0,0-1 1 0 0,0 1-1 0 0,0 0 1 0 0,0 0 0 0 0,0-1-1 0 0,0 1 1 0 0,0 0-1 0 0,0 0 1 0 0,0-1-1 0 0,0 1 1 0 0,0 0 0 0 0,0-1-1 0 0,0 1 1 0 0,0 0-1 0 0,0 0 1 0 0,0-1-1 0 0,0 1 1 0 0,0 0 0 0 0,0 0-1 0 0,-1 0 1 0 0,1-1-1 0 0,0 1 1 0 0,0 0-1 0 0,0 0 1 0 0,0 0 0 0 0,-1-1-1 0 0,1 1 1 0 0,0 0-7 0 0,-13-14 21 0 0,-1 1 0 0 0,-1 1 1 0 0,0 0-1 0 0,-7-3-21 0 0,-1-2-4 0 0,-15-14 4 0 0,-5-13-43 0 0,25 24 27 0 0,-1 1 0 0 0,-7-4 16 0 0,10 9-16 0 0,0-1-1 0 0,-6-8 17 0 0,8 7-6 0 0,-1 1-1 0 0,0 1 0 0 0,-2 0 7 0 0,-3-3-14 0 0,1-1 0 0 0,2-1 0 0 0,-1 0 0 0 0,-4-9 14 0 0,-2-1-8 0 0,12 13 12 0 0,0 0 0 0 0,1 0 0 0 0,1-1 0 0 0,-1-3-4 0 0,9 16-123 0 0,0 1 1 0 0,-1 0-1 0 0,1 0 0 0 0,-1 0 1 0 0,-2-2 122 0 0,25 25-88 0 0,-12-12 55 0 0,0 0 0 0 0,0-1 0 0 0,7 5 33 0 0,-6-6-6 0 0,-5-4-2 0 0,0 0 0 0 0,-1 0 1 0 0,1 1-1 0 0,-1 0 0 0 0,1 0 0 0 0,-1 0 8 0 0,16 15-4 0 0,0-2 1 0 0,1 0-1 0 0,6 3 4 0 0,25 19 0 0 0,-1 6 0 0 0,-16-15-11 0 0,13 9 11 0 0,119 89 27 0 0,-155-118-27 0 0,-1 0 0 0 0,10 10 0 0 0,5 5 0 0 0,5 9 0 0 0,-16-16 0 0 0,-13-15 4 0 0,1 0 0 0 0,-1-1 0 0 0,0 1 0 0 0,0 0 1 0 0,0 1-1 0 0,0-1 0 0 0,0 0 0 0 0,-1 0 0 0 0,1 0 0 0 0,-1 1 0 0 0,0-1 0 0 0,1 1-4 0 0,0 28 81 0 0,-1-24-67 0 0,-1-4 4 0 0,1 0 0 0 0,-1 0 1 0 0,0 0-1 0 0,0 0 0 0 0,0-1 0 0 0,0 1 0 0 0,0 0 0 0 0,0-1 1 0 0,-1 1-1 0 0,0-1 0 0 0,-1 2-18 0 0,-4 8 24 0 0,3-6 4 0 0,-1 0-1 0 0,0-1 1 0 0,0 1 0 0 0,-1-1 0 0 0,0 0-1 0 0,-5 4-27 0 0,-7 7 51 0 0,9-8-43 0 0,-6 6 24 0 0,-1-1 1 0 0,0 0 0 0 0,-4 1-33 0 0,-13 7 30 0 0,-18 13 63 0 0,-2-3 0 0 0,-51 21-93 0 0,-27 1 125 0 0,-13-3-125 0 0,37-19 224 0 0,-93 14-224 0 0,171-40 29 0 0,0-1 0 0 0,-1-1 1 0 0,-1-2-30 0 0,19-1-120 0 0,0 0 0 0 0,0-1 0 0 0,0-1 0 0 0,0 0 0 0 0,1 0 0 0 0,-1-1 0 0 0,1-1 0 0 0,-10-4 120 0 0,19 8-185 0 0,1-1 0 0 0,0 0 1 0 0,0 0-1 0 0,0 0 0 0 0,-1 0 0 0 0,1 0 0 0 0,0 0 0 0 0,0 0 0 0 0,0 0 0 0 0,1 0 1 0 0,-1-1-1 0 0,0 1 0 0 0,0 0 0 0 0,1-1 0 0 0,-1 1 0 0 0,0 0 0 0 0,1-2 185 0 0,-4-14-6227 0 0,3-11-2658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2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38 12440 0 0,'0'-1'104'0'0,"-1"-1"221"0"0,-11-9 536 0 0,10 6-2271 0 0,2-4 4088 0 0,0 1 2498 0 0,0 8-5117 0 0,0 0 0 0 0,-1 0 0 0 0,1 0 0 0 0,0 0 0 0 0,0 0 0 0 0,0-1 0 0 0,-1 1 1 0 0,1 0-1 0 0,0 0 0 0 0,0 0 0 0 0,0 0 0 0 0,-1 0 0 0 0,1 0 0 0 0,0 0 0 0 0,0 0 0 0 0,0 0 0 0 0,-1 0 1 0 0,1 0-1 0 0,0 0 0 0 0,0 0 0 0 0,-1 0 0 0 0,1 0 0 0 0,0 0 0 0 0,0 0 0 0 0,0 0 0 0 0,-1 0 1 0 0,1 0-1 0 0,0 0 0 0 0,0 0 0 0 0,0 1 0 0 0,-1-1 0 0 0,1 0 0 0 0,0 0 0 0 0,0 0-59 0 0,-2 1 287 0 0,2-1-6 0 0,-5 10 165 0 0,4-7-413 0 0,0 0 0 0 0,0 0 0 0 0,0 0 1 0 0,1 0-1 0 0,-1 0 0 0 0,1 1 0 0 0,0-1 1 0 0,0 0-1 0 0,0 0 0 0 0,0 1 0 0 0,1-1 0 0 0,-1 0 1 0 0,1 1-34 0 0,2 22 180 0 0,-13 76 350 0 0,9-69-266 0 0,-2 0-1 0 0,-4 15-263 0 0,-2 27 289 0 0,-17 156 423 0 0,0-28-222 0 0,14-102-273 0 0,10-80-135 0 0,1 2-1 0 0,2 14-81 0 0,0-13 83 0 0,-1-1 0 0 0,-2 9-83 0 0,-3 24 152 0 0,1 35-152 0 0,-1-17 92 0 0,3-45-47 0 0,0 0-1 0 0,2 6-44 0 0,4 23 65 0 0,1 39 31 0 0,0-4-30 0 0,-2-48-38 0 0,-2-36-18 0 0,0-1 0 0 0,-1 1 0 0 0,0-1 0 0 0,0 1 0 0 0,0-1 0 0 0,-1 1 0 0 0,-1-1 0 0 0,0 0 0 0 0,0 1 0 0 0,-1 2-10 0 0,2-10 2 0 0,1 1 0 0 0,0-1 0 0 0,0 1 0 0 0,-1-1 0 0 0,1 1 0 0 0,0 0 0 0 0,0-1 0 0 0,0 1 0 0 0,1-1 0 0 0,-1 2-2 0 0,0-2 2 0 0,1 1 1 0 0,-1-1-1 0 0,0 0 1 0 0,0 0 0 0 0,0 0-1 0 0,0 0 1 0 0,0 0-1 0 0,0 0 1 0 0,0 0 0 0 0,-1 0-1 0 0,1 0 1 0 0,0 0-1 0 0,-1 1-2 0 0,-1-1 7 0 0,2-1-7 0 0,-1 0 0 0 0,1 0 0 0 0,0 1 1 0 0,-1-1-1 0 0,1 0 0 0 0,0 0 0 0 0,-1 1 0 0 0,1-1 0 0 0,0 0 0 0 0,-1 1 0 0 0,1-1 0 0 0,0 0 1 0 0,0 1-1 0 0,-1-1 0 0 0,1 0 0 0 0,0 1 0 0 0,0-1 0 0 0,-1 1 0 0 0,1-1 0 0 0,0 1 1 0 0,0-1-1 0 0,0 0 0 0 0,0 1 0 0 0,0-1 0 0 0,0 1 0 0 0,0-1 0 0 0,0 1 0 0 0,0-1 0 0 0,0 1 1 0 0,0-1-1 0 0,0 0 0 0 0,0 1 0 0 0,0-1 0 0 0,0 1 0 0 0,1-1 0 0 0,-2 2 0 0 0,1-1 0 0 0,0 1 0 0 0,0-1 0 0 0,-1 1 0 0 0,1-1 0 0 0,-1 0 0 0 0,1 1 0 0 0,-1-1 0 0 0,0 1 0 0 0,1-1 0 0 0,-1 0 0 0 0,-1 1 0 0 0,2-1 0 0 0,-1 1 0 0 0,0-1 0 0 0,0 0 0 0 0,1 0 0 0 0,-1 1 0 0 0,0-1 0 0 0,1 0 0 0 0,-1 1 0 0 0,1-1 0 0 0,0 0 0 0 0,-1 1 0 0 0,1-1 0 0 0,0 1 0 0 0,0-1 0 0 0,0 0 0 0 0,0 1 0 0 0,0 0 0 0 0,1 14 0 0 0,-4-11 1 0 0,3-5-1 0 0,-1 1-1 0 0,1-1 0 0 0,0 1 1 0 0,-1-1-1 0 0,1 1 1 0 0,0-1-1 0 0,-1 1 0 0 0,1 0 1 0 0,0-1-1 0 0,0 1 0 0 0,-1 0 1 0 0,1-1-1 0 0,0 1 1 0 0,0 0-1 0 0,0-1 0 0 0,0 1 1 0 0,0 0-1 0 0,0-1 0 0 0,0 1 1 0 0,0 0-1 0 0,0 0 1 0 0,0 1-128 0 0,-1 0 0 0 0,0 0 0 0 0,1 0 0 0 0,-1 0-1 0 0,0 0 1 0 0,0 0 0 0 0,0-1 0 0 0,-1 1 0 0 0,0 1 128 0 0,-4-1-11 0 0,4-3 14 0 0,0 0-1 0 0,0 1 1 0 0,0-1-1 0 0,1 0 1 0 0,-1 0-1 0 0,0 0 1 0 0,0 0-1 0 0,1 0 1 0 0,-1 0-1 0 0,1 0 1 0 0,-1 0-1 0 0,1-1 1 0 0,0 1-1 0 0,-1-1 1 0 0,1 1-1 0 0,0-1 1 0 0,0 0-1 0 0,0 1 1 0 0,0-1-1 0 0,0 0 1 0 0,0 0-3 0 0,-8-13 11 0 0,-33-43-27 0 0,39 54 6 0 0,0-1 0 0 0,0 0 1 0 0,1 1-1 0 0,-1-1 0 0 0,1 0 0 0 0,0-1 0 0 0,1 1 0 0 0,-1 0 10 0 0,-10-28-13 0 0,0 11-9 0 0,7 14 16 0 0,1 0 0 0 0,0-1-1 0 0,0 1 1 0 0,0-1 0 0 0,1 0-1 0 0,0-2 7 0 0,-4-17 58 0 0,-1 1 0 0 0,-1 1 1 0 0,-2-1-1 0 0,-1 1 0 0 0,-1 0-58 0 0,11 23 26 0 0,1 0 1 0 0,0 0-1 0 0,-1 0 0 0 0,1-1 1 0 0,0 1-1 0 0,0-1 0 0 0,1 1 1 0 0,-1-1-1 0 0,1 0-26 0 0,0 4 9 0 0,0 0 0 0 0,0 0 0 0 0,-1 1 0 0 0,1-1 0 0 0,0 0-1 0 0,0 0 1 0 0,0 0 0 0 0,0 1 0 0 0,0-1 0 0 0,0 0 0 0 0,0 0 0 0 0,0 0-1 0 0,-1 0 1 0 0,1 1 0 0 0,0-1 0 0 0,0 0 0 0 0,0 0 0 0 0,0 0 0 0 0,-1 0 0 0 0,1 0-1 0 0,0 0 1 0 0,0 1 0 0 0,0-1 0 0 0,-1 0 0 0 0,1 0 0 0 0,0 0 0 0 0,0 0 0 0 0,0 0-1 0 0,-1 0 1 0 0,1 0 0 0 0,0 0 0 0 0,0 0 0 0 0,0 0 0 0 0,-1 0 0 0 0,1 0-1 0 0,0 0 1 0 0,0 0 0 0 0,0 0 0 0 0,-1 0 0 0 0,1 0 0 0 0,0 0 0 0 0,0-1 0 0 0,0 1-1 0 0,-1 0 1 0 0,1 0 0 0 0,0 0-9 0 0,4 9-40 0 0,-1 1 0 0 0,0-1 0 0 0,-1 1 0 0 0,1 1 40 0 0,-1-4-14 0 0,0 0 0 0 0,1 0 1 0 0,0 0-1 0 0,0-1 0 0 0,1 1 14 0 0,12 28-48 0 0,-6-11 15 0 0,1 1-1 0 0,12 19 34 0 0,-18-35 9 0 0,-1 0-1 0 0,-1 0 0 0 0,1 1 1 0 0,-1-1-1 0 0,-1 0 0 0 0,0 1 1 0 0,0 0-1 0 0,-1 1-8 0 0,0-6 1 0 0,0-1 0 0 0,0 1 0 0 0,0 0 0 0 0,1 0 0 0 0,-1-1 0 0 0,1 1 0 0 0,1 0 0 0 0,-1-1-1 0 0,0 0 1 0 0,1 0 0 0 0,0 0 0 0 0,0 0 0 0 0,0 0 0 0 0,1 0-1 0 0,-1 1 0 0 0,1 0 0 0 0,0 1 0 0 0,-1-1 0 0 0,0 1 0 0 0,1 2 0 0 0,-2-4 0 0 0,0 0 0 0 0,0 1 0 0 0,0-1 0 0 0,1 0 0 0 0,-1-1 0 0 0,1 1 0 0 0,0 0 0 0 0,0-1 0 0 0,0 0 0 0 0,1 1 0 0 0,3 2-1 0 0,-3-3 2 0 0,1 1 1 0 0,-1-2-1 0 0,0 1 1 0 0,1 0-1 0 0,-1-1 1 0 0,1 0-1 0 0,0 0 1 0 0,1 0-2 0 0,1 1 35 0 0,0-1 0 0 0,0-1 0 0 0,0 1 0 0 0,0-1 0 0 0,1 0 0 0 0,-1-1 0 0 0,0 0 0 0 0,5 0-35 0 0,-3 0 29 0 0,-9 0-23 0 0,1 0 1 0 0,0 0-1 0 0,0 0 0 0 0,0 0 1 0 0,-1-1-1 0 0,1 1 0 0 0,0 0 1 0 0,0 0-1 0 0,-1-1 0 0 0,1 1 0 0 0,0 0 1 0 0,-1-1-1 0 0,1 1 0 0 0,0-1 1 0 0,-1 1-1 0 0,1-1 0 0 0,0 0-6 0 0,3-1 23 0 0,14-4 60 0 0,-16 5-70 0 0,1 1 0 0 0,-1-1 0 0 0,1 0 0 0 0,-1 0 1 0 0,1 0-1 0 0,-1 0 0 0 0,0 0 0 0 0,1 0 0 0 0,-1-1 0 0 0,1-1-13 0 0,8-6 69 0 0,-1-1-1 0 0,0 0 0 0 0,-1-1 1 0 0,0 0-1 0 0,-1-1 1 0 0,0 0-1 0 0,-1 0 1 0 0,-1-1-1 0 0,2-4-68 0 0,-3 7 42 0 0,5-15 19 0 0,1 1 1 0 0,1 0 0 0 0,5-4-62 0 0,-4 6 31 0 0,-1-1 0 0 0,0 0 0 0 0,7-24-31 0 0,-15 38 14 0 0,1 0-1 0 0,0 0 0 0 0,3-4-13 0 0,-3 5-12 0 0,0 0 0 0 0,-1 0 0 0 0,4-8 12 0 0,-7 13-76 0 0,0 0 0 0 0,0 0 0 0 0,1 0 0 0 0,-1 1 0 0 0,1-1 0 0 0,-1 0 0 0 0,1 1 0 0 0,0 0 0 0 0,0-1 0 0 0,0 1 0 0 0,0 0 0 0 0,0 0 0 0 0,2-1 76 0 0,6-8-973 0 0,-8-1-46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4227 19 14192 0 0,'0'0'653'0'0,"0"0"-16"0"0,0 0-323 0 0,0 0 151 0 0,-2-2 116 0 0,0 0-426 0 0,1 1 0 0 0,-1-1 0 0 0,0 1 0 0 0,0 0 0 0 0,0-1 0 0 0,0 1-1 0 0,0 0 1 0 0,0 0 0 0 0,0 0 0 0 0,0 0 0 0 0,0 1 0 0 0,0-1 0 0 0,-1 1 0 0 0,1-1 0 0 0,0 1 0 0 0,0 0 0 0 0,-1-1-1 0 0,1 1 1 0 0,0 1 0 0 0,-1-1 0 0 0,1 0 0 0 0,-1 1-155 0 0,-23 10 435 0 0,0 2 1 0 0,1 1-1 0 0,-10 8-435 0 0,4-2 607 0 0,-33 15-607 0 0,-102 39 389 0 0,-91 43 373 0 0,48-22-229 0 0,57-28-285 0 0,37-15-196 0 0,-176 88 216 0 0,273-130-245 0 0,-330 185 408 0 0,99-56-118 0 0,161-86-126 0 0,-174 98 523 0 0,122-86-449 0 0,-53 14-261 0 0,112-48 57 0 0,-607 250 1289 0 0,483-194-1139 0 0,54-21-138 0 0,111-50-49 0 0,-74 30 88 0 0,87-37-85 0 0,0-1-1 0 0,-1-1 1 0 0,-7 0-23 0 0,15-6 77 0 0,19-1-37 0 0,1 0-142 0 0,0 0-161 0 0,1-2-33 0 0,8-22-590 0 0,0 0 0 0 0,2 1-1 0 0,0 1 1 0 0,14-19 886 0 0,7-8-2247 0 0,-2-1 1 0 0,13-34 2246 0 0,18-30-1832 0 0,-57 106 1777 0 0,1 0 1 0 0,0 1-1 0 0,1-1 1 0 0,-1 1-1 0 0,1 0 1 0 0,1 0-1 0 0,3-2 55 0 0,-8 7 220 0 0,-2 2 20 0 0,0 0 67 0 0,0 0 28 0 0,0 0 7 0 0,0 0 8 0 0,0 0 22 0 0,0 0 10 0 0,0 0 2 0 0,0 0-30 0 0,0 0-129 0 0,0 9 108 0 0,0-2-226 0 0,-1 1 0 0 0,0-1 0 0 0,0 0-1 0 0,-1 0 1 0 0,0 0 0 0 0,-2 5-107 0 0,-20 43 468 0 0,18-40-371 0 0,-23 43 773 0 0,-3-2 1 0 0,-37 52-871 0 0,-22 17 613 0 0,67-94-376 0 0,-11 14 456 0 0,32-41-644 0 0,0 1 0 0 0,1 0 0 0 0,-1 1-1 0 0,1-1 1 0 0,0 0 0 0 0,0 1-1 0 0,1-1 1 0 0,-1 4-49 0 0,1 1 0 0 0,-2 4 0 0 0,5-9 0 0 0,0-2 0 0 0,9 16 0 0 0,-7-15 0 0 0,0-1 0 0 0,12 10 14 0 0,-9-8 5 0 0,0 0 0 0 0,1 0 0 0 0,0 0 0 0 0,0-1 0 0 0,0 0 0 0 0,0-1 1 0 0,1 1-1 0 0,-1-2 0 0 0,1 1 0 0 0,0-1 0 0 0,6 0-19 0 0,20 2 40 0 0,-20-2-34 0 0,-1-1 0 0 0,0 0 1 0 0,0-1-1 0 0,0 0 0 0 0,1-1 1 0 0,-1-1-1 0 0,9-2-6 0 0,108-27 260 0 0,-52 9-161 0 0,127-37-94 0 0,-56 14 52 0 0,36-12-1254 0 0,-121 35-55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4:5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1 900 12440 0 0,'0'0'565'0'0,"2"0"-5"0"0,8-1-518 0 0,0 0 0 0 0,0-1 0 0 0,0-1 0 0 0,0 1 0 0 0,-1-1 0 0 0,9-4-42 0 0,18-6 92 0 0,-4 5-6 0 0,0 2 1 0 0,13-1-87 0 0,-22 4 16 0 0,-12 2-21 0 0,1 0-1 0 0,0 2 0 0 0,-1-1 1 0 0,1 1-1 0 0,0 1 6 0 0,32 2-157 0 0,-35-4 142 0 0,-1 1 1 0 0,1 0-1 0 0,-1 0 1 0 0,1 1-1 0 0,-1 0 1 0 0,1 1 0 0 0,-1 0 14 0 0,16 7-11 0 0,15 8 11 0 0,-34-15-32 0 0,0 1 1 0 0,0-1-1 0 0,-1 1 1 0 0,1 0-1 0 0,-1 0 1 0 0,0 0-1 0 0,0 0 1 0 0,0 1-1 0 0,1 3 32 0 0,1 0-41 0 0,0 1 0 0 0,-1 0 0 0 0,0 0 0 0 0,-1 0 0 0 0,1 3 41 0 0,-2-4 28 0 0,-1 1 1 0 0,0-1-1 0 0,0 1 1 0 0,0 0-1 0 0,-1 0 0 0 0,-1 0 1 0 0,1 0-1 0 0,-1-1 1 0 0,-1 1-1 0 0,0 0 1 0 0,0 0-1 0 0,-1 0 1 0 0,0-1-1 0 0,0 1 1 0 0,-1 0-1 0 0,0-1 1 0 0,0 0-1 0 0,-1 0 1 0 0,0 0-1 0 0,-1 0 1 0 0,0-1-1 0 0,0 0 1 0 0,-1 0-1 0 0,1 0 1 0 0,-6 4-29 0 0,1 0 81 0 0,-2-1 0 0 0,1-1 0 0 0,-1 0 0 0 0,0 0 1 0 0,-1-1-1 0 0,0-1 0 0 0,0 0 0 0 0,-1-1 0 0 0,0 0 1 0 0,0-1-1 0 0,-4 1-81 0 0,-27 6 234 0 0,-11 0-234 0 0,38-9 245 0 0,1-1 0 0 0,0 0 0 0 0,-1-2 1 0 0,-16-1-246 0 0,30 1 94 0 0,-1-1 1 0 0,1 0-1 0 0,0 0 1 0 0,0 0-1 0 0,0 0 1 0 0,0-1-1 0 0,0 1 1 0 0,0-1-1 0 0,0 0 1 0 0,0-1-1 0 0,1 1 1 0 0,-1 0 0 0 0,1-1-1 0 0,0 0 1 0 0,-1 0-1 0 0,1 0 1 0 0,1 0-1 0 0,-1-1 1 0 0,0 1-1 0 0,1-1 1 0 0,0 1-1 0 0,-2-3-94 0 0,1 0 76 0 0,1 0-1 0 0,-1-1 1 0 0,1 1-1 0 0,0-1 0 0 0,0 1 1 0 0,1-1-1 0 0,0 1 0 0 0,0-1 1 0 0,1 0-1 0 0,0 0 1 0 0,0 0-1 0 0,0 1 0 0 0,2-7-75 0 0,2-8-545 0 0,1 0-1 0 0,0 0 0 0 0,7-13 546 0 0,7-6-987 0 0</inkml:trace>
  <inkml:trace contextRef="#ctx0" brushRef="#br0" timeOffset="422.693">870 850 11056 0 0,'2'3'852'0'0,"51"88"260"0"0,-26-42 428 0 0,-15-28-868 0 0,0 0 0 0 0,2 1-672 0 0,-11-18 14 0 0,0 1 0 0 0,-1 0 0 0 0,1 0 0 0 0,-1 0 0 0 0,0 0 0 0 0,-1 0 1 0 0,1 0-1 0 0,-1 0 0 0 0,0 0 0 0 0,0 1 0 0 0,-1-1 0 0 0,1 0 1 0 0,-2 6-15 0 0,2-2 11 0 0,1-1 0 0 0,-1 1 1 0 0,1-1-1 0 0,1 1 1 0 0,0-1-1 0 0,0 0 0 0 0,0 1-11 0 0,9 22 83 0 0,-10-23 242 0 0,-3-11 744 0 0,-3-13-106 0 0,-1-33-346 0 0,3-1 1 0 0,2-23-618 0 0,1 27-179 0 0,0 8 158 0 0,1 0-1 0 0,2 0 0 0 0,2 0 1 0 0,1 1-1 0 0,2 0 0 0 0,2 0 0 0 0,10-22 22 0 0,-17 47 1 0 0,1 0-1 0 0,1 1 0 0 0,0-1 0 0 0,1 1 0 0 0,0 0 0 0 0,1 0 0 0 0,0 1 0 0 0,1 0 1 0 0,0 1-1 0 0,3-2 0 0 0,-10 9 11 0 0,0 1 1 0 0,0 0-1 0 0,0 0 0 0 0,0 0 1 0 0,0 0-1 0 0,0 0 1 0 0,0 0-1 0 0,1 1 1 0 0,-1-1-1 0 0,0 1 0 0 0,0 0 1 0 0,1-1-1 0 0,-1 1 1 0 0,0 0-1 0 0,1 0 1 0 0,-1 1-1 0 0,0-1 0 0 0,1 0 1 0 0,-1 1-1 0 0,0-1 1 0 0,0 1-1 0 0,1 0 1 0 0,-1 0-1 0 0,1 0-11 0 0,6 3 15 0 0,-1 1-1 0 0,0-1 1 0 0,0 1 0 0 0,0 1 0 0 0,5 3-15 0 0,0 3 1 0 0,0 0 1 0 0,-1 1 0 0 0,0 0 0 0 0,-1 1 0 0 0,2 4-2 0 0,48 78 33 0 0,-51-79-11 0 0,64 119-12 0 0,-5-2 44 0 0,-35-65 20 0 0,14 19-74 0 0,-44-82-1 0 0,0 0-2 0 0,0 1 0 0 0,0 0-1 0 0,-1 0 1 0 0,0 0 0 0 0,2 5 3 0 0,8 17-98 0 0,-11-25 62 0 0,1 0 1 0 0,-1 0-1 0 0,0 1 1 0 0,-1-1-1 0 0,1 1 1 0 0,-1 0-1 0 0,1 3 36 0 0,3 19-1016 0 0,-4-24-297 0 0,-1-3-3017 0 0,0 0-1294 0 0</inkml:trace>
  <inkml:trace contextRef="#ctx0" brushRef="#br0" timeOffset="822.663">1559 96 15320 0 0,'0'0'348'0'0,"0"0"49"0"0,2 2 20 0 0,10 18-162 0 0,0 1 0 0 0,6 16-255 0 0,-1-1 34 0 0,10 23 330 0 0,-2 1 0 0 0,-3 2-364 0 0,25 60 405 0 0,58 128 295 0 0,-88-212-594 0 0,13 19-106 0 0,-9-18 86 0 0,1 7-86 0 0,-2-4 301 0 0,23 34-301 0 0,-4-8-353 0 0,-35-63 349 0 0,1 1-376 0 0,-4-3-3523 0 0,-1-3-1585 0 0</inkml:trace>
  <inkml:trace contextRef="#ctx0" brushRef="#br0" timeOffset="1242.322">1530 738 13824 0 0,'0'0'1061'0'0,"1"0"-692"0"0,12-1 237 0 0,0-1 0 0 0,-1 0 0 0 0,1-1-1 0 0,-1 0 1 0 0,0-1 0 0 0,1-1 0 0 0,5-3-606 0 0,26-8 303 0 0,76-23 234 0 0,-100 32-505 0 0,-1-1 0 0 0,0 0-1 0 0,12-8-31 0 0,30-13-48 0 0,-30 14-194 0 0,-23 10 135 0 0,0 1 0 0 0,1 0 0 0 0,-1 1-1 0 0,4-1 108 0 0,23-8-859 0 0,-25 9-180 0 0,-1-1 0 0 0,1 2 0 0 0,-1-1 0 0 0,7 0 1039 0 0,1 3-5528 0 0</inkml:trace>
  <inkml:trace contextRef="#ctx0" brushRef="#br0" timeOffset="1243.322">2208 770 9072 0 0,'0'0'413'0'0,"0"0"-10"0"0,0 0-110 0 0,0 0 495 0 0,0 0 240 0 0,0 0 48 0 0,0 0-47 0 0,-1-2-238 0 0,0 0-652 0 0,0 0 0 0 0,0 0 0 0 0,0 0-1 0 0,0-1 1 0 0,0 1 0 0 0,1-1 0 0 0,0 1 0 0 0,-1 0 0 0 0,1-1 0 0 0,0 1 0 0 0,0-1-1 0 0,0 1 1 0 0,0 0 0 0 0,1-1 0 0 0,-1 1 0 0 0,1-1 0 0 0,-1 1 0 0 0,1 0 0 0 0,0-1-1 0 0,0 1 1 0 0,0 0 0 0 0,0 0 0 0 0,0 0 0 0 0,0 0 0 0 0,2-2-139 0 0,3-5 203 0 0,1 1 1 0 0,1-1 0 0 0,-1 1-1 0 0,9-6-203 0 0,-13 12-1 0 0,0 0-1 0 0,0 0 0 0 0,1 0 0 0 0,-1 1 0 0 0,0 0 0 0 0,1 0 1 0 0,-1 0-1 0 0,1 0 0 0 0,-1 0 0 0 0,1 0 0 0 0,-1 1 0 0 0,2 0 2 0 0,14-3-38 0 0,-13 3 25 0 0,1 0-1 0 0,0 1 0 0 0,-1-1 0 0 0,1 2 0 0 0,-1-1 0 0 0,0 1 0 0 0,1 0 1 0 0,5 2 13 0 0,-7-2-26 0 0,9 4-69 0 0,0 0 0 0 0,7 4 95 0 0,5 3-90 0 0,-17-8 52 0 0,0 1 0 0 0,0 0 0 0 0,-1 1 0 0 0,1-1-1 0 0,-1 2 39 0 0,4 3-1 0 0,-10-10-4 0 0,0 1 0 0 0,-1 0 0 0 0,1-1 0 0 0,-1 1 0 0 0,1 0 0 0 0,-1 0 0 0 0,0 0 0 0 0,0 0 0 0 0,0 0 0 0 0,0 0 0 0 0,0 0 0 0 0,0 1-1 0 0,-1-1 1 0 0,1 0 0 0 0,-1 0 0 0 0,0 1 0 0 0,1-1 0 0 0,-1 0 0 0 0,0 0 0 0 0,0 1 0 0 0,-1-1 0 0 0,1 0 0 0 0,0 1 0 0 0,-1-1 0 0 0,1 0-1 0 0,-1 0 1 0 0,0 3 5 0 0,-2 0-7 0 0,1 0-1 0 0,0 1 0 0 0,-1-1 0 0 0,0 0 0 0 0,0 0 0 0 0,-1 0 0 0 0,1-1 0 0 0,-1 1 0 0 0,0-1 0 0 0,-3 2 8 0 0,-20 16-69 0 0,0-2 0 0 0,-2-1-1 0 0,0-1 1 0 0,-1-2 0 0 0,-1-1-1 0 0,-2 0 70 0 0,30-14-15 0 0,-5 3 31 0 0,0-1 1 0 0,0 0-1 0 0,-1-1 0 0 0,-6 2-16 0 0,13-4-14 0 0,0 0 0 0 0,-1 0 0 0 0,1 1 0 0 0,-1-1 0 0 0,1-1 0 0 0,-1 1 0 0 0,1 0 0 0 0,-1-1 0 0 0,1 1 0 0 0,0-1 0 0 0,-1 0 0 0 0,1 1 0 0 0,0-1 0 0 0,-1 0 0 0 0,1-1 0 0 0,0 1 0 0 0,0 0 0 0 0,0-1 0 0 0,-1 0 14 0 0,0-1-144 0 0,-1 0-135 0 0,0 0-1 0 0,1-1 1 0 0,-1 1-1 0 0,1-1 1 0 0,0 0-1 0 0,-1-1 280 0 0,-6-18-5738 0 0</inkml:trace>
  <inkml:trace contextRef="#ctx0" brushRef="#br0" timeOffset="1676.574">2373 1 13824 0 0,'21'42'1425'0'0,"-6"-10"-1378"0"0,67 136 1160 0 0,-49-87-587 0 0,-16-39 112 0 0,18 32-732 0 0,-27-58 97 0 0,23 42 170 0 0,3-2-1 0 0,1 0 0 0 0,22 22-266 0 0,27 34 385 0 0,-4-2-162 0 0,-45-71-453 0 0,-34-37-62 0 0,-1-2-27 0 0,0 0-37 0 0,0 0-124 0 0,0 0-52 0 0,0 0-11 0 0,0 0 18 0 0,-9-19-749 0 0,-26-70 126 0 0,32 80 1490 0 0,1 0 0 0 0,-1 0 0 0 0,2 0 0 0 0,-1 0 0 0 0,1-1 0 0 0,0 1 0 0 0,1 0 1 0 0,0-1-1 0 0,1 1 0 0 0,1-5-342 0 0,-1 7 277 0 0,1-1 0 0 0,0 1 0 0 0,0-1 0 0 0,1 0-277 0 0,6-22 688 0 0,-6 20-470 0 0,0 1 0 0 0,0 0 0 0 0,1 0 0 0 0,0 0 1 0 0,1-2-219 0 0,10-21 261 0 0,-9 18-174 0 0,2 1 0 0 0,0 0 1 0 0,0 0-1 0 0,2 0 1 0 0,-1 1-1 0 0,1 1 0 0 0,7-6-87 0 0,-9 8 21 0 0,-5 6-21 0 0,0 0 1 0 0,0 1 0 0 0,0-1-1 0 0,0 1 1 0 0,1 0-1 0 0,-1 0 1 0 0,1 0 0 0 0,-1 0-1 0 0,1 0 1 0 0,0 1 0 0 0,-1 0-1 0 0,1 0 1 0 0,0 0 0 0 0,0 0-1 0 0,0 0 1 0 0,0 1-1 0 0,0 0 1 0 0,0 0 0 0 0,0 0-1 0 0,4 0 0 0 0,7 3-99 0 0,-1 0-1 0 0,1 0 1 0 0,-1 1-1 0 0,0 1 0 0 0,0 1 100 0 0,-6-3-60 0 0,-1 1 0 0 0,0-1 0 0 0,0 2 1 0 0,6 4 59 0 0,5 2-63 0 0,-15-9 50 0 0,0 0-1 0 0,1 1 1 0 0,-1-1 0 0 0,0 0 0 0 0,0 1-1 0 0,0-1 1 0 0,0 1 0 0 0,-1 0 0 0 0,1 0 0 0 0,-1 0-1 0 0,0 1 1 0 0,1-1 0 0 0,-2 0 0 0 0,1 1 0 0 0,0 0-1 0 0,-1-1 1 0 0,1 1 0 0 0,-1 0 0 0 0,0 0 0 0 0,0-1-1 0 0,-1 1 1 0 0,1 0 0 0 0,-1 0 0 0 0,0 0 0 0 0,0 0-1 0 0,0 0 1 0 0,0 0 0 0 0,-1 0 0 0 0,0 0 0 0 0,0 0-1 0 0,0 0 14 0 0,-2 7 6 0 0,2-7-12 0 0,1 0 0 0 0,-1 0 0 0 0,-1-1 0 0 0,1 1 0 0 0,0-1 0 0 0,-1 1 0 0 0,0-1 0 0 0,0 1 1 0 0,0-1-1 0 0,0 0 0 0 0,-1 0 0 0 0,1 0 0 0 0,-1 0 0 0 0,0 0 6 0 0,-28 27-97 0 0,24-22 89 0 0,0-1-1 0 0,-1 1 1 0 0,0-2 0 0 0,0 1 0 0 0,-1-1-1 0 0,-3 2 9 0 0,5-4-5 0 0,3-2 26 0 0,-1 1 1 0 0,1-1-1 0 0,0 0 1 0 0,-1 0 0 0 0,1-1-1 0 0,-1 1 1 0 0,1-1 0 0 0,-1 0-1 0 0,0 0 1 0 0,1-1-1 0 0,-4 1-21 0 0,-4 0 279 0 0,11 0-263 0 0,0-1 0 0 0,0 0 0 0 0,0 0 1 0 0,0 0-1 0 0,0 0 0 0 0,0 0 0 0 0,0 0 0 0 0,0 0 0 0 0,0 0 0 0 0,0 0 0 0 0,0 0 0 0 0,0-1 0 0 0,0 1-16 0 0,1 0 1 0 0,-3 0 50 0 0,1-1-1 0 0,-1 0 0 0 0,1 1 1 0 0,-1-1-1 0 0,1 0 0 0 0,0 0 0 0 0,-1 0 1 0 0,1-1-1 0 0,0 1 0 0 0,0 0 1 0 0,0-1-1 0 0,0 1 0 0 0,0-1 0 0 0,0 0 1 0 0,0 0-1 0 0,0 0 0 0 0,0-1-50 0 0,-2-2-63 0 0,1 1 0 0 0,0-1-1 0 0,0 0 1 0 0,0 0-1 0 0,0-1 1 0 0,1 1-1 0 0,0-1 1 0 0,0 1 0 0 0,1-1-1 0 0,0 0 1 0 0,-1 1-1 0 0,2-1 1 0 0,-1 0 0 0 0,1 0-1 0 0,0 0 1 0 0,0-5 63 0 0,5-12-1986 0 0,-1-2-4613 0 0</inkml:trace>
  <inkml:trace contextRef="#ctx0" brushRef="#br0" timeOffset="2245.939">3504 109 11256 0 0,'0'0'514'0'0,"0"0"-6"0"0,0 2-262 0 0,0 0-140 0 0,0 1 0 0 0,-1 0 0 0 0,1-1 0 0 0,-1 1 0 0 0,1-1 1 0 0,-1 1-1 0 0,0-1 0 0 0,0 0 0 0 0,0 1 0 0 0,-1-1 0 0 0,1 0 0 0 0,-1 1-106 0 0,-23 27 993 0 0,11-14-783 0 0,-19 17 164 0 0,25-26-327 0 0,0 0 0 0 0,1 0 1 0 0,0 1-1 0 0,0 1 0 0 0,-4 6-47 0 0,-12 21 8 0 0,9-16 9 0 0,1 2 1 0 0,1-1-1 0 0,1 2 1 0 0,0 2-18 0 0,3-6-6 0 0,3-7 9 0 0,1 0 0 0 0,0 0 0 0 0,0 1-1 0 0,1 4-2 0 0,2-13-3 0 0,1 0-1 0 0,-1 0 0 0 0,1-1 0 0 0,0 1 0 0 0,1 0 0 0 0,-1 0 0 0 0,0-1 0 0 0,1 1 1 0 0,0 0-1 0 0,0-1 0 0 0,0 1 0 0 0,1 0 0 0 0,-1-1 0 0 0,1 0 0 0 0,-1 1 0 0 0,1-1 1 0 0,1 1 3 0 0,0-1-2 0 0,-1 0 1 0 0,1-1 0 0 0,0 0-1 0 0,-1 0 1 0 0,1 0 0 0 0,0 0 0 0 0,0 0-1 0 0,0 0 1 0 0,1-1 0 0 0,-1 1 0 0 0,0-1 1 0 0,41 12 12 0 0,-36-12 12 0 0,-1 0-1 0 0,1 0 1 0 0,0-1-1 0 0,0 0 1 0 0,0-1-1 0 0,0 0 1 0 0,0 0-1 0 0,2-1-23 0 0,19-5 320 0 0,15-6-320 0 0,-40 12 26 0 0,9-4 54 0 0,0 0 1 0 0,-1-1 0 0 0,1 0 0 0 0,-1-1 0 0 0,4-3-81 0 0,16-13 319 0 0,5-6-319 0 0,7-5 187 0 0,-34 25-151 0 0,0 1 1 0 0,0-1-1 0 0,-1-1 0 0 0,0 0 0 0 0,0 0 0 0 0,5-10-36 0 0,0 2 58 0 0,-10 14-23 0 0,0-1 0 0 0,0 0-1 0 0,-1 0 1 0 0,0 0 0 0 0,0 0 0 0 0,0 0-1 0 0,0 0 1 0 0,-1-1 0 0 0,0 1 0 0 0,0-1-1 0 0,-1 0-34 0 0,10-48 1090 0 0,-10 53-1054 0 0,-1 0 1 0 0,0 0 0 0 0,0 0-1 0 0,0 0 1 0 0,0 0-1 0 0,0 0 1 0 0,-1 0 0 0 0,1 0-1 0 0,0 0 1 0 0,0 0-1 0 0,-1 0 1 0 0,1 0 0 0 0,0 0-1 0 0,-1 0 1 0 0,1 1-1 0 0,-1-1 1 0 0,1 0-1 0 0,-2-1-35 0 0,2 2 212 0 0,-1-1 0 0 0,1 0 1 0 0,-1 0-1 0 0,1 0 1 0 0,-1 0-1 0 0,1 0 1 0 0,-1 0-1 0 0,1 0 0 0 0,0 0 1 0 0,0 0-1 0 0,-1 0 1 0 0,1-1-214 0 0,-2 28-538 0 0,1-21 480 0 0,0 0-1 0 0,0 1 0 0 0,1-1 1 0 0,0 0-1 0 0,0 0 0 0 0,1 1 59 0 0,8 47-216 0 0,6 14 216 0 0,-6-26-56 0 0,-6-26 54 0 0,1 0 0 0 0,4 14 2 0 0,11 22-35 0 0,24 63-2 0 0,-28-76 56 0 0,5 22-19 0 0,4 12 64 0 0,-21-62-41 0 0,0 0-1 0 0,-1 1 1 0 0,0-1 0 0 0,-1 6-23 0 0,6 24 42 0 0,-5-27-12 0 0,0 1 0 0 0,0-1 0 0 0,-1 0 0 0 0,-1 0 0 0 0,-1 1 0 0 0,0-1-1 0 0,0 0 1 0 0,-1 0 0 0 0,-1 1 0 0 0,0-2 0 0 0,-1 1 0 0 0,0 0 0 0 0,-1-1-1 0 0,-1 0 1 0 0,-4 8-30 0 0,5-12 47 0 0,0 1-1 0 0,-1-1 0 0 0,0 0 0 0 0,0 0 0 0 0,-1-1 0 0 0,0 0 1 0 0,0 0-1 0 0,-7 4-46 0 0,-10 6 140 0 0,0 0 1 0 0,-7 1-141 0 0,24-14-3 0 0,-9 4-29 0 0,0-1 0 0 0,-1-1 0 0 0,1 0-1 0 0,-1-1 1 0 0,-16 3 32 0 0,24-7-71 0 0,0 1 0 0 0,1-1 0 0 0,-1-1 0 0 0,-4 0 71 0 0,-20 1-263 0 0,27 0 3 0 0,-1 0-1 0 0,1 0 0 0 0,0-1 0 0 0,0 0 0 0 0,-1-1 0 0 0,1 1 1 0 0,0-1-1 0 0,0 0 0 0 0,0-1 0 0 0,0 0 0 0 0,0 0 1 0 0,0 0-1 0 0,0 0 0 0 0,1-1 0 0 0,-1 0 0 0 0,1 0 0 0 0,-1-1 1 0 0,1 1-1 0 0,0-1 0 0 0,1 0 0 0 0,-2-1 261 0 0,2 0-328 0 0,0 1 0 0 0,1 0 0 0 0,-1-1 0 0 0,1 1 0 0 0,0-1 0 0 0,-1-2 328 0 0,1-1-495 0 0,0 0-1 0 0,0 0 0 0 0,0-1 1 0 0,1-1 495 0 0</inkml:trace>
  <inkml:trace contextRef="#ctx0" brushRef="#br0" timeOffset="2890.937">4173 159 12440 0 0,'0'0'565'0'0,"0"0"-5"0"0,-1 3-363 0 0,-7 47-105 0 0,4-32 256 0 0,1-1 1 0 0,0 0-1 0 0,1 1 0 0 0,2 0 0 0 0,0-1 0 0 0,0 3-348 0 0,0 2-59 0 0,1-14 62 0 0,0-1 1 0 0,0 1 0 0 0,1-1-1 0 0,-1 1 1 0 0,1-1 0 0 0,1 0-1 0 0,0 0 1 0 0,0 0 0 0 0,0 0-1 0 0,1-1 1 0 0,0 1 0 0 0,0-1-1 0 0,0 0 1 0 0,1 0 0 0 0,5 5-4 0 0,0-2 66 0 0,-1 0 1 0 0,1 0 0 0 0,0-1 0 0 0,1 0-1 0 0,0-1 1 0 0,0 0 0 0 0,1-1 0 0 0,10 4-67 0 0,-8-5 121 0 0,-1 0-1 0 0,0-1 1 0 0,1 0 0 0 0,0-1 0 0 0,0-1 0 0 0,0 0 0 0 0,0-1-1 0 0,2-1-120 0 0,-4 0 187 0 0,0-1 0 0 0,0 0-1 0 0,0 0 1 0 0,6-3-187 0 0,-12 2 61 0 0,0 1-1 0 0,0-1 1 0 0,0-1 0 0 0,-1 1 0 0 0,1-1 0 0 0,-1 0-1 0 0,0 0 1 0 0,1 0 0 0 0,2-4-61 0 0,-6 5 27 0 0,1-1 0 0 0,-1 0 1 0 0,0 0-1 0 0,0 0 1 0 0,0 0-1 0 0,-1 0 0 0 0,1 0 1 0 0,-1-1-1 0 0,1-2-27 0 0,4-6 74 0 0,-4 7-72 0 0,0-1 1 0 0,0 0 0 0 0,0 0-1 0 0,-1 0 1 0 0,0 0 0 0 0,0 0-1 0 0,-1 0 1 0 0,1-2-3 0 0,-4-50-24 0 0,0 12-19 0 0,2 28 76 0 0,0 0-1 0 0,-3-7-32 0 0,2 7 157 0 0,0 1 0 0 0,1-8-157 0 0,1-1 535 0 0,0 25-233 0 0,0-4 79 0 0,0 3-340 0 0,0 3 271 0 0,2 36-477 0 0,3 0 1 0 0,1 0-1 0 0,7 23 165 0 0,23 79 0 0 0,-21-63 2 0 0,4-1-1 0 0,21 50-1 0 0,-11-38 279 0 0,-3 1-1 0 0,-1 18-278 0 0,-19-75 189 0 0,3 26-189 0 0,-8-45 54 0 0,-1-1 0 0 0,1 0 0 0 0,-2 1 0 0 0,0-1 1 0 0,0 1-1 0 0,-3 6-54 0 0,2-12 39 0 0,0 0 1 0 0,-1 0-1 0 0,1 0 1 0 0,-1 0-1 0 0,-1-1 1 0 0,1 0-1 0 0,-1 1 1 0 0,0-1-1 0 0,0-1 1 0 0,-1 1-1 0 0,1-1 1 0 0,-4 3-40 0 0,-5 4 4 0 0,-1-1 1 0 0,0 0-1 0 0,-1-1 1 0 0,-1 0-5 0 0,8-4 53 0 0,-1-2 0 0 0,1 0 0 0 0,-1 0 0 0 0,1 0 0 0 0,-1-1 0 0 0,0 0 0 0 0,0-1 0 0 0,0 0 0 0 0,-1 0-53 0 0,4 0 76 0 0,-1-1 0 0 0,0-1 1 0 0,1 1-1 0 0,-1-1 1 0 0,1 0-1 0 0,-1 0 1 0 0,1-1-1 0 0,0 0 1 0 0,0 0-1 0 0,0-1 1 0 0,0 1-1 0 0,-5-4-76 0 0,4 2 178 0 0,0-1 1 0 0,-1 0-1 0 0,2-1 0 0 0,-1 0 0 0 0,-4-4-178 0 0,8 6 50 0 0,0 0 0 0 0,0 0 0 0 0,1-1 0 0 0,-1 1 0 0 0,1-1 0 0 0,0 1 0 0 0,0-1 0 0 0,0 0 0 0 0,1 0 0 0 0,-1-3-50 0 0,0-3 77 0 0,1 0 0 0 0,0-1 0 0 0,0 1-1 0 0,2 0 1 0 0,-1-1 0 0 0,1 1 0 0 0,1 0 0 0 0,0 0 0 0 0,0 0 0 0 0,1 0-1 0 0,1 0 1 0 0,3-6-77 0 0,9-19 204 0 0,1 0-1 0 0,22-31-203 0 0,-13 27-74 0 0,1 1 1 0 0,2 2-1 0 0,23-23 74 0 0,107-98-389 0 0,-115 119 248 0 0,5 0 141 0 0,-12 10-892 0 0,-2-1-1 0 0,9-12 893 0 0,-30 23-1897 0 0,-8 7-2158 0 0,-4 8 1825 0 0,4-6-4427 0 0</inkml:trace>
  <inkml:trace contextRef="#ctx0" brushRef="#br0" timeOffset="3307.401">3892 189 6448 0 0,'-1'-2'498'0'0,"-6"-7"-702"0"0,2 1 1072 0 0,-2-1 0 0 0,1 2 0 0 0,-1-1 0 0 0,0 1 0 0 0,0 0 0 0 0,-8-5-868 0 0,8 7 140 0 0,-5-4 246 0 0,0 1 0 0 0,-1 0 0 0 0,-12-5-386 0 0,17 10 191 0 0,0 1 1 0 0,0 0 0 0 0,1 0-1 0 0,-1 0 1 0 0,-5 1-192 0 0,-15-4 354 0 0,17 4-191 0 0,0 0 0 0 0,0 1 0 0 0,0 0 0 0 0,0 1 0 0 0,0 0 0 0 0,0 1 0 0 0,1 0 0 0 0,-10 3-163 0 0,13-3-1 0 0,1 0 1 0 0,-1 1-1 0 0,1 0 1 0 0,0-1 0 0 0,0 2-1 0 0,0-1 1 0 0,-3 3 0 0 0,7-4 133 0 0,2-2 25 0 0,-11 5 233 0 0,11-4-421 0 0,-1 0 0 0 0,0 0 0 0 0,1 0 0 0 0,-1 0-1 0 0,1 0 1 0 0,-1 0 0 0 0,1 0 0 0 0,0 0-1 0 0,-1 0 1 0 0,1 0 0 0 0,0 0 0 0 0,0 0-1 0 0,0 0 1 0 0,-1 0 0 0 0,1 0 0 0 0,1 0-1 0 0,-1 0 1 0 0,0 0 0 0 0,0 0 0 0 0,0 1-1 0 0,0-1 31 0 0,1 10-1234 0 0,-1-9 53 0 0,0-2-16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5:3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18 594 3224 0 0,'2'1'240'0'0,"23"2"873"0"0,-23-3 59 0 0,-2 0 48 0 0,0 0-76 0 0,0 0-363 0 0,0 0-158 0 0,0 0-30 0 0,-12 0 503 0 0,10 0-592 0 0,2 0-6 0 0,0-12 446 0 0,10-16 84 0 0,-8 22-780 0 0,1 0 1 0 0,-1-1 0 0 0,-1 1-1 0 0,2-5-248 0 0,-3 7 110 0 0,1 0-1 0 0,1 0 1 0 0,-1-1-1 0 0,1 1 1 0 0,-1 0-1 0 0,2 0-109 0 0,-2 2 55 0 0,0-1 1 0 0,0 1-1 0 0,0-1 1 0 0,0 1-1 0 0,0-1 1 0 0,0 0-1 0 0,0 1 0 0 0,-1-1 1 0 0,0 0-1 0 0,1 0 1 0 0,-1 1-1 0 0,0-1 0 0 0,0-1-55 0 0,-1 1 64 0 0,1 0 0 0 0,-1 0 0 0 0,1-1 0 0 0,0 1 0 0 0,1 0 0 0 0,-1 0 0 0 0,1 0 0 0 0,-1-1 0 0 0,1 1-1 0 0,0 0 1 0 0,0 0 0 0 0,0 0 0 0 0,0 0 0 0 0,2-3-64 0 0,2-5 171 0 0,-3 7-106 0 0,-2 1-1 0 0,1 0 1 0 0,0-1 0 0 0,-1 1 0 0 0,1 0 0 0 0,-1-1-1 0 0,0 1 1 0 0,0-1 0 0 0,0 0-65 0 0,-1-1 85 0 0,1 1 0 0 0,0 0 0 0 0,1 0 0 0 0,-1-1 0 0 0,1 1 0 0 0,0-3-85 0 0,3-5 140 0 0,-1 4-11 0 0,-1 0 0 0 0,0 0 0 0 0,0-1 0 0 0,-1 1 0 0 0,0 0-1 0 0,0-3-128 0 0,-1-8 294 0 0,1 0-1 0 0,0 0 0 0 0,4-16-293 0 0,-4 29 70 0 0,0 0 1 0 0,0-1-1 0 0,-1 1 0 0 0,0 0 0 0 0,-1-2-70 0 0,1-7 209 0 0,0 14-202 0 0,0 1 0 0 0,0-1 0 0 0,0 1 1 0 0,0-1-1 0 0,0 1 0 0 0,0 0 0 0 0,0-1 0 0 0,0 1 0 0 0,-1-1 0 0 0,1 1 0 0 0,0-1 0 0 0,0 1 0 0 0,0 0 0 0 0,0-1 0 0 0,-1 1 0 0 0,1-1 0 0 0,0 1 0 0 0,-1 0 0 0 0,1-1 0 0 0,0 1 0 0 0,-1 0 0 0 0,1 0 0 0 0,0-1 0 0 0,-1 1 0 0 0,1 0 0 0 0,0 0 1 0 0,-1-1-8 0 0,-1 0 487 0 0,4 5-512 0 0,-1 0 0 0 0,0 0 0 0 0,0 1 0 0 0,0-1 0 0 0,-1 0 0 0 0,0 1 0 0 0,1-1 0 0 0,-2 0 0 0 0,1 3 25 0 0,0 1-57 0 0,0 0 0 0 0,0 0 0 0 0,2 6 57 0 0,0-5-17 0 0,0-1 0 0 0,-1 1-1 0 0,0-1 1 0 0,-1 1 0 0 0,0 0 0 0 0,0-1 0 0 0,-1 1 0 0 0,0-1 0 0 0,0 1 0 0 0,-2 3 17 0 0,1-1-2 0 0,0 0 0 0 0,0 0 1 0 0,2 0-1 0 0,-1 11 2 0 0,1-11 45 0 0,0 1 0 0 0,-1-1 0 0 0,0 0-1 0 0,-1 0 1 0 0,-2 7-45 0 0,-4 6 134 0 0,2 0 0 0 0,1 1 0 0 0,1 0 0 0 0,1 0-134 0 0,2-17 30 0 0,-1 0-1 0 0,1-1 0 0 0,-1 0 1 0 0,-1 1-1 0 0,0 1-29 0 0,0-3 0 0 0,1 0-1 0 0,0 1 1 0 0,1-1 0 0 0,-1 0-1 0 0,1 1 1 0 0,0-1-1 0 0,1 1 1 0 0,0-4 6 0 0,0 0-1 0 0,-1-1 0 0 0,1 1 0 0 0,-1-1 1 0 0,0 1-1 0 0,1-1 0 0 0,-1 1 0 0 0,0-1 0 0 0,-1 1 1 0 0,1-1-1 0 0,-1 2-5 0 0,-8 17 86 0 0,5 2 32 0 0,2-13-108 0 0,-5-2-10 0 0,8-8 1 0 0,0 1 0 0 0,-1-1-1 0 0,1 0 1 0 0,-1 0 0 0 0,1 1 0 0 0,0-1-1 0 0,-1 0 1 0 0,1 1 0 0 0,0-1-1 0 0,-1 0 1 0 0,1 1 0 0 0,0-1-1 0 0,0 1 1 0 0,-1-1 0 0 0,1 1 0 0 0,0-1-1 0 0,0 0 1 0 0,0 1 0 0 0,-1-1-1 0 0,1 1 1 0 0,0-1-1 0 0,7 5 143 0 0,-7-6 64 0 0,-6-6-116 0 0,5 6-90 0 0,0 1 0 0 0,0-1-1 0 0,0 0 1 0 0,1-1-1 0 0,-1 1 1 0 0,0 0 0 0 0,0 0-1 0 0,0 0 1 0 0,1 0 0 0 0,-1-1-1 0 0,1 1 1 0 0,-1 0 0 0 0,1-1-1 0 0,-1 1 1 0 0,1 0 0 0 0,0-1-1 0 0,0 1 1 0 0,0 0-1 0 0,0-1 1 0 0,0 1 0 0 0,0-1-1 0 0,0 1 1 0 0,0 0 0 0 0,0-1-1 0 0,1 0 0 0 0,-1-19 0 0 0,-1 5-30 0 0,2 0 0 0 0,0-1-1 0 0,0 1 1 0 0,2 0 0 0 0,0 0-1 0 0,4-11 31 0 0,-6 21-12 0 0,7-23-160 0 0,10-22 172 0 0,-8 25-97 0 0,-1-1 0 0 0,0-9 97 0 0,-6 26-28 0 0,0-1-1 0 0,0 0 0 0 0,1 1 0 0 0,1 0 0 0 0,0 0 1 0 0,0 0-1 0 0,1 0 0 0 0,1-1 29 0 0,-3 5-18 0 0,17-31-94 0 0,-10 18 27 0 0,1 0 1 0 0,9-13 84 0 0,-4 10-84 0 0,-12 14 37 0 0,1 0 0 0 0,0 1 0 0 0,0 0 0 0 0,0 0 1 0 0,1 1-1 0 0,5-5 47 0 0,-2 3-82 0 0,-8 7-2 0 0,-2 1-17 0 0,4 0-10 0 0,1 0 71 0 0,1 1 0 0 0,0 0 0 0 0,-1 0 0 0 0,1 0-1 0 0,-1 0 1 0 0,1 1 0 0 0,-1 0 0 0 0,0 1 0 0 0,0-1-1 0 0,0 1 1 0 0,0 0 0 0 0,0 0 0 0 0,4 4 40 0 0,3 3-76 0 0,0 0 0 0 0,-1 1 0 0 0,0 1 0 0 0,6 10 76 0 0,-10-13-3 0 0,-1 2 0 0 0,0-1 1 0 0,-1 1-1 0 0,0 0 0 0 0,1 7 3 0 0,-4-13 26 0 0,0 0-1 0 0,-1 0 0 0 0,0 0 1 0 0,0 0-1 0 0,0 0 0 0 0,-1 0 1 0 0,1 0-1 0 0,-1 1 0 0 0,-1-1 1 0 0,1 0-1 0 0,-1 0 0 0 0,0 3-25 0 0,-9 23 246 0 0,9-26-196 0 0,0 0-1 0 0,-1 1 1 0 0,1-1-1 0 0,-1 0 1 0 0,-1 0-1 0 0,1 0 1 0 0,-1 0 0 0 0,1-1-1 0 0,-1 1 1 0 0,-3 2-50 0 0,-15 19 131 0 0,9-13-120 0 0,1-1 9 0 0,11-11-55 0 0,-1 0-1 0 0,0 0 1 0 0,0 1 0 0 0,0-1-1 0 0,0 0 1 0 0,0 0-1 0 0,-1 0 1 0 0,1 0-1 0 0,0 0 1 0 0,-1 0 35 0 0,2-1-275 0 0,-6 3 649 0 0,4-1-4061 0 0,2-2 1990 0 0</inkml:trace>
  <inkml:trace contextRef="#ctx0" brushRef="#br0" timeOffset="375.342">690 258 2760 0 0,'0'0'125'0'0,"0"0"403"0"0,-3 9 4194 0 0,1-7-1487 0 0,-11 27 945 0 0,10-18-3949 0 0,0 0-1 0 0,1 0 1 0 0,0 1 0 0 0,1-1-1 0 0,1 0 1 0 0,-1 4-231 0 0,-3 19 262 0 0,2-24-105 0 0,1 0 1 0 0,0 0 0 0 0,0 4-158 0 0,1-12 14 0 0,0 1 1 0 0,0-1-1 0 0,0 0 1 0 0,-1 0-1 0 0,1 1 1 0 0,-1-1-1 0 0,1 0 1 0 0,-1 0-1 0 0,-1 1-14 0 0,2-1 67 0 0,-1 0 10 0 0,-1 2-412 0 0,-1 0 0 0 0,1 0 0 0 0,-1 0 0 0 0,1 0-1 0 0,-1-1 1 0 0,0 1 0 0 0,-2 1 335 0 0,-1-4-1717 0 0</inkml:trace>
  <inkml:trace contextRef="#ctx0" brushRef="#br0" timeOffset="376.342">672 54 8752 0 0,'0'0'384'0'0,"0"0"88"0"0,0 0-376 0 0,0 0-96 0 0,0 0 0 0 0,0 0 0 0 0,0 0 1312 0 0,0 0 256 0 0,0 0 40 0 0,0 0 16 0 0,0 0-1144 0 0,0 0-233 0 0,0 0-47 0 0,0 0-8 0 0,0 0-568 0 0,0 0-111 0 0,0 0-25 0 0,0 0-5768 0 0</inkml:trace>
  <inkml:trace contextRef="#ctx0" brushRef="#br0" timeOffset="1548.894">822 305 5064 0 0,'0'0'389'0'0,"1"2"-250"0"0,0 10 935 0 0,1 0 1 0 0,-2 0-1 0 0,1 0 1 0 0,-2 6-1075 0 0,0-6 711 0 0,1-1 0 0 0,0 1 1 0 0,1 0-1 0 0,1 0 0 0 0,1 8-711 0 0,1-3 346 0 0,0 0 0 0 0,-2 0-1 0 0,0 0 1 0 0,-1 0 0 0 0,0 4-346 0 0,-3 14 803 0 0,0-1 1 0 0,-3 3-804 0 0,3-18 283 0 0,2-12-159 0 0,-1 0 0 0 0,0 0 1 0 0,0 0-1 0 0,-1-1 0 0 0,1 1 1 0 0,-1 0-1 0 0,-1-1 0 0 0,1 0 0 0 0,-4 6-124 0 0,3-7 106 0 0,-1 0 0 0 0,2 1 0 0 0,-1-1 0 0 0,1 0 0 0 0,-1 1-1 0 0,2 0 1 0 0,-1 0 0 0 0,0 2-106 0 0,-5 13 621 0 0,7-20-599 0 0,0 0 0 0 0,-1-1 1 0 0,1 1-1 0 0,0 0 0 0 0,-1-1 0 0 0,1 1 0 0 0,-1-1 0 0 0,1 1 1 0 0,-1 0-1 0 0,1-1 0 0 0,-1 1 0 0 0,1-1 0 0 0,-1 1 1 0 0,0-1-1 0 0,1 0 0 0 0,-1 1 0 0 0,0-1 0 0 0,1 0 0 0 0,-1 1 1 0 0,0-1-1 0 0,0 0 0 0 0,1 0 0 0 0,-1 0 0 0 0,0 1-22 0 0,-1-2 32 0 0,1 0 0 0 0,-1 0-1 0 0,1 0 1 0 0,0 0-1 0 0,-1 0 1 0 0,1 0 0 0 0,0 0-1 0 0,0-1 1 0 0,0 1-1 0 0,0 0 1 0 0,0-1 0 0 0,0 1-1 0 0,0-1 1 0 0,0 1-1 0 0,1-1 1 0 0,-1 1 0 0 0,0-1-32 0 0,-2-10 101 0 0,1 0 0 0 0,0-1 1 0 0,0-3-102 0 0,0 1 56 0 0,2 5-55 0 0,0 0 0 0 0,0 0 0 0 0,1 0 0 0 0,1 0 0 0 0,-1 0 0 0 0,3-6-1 0 0,4-23-65 0 0,11-68 50 0 0,-16 89-15 0 0,0 0-1 0 0,2 0 0 0 0,0 0 0 0 0,1 0 0 0 0,1 1 0 0 0,1 0 0 0 0,0 0 1 0 0,1 1-1 0 0,1 0 0 0 0,0 1 0 0 0,1 0 0 0 0,1 0 0 0 0,0 1 0 0 0,10-7 31 0 0,-20 18-12 0 0,1 1 0 0 0,1 0-1 0 0,-1 0 1 0 0,0 0-1 0 0,0 0 1 0 0,1 1 0 0 0,-1-1-1 0 0,1 1 1 0 0,-1 0-1 0 0,1 0 1 0 0,0 0 0 0 0,-1 1-1 0 0,1-1 1 0 0,0 1-1 0 0,0 0 1 0 0,0 0 0 0 0,-1 0-1 0 0,1 0 1 0 0,0 1-1 0 0,1 0 13 0 0,6 3 0 0 0,-9-3 4 0 0,0 1-1 0 0,0 0 1 0 0,0-1-1 0 0,0 1 0 0 0,0 0 1 0 0,-1 0-1 0 0,1 0 1 0 0,-1 0-1 0 0,1 0 0 0 0,-1 0 1 0 0,0 1-1 0 0,1-1 1 0 0,-1 0-1 0 0,0 2-3 0 0,1 4 45 0 0,0-1-1 0 0,0 1 1 0 0,-1 0-1 0 0,0 1-44 0 0,1 10 70 0 0,-1-11-31 0 0,-1 0-1 0 0,0-1 0 0 0,0 1 0 0 0,-1 0 1 0 0,0 0-1 0 0,-1 1-38 0 0,0 10 74 0 0,0-9-7 0 0,-1 1-1 0 0,0 0 0 0 0,-3 6-66 0 0,-5 18 119 0 0,8-25-86 0 0,1-1 0 0 0,-2 0 0 0 0,1 0-1 0 0,-2 1-32 0 0,-1 3 72 0 0,0 1 0 0 0,2 0-1 0 0,-3 10-71 0 0,3-16 27 0 0,3-6 29 0 0,7 11 159 0 0,-5-12-346 0 0,1 1 108 0 0,-1-1-1 0 0,1 0 1 0 0,-1 1-1 0 0,1-1 1 0 0,0 0-1 0 0,0 0 1 0 0,-1 0 0 0 0,1 0-1 0 0,0-1 1 0 0,0 1-1 0 0,0 0 1 0 0,0-1-1 0 0,0 1 1 0 0,0-1 0 0 0,0 0-1 0 0,0 0 1 0 0,0 0-1 0 0,0 0 1 0 0,0 0 0 0 0,0 0-1 0 0,2 0 24 0 0,3-2-11 0 0,1 0-1 0 0,0-1 1 0 0,-1 1 0 0 0,1-2-1 0 0,0 1 12 0 0,7-4-10 0 0,-3 1 10 0 0,-1-1 0 0 0,1 0 0 0 0,-2 0 0 0 0,1-2 0 0 0,-1 1 0 0 0,5-7 0 0 0,5-2 0 0 0,-7 4-5 0 0,-1 0-1 0 0,0-1 0 0 0,-1-1 0 0 0,0 1 0 0 0,-1-2 1 0 0,-1 1-1 0 0,0-2 0 0 0,-1 1 0 0 0,2-9 6 0 0,-1 4 81 0 0,-1 2 187 0 0,0 0 0 0 0,-1-1-1 0 0,2-13-267 0 0,-6 23 63 0 0,-2 8 90 0 0,-1 2 31 0 0,0 0 0 0 0,-9 9 0 0 0,3-3-201 0 0,1 1 0 0 0,0 0 0 0 0,0 0 0 0 0,1 0 0 0 0,0 0 0 0 0,0 1 0 0 0,1 0 0 0 0,-1 1 17 0 0,-2 5-26 0 0,0 0-5 0 0,2 0 1 0 0,-1 0 0 0 0,0 8 30 0 0,-5 18-13 0 0,8-33 3 0 0,1 0 1 0 0,-1 0-1 0 0,2 0 0 0 0,-1 1 1 0 0,1-1-1 0 0,0 4 10 0 0,0-4-6 0 0,0-5 0 0 0,0-1 0 0 0,0 0 0 0 0,0 1 0 0 0,0-1 0 0 0,0 1 0 0 0,0-1 0 0 0,0 1 0 0 0,0-1 0 0 0,1 1 0 0 0,-1-1 1 0 0,0 0-1 0 0,1 1 0 0 0,-1-1 0 0 0,1 0 0 0 0,0 1 0 0 0,-1-1 0 0 0,1 0 0 0 0,0 0 0 0 0,0 0 0 0 0,0 0 0 0 0,0 1 0 0 0,0-1 1 0 0,0 0 5 0 0,2 2-4 0 0,-1-1-17 0 0,-1 0 0 0 0,1-1 0 0 0,-1 1 0 0 0,1 0 0 0 0,-1-1 0 0 0,1 1 0 0 0,0-1 0 0 0,0 0 0 0 0,0 0 0 0 0,0 1 0 0 0,0-1 0 0 0,0 0 0 0 0,0 0 0 0 0,0-1 0 0 0,0 1 0 0 0,0 0 0 0 0,1-1 1 0 0,-1 0-1 0 0,0 1 0 0 0,0-1 0 0 0,1 0 0 0 0,-1 0 0 0 0,0 0 0 0 0,0 0 0 0 0,1-1 0 0 0,-1 1 0 0 0,1-1 21 0 0,2 0-75 0 0,-1 0 0 0 0,1-1 0 0 0,0 1 0 0 0,0-1-1 0 0,-1 0 1 0 0,1-1 0 0 0,-1 1 0 0 0,1-1 0 0 0,-1 0 0 0 0,0 0 0 0 0,2-2 75 0 0,13-13-244 0 0,-10 10 154 0 0,0 1 1 0 0,-1-2-1 0 0,0 1 0 0 0,-1-1 1 0 0,3-4 89 0 0,4-7-131 0 0,-1-1 0 0 0,-1 0 0 0 0,-1 0 0 0 0,-1-1 0 0 0,5-16 131 0 0,3-16-384 0 0,-6 22 338 0 0,-2-1 1 0 0,-1 0-1 0 0,-1-1 0 0 0,0-16 46 0 0,-7 42 33 0 0,-1-1 0 0 0,0 1 1 0 0,-1 0-1 0 0,0-1 0 0 0,0 1 0 0 0,-1 0 0 0 0,0-1 0 0 0,-1 1 0 0 0,-2-5-33 0 0,1-2 401 0 0,3 10 1279 0 0,-5 14-1011 0 0,2-2-669 0 0,1 0 0 0 0,0 1 0 0 0,0-1 0 0 0,1 1 0 0 0,0-1 0 0 0,1 1 0 0 0,-1 3 0 0 0,-4 59 0 0 0,4-24 0 0 0,0-14 49 0 0,2 0 0 0 0,2 0 1 0 0,1 2-50 0 0,2 59 124 0 0,-4-72-123 0 0,1 0-1 0 0,3 13 0 0 0,1 6-11 0 0,-6-39-4 0 0,1 1 0 0 0,-1-1 0 0 0,0 1 1 0 0,1-1-1 0 0,0 1 0 0 0,-1-1 1 0 0,1 0-1 0 0,0 1 0 0 0,-1-1 0 0 0,1 0 1 0 0,0 1-1 0 0,0-1 0 0 0,0 0 1 0 0,0 0-1 0 0,0 0 0 0 0,1 0 0 0 0,-1 0 1 0 0,0 0-1 0 0,0 0 0 0 0,1 0 0 0 0,-1 0 1 0 0,1 0 14 0 0,7 5-267 0 0,-7-4-625 0 0,-2-2-268 0 0,4 0 860 0 0,-1-1-1 0 0,0 1 1 0 0,1-1-1 0 0,-1 1 1 0 0,0-1-1 0 0,0 0 1 0 0,1 0-1 0 0,-1-1 1 0 0,0 1-1 0 0,0-1 1 0 0,0 1-1 0 0,0-1 1 0 0,-1 0-1 0 0,1 0 1 0 0,0 0-1 0 0,-1 0 301 0 0,6-6-551 0 0,0-1 0 0 0,-1 1 0 0 0,0-1 0 0 0,0-1 551 0 0,-3 4-496 0 0,1 0 99 0 0,-2-1 0 0 0,1 1-1 0 0,-1-1 1 0 0,0 0 0 0 0,0 0 397 0 0,-2 2-44 0 0,8-12 336 0 0,-5 16-31 0 0,-3 2-97 0 0,0-2 709 0 0,-1 1 58 0 0,0 0-28 0 0,0 0-166 0 0,0 0-69 0 0,0 0-17 0 0,0 0-59 0 0,0 11 13 0 0,0-5-491 0 0,0 0 1 0 0,1 0-1 0 0,0-1 1 0 0,-1 1-1 0 0,2 0 1 0 0,-1 0-1 0 0,1 1-114 0 0,0-1 121 0 0,-1-4-49 0 0,1 4 552 0 0,-1-2-1500 0 0,1-1-4623 0 0,-2-3 291 0 0</inkml:trace>
  <inkml:trace contextRef="#ctx0" brushRef="#br0" timeOffset="1909.859">1767 102 6448 0 0,'0'0'288'0'0,"0"0"56"0"0,0 0-280 0 0,0 0-64 0 0,0 0 0 0 0,0 0 0 0 0,0 0 1792 0 0,0 0 352 0 0,0 0 64 0 0,0 0 8 0 0,-5-9-1560 0 0,5 9-313 0 0,0 0-63 0 0,0 0-16 0 0,0 0-1671 0 0,0 0-345 0 0,0 0-64 0 0,-15 0-8 0 0</inkml:trace>
  <inkml:trace contextRef="#ctx0" brushRef="#br0" timeOffset="2271.142">1818 290 5528 0 0,'0'2'249'0'0,"4"9"-166"0"0,0 0 0 0 0,0-1 0 0 0,2 3-83 0 0,0-1 557 0 0,-1 0 0 0 0,0 1 0 0 0,0 1-557 0 0,20 67 6315 0 0,-11-43-4977 0 0,-3-9-510 0 0,-6-1 220 0 0,-5-26-807 0 0,0-2-38 0 0,0 0-10 0 0,1 3-10 0 0,4 9 964 0 0,-16-18-629 0 0,9 2-475 0 0,1-1-1 0 0,-1 0 0 0 0,1 1 0 0 0,0-1 0 0 0,0 0 1 0 0,1 0-1 0 0,-1 1 0 0 0,1-1 0 0 0,0 0 0 0 0,1 0 0 0 0,-1 0 1 0 0,1 1-1 0 0,0-1 0 0 0,1-3-42 0 0,5-27 28 0 0,-4 20-69 0 0,0 1 1 0 0,1-1-1 0 0,0 1 1 0 0,2 0-1 0 0,-1 0 1 0 0,1 0-1 0 0,6-7 41 0 0,-11 18-8 0 0,1 1-1 0 0,0 0 0 0 0,-1 1 1 0 0,1-1-1 0 0,0 0 1 0 0,0 0-1 0 0,0 1 1 0 0,0-1-1 0 0,1 1 1 0 0,-1 0-1 0 0,0-1 1 0 0,1 1-1 0 0,-1 0 0 0 0,0 1 1 0 0,1-1-1 0 0,-1 0 1 0 0,1 1-1 0 0,-1-1 1 0 0,1 1-1 0 0,0 0 1 0 0,-1 0-1 0 0,1 0 1 0 0,-1 0-1 0 0,1 0 0 0 0,-1 0 1 0 0,1 1-1 0 0,0-1 1 0 0,-1 1-1 0 0,0 0 1 0 0,1 0-1 0 0,-1 0 1 0 0,1 0-1 0 0,-1 0 1 0 0,0 1-1 0 0,0-1 0 0 0,0 0 1 0 0,0 1-1 0 0,0 0 1 0 0,0-1-1 0 0,0 1 1 0 0,0 0-1 0 0,-1 0 1 0 0,1 0-1 0 0,-1 0 1 0 0,1 1-1 0 0,-1-1 0 0 0,0 0 1 0 0,0 1-1 0 0,1 0 9 0 0,1 6-2 0 0,1 1 0 0 0,0 0-1 0 0,1-1 1 0 0,0 0-1 0 0,5 7 3 0 0,6 19 0 0 0,-3-6 0 0 0,-6-15 25 0 0,-5-10-19 0 0,0 0 1 0 0,0-1-1 0 0,1 1 1 0 0,-1-1-1 0 0,1 1 1 0 0,-1-1-1 0 0,1 0 0 0 0,2 1-6 0 0,-2-2 13 0 0,-2-2-10 0 0,-1 1 0 0 0,1-1 0 0 0,0 1 0 0 0,-1-1 0 0 0,1 1 0 0 0,0 0 0 0 0,-1-1-1 0 0,1 1 1 0 0,0 0 0 0 0,-1-1 0 0 0,1 1 0 0 0,-1 0 0 0 0,0 0 0 0 0,1 0 0 0 0,-1-1 0 0 0,0 1-1 0 0,1 0 1 0 0,-1 0 0 0 0,0 0 0 0 0,1 0-3 0 0,0 1 12 0 0,1-1 0 0 0,0 0 0 0 0,0 0 0 0 0,-1 0 0 0 0,1 0 0 0 0,0 0 0 0 0,0-1 0 0 0,0 1 0 0 0,0 0 0 0 0,1-1-12 0 0,-3 0 0 0 0,2 1 13 0 0,0 0 1 0 0,0-1-1 0 0,1 1 1 0 0,-1-1-1 0 0,0 1 0 0 0,0-1 1 0 0,1 0-1 0 0,-1 0 0 0 0,0 0 1 0 0,1 0-1 0 0,-1-1 1 0 0,0 1-1 0 0,0 0 0 0 0,1-1 1 0 0,-1 0-1 0 0,0 1 0 0 0,0-1 1 0 0,0 0-1 0 0,0 0 1 0 0,0 0-1 0 0,0 0 0 0 0,0-1 1 0 0,0 1-1 0 0,0-1 0 0 0,0 1 1 0 0,-1-1-1 0 0,1 1 1 0 0,-1-1-1 0 0,1 0 0 0 0,-1 0 1 0 0,1-1-14 0 0,9-16 148 0 0,-3 5 27 0 0,0 0-1 0 0,5-14-174 0 0,-3 5 183 0 0,-8 19-146 0 0,0 1 0 0 0,-1-1 0 0 0,1 1 0 0 0,-1-1 0 0 0,0 0 0 0 0,0 0-1 0 0,0 1 1 0 0,-1-1 0 0 0,1 0 0 0 0,-1 0 0 0 0,0 0 0 0 0,0 0 0 0 0,-1-1-37 0 0,1 2 33 0 0,0 0 0 0 0,1 0 0 0 0,-1 0 0 0 0,0 0 0 0 0,1 0 0 0 0,0 1 0 0 0,-1-1 0 0 0,2-1-33 0 0,2-19 1166 0 0,-13 33-998 0 0,4-6-172 0 0,1 1 0 0 0,0 0-1 0 0,1 0 1 0 0,-1 0 0 0 0,1 0 0 0 0,0 1-1 0 0,1-1 1 0 0,-3 7 4 0 0,-15 49-44 0 0,17-49 42 0 0,1-5-4 0 0,1 0 1 0 0,-1 1-1 0 0,1-1 0 0 0,1 0 0 0 0,-1 1 0 0 0,1-1 1 0 0,0 1-1 0 0,1-1 0 0 0,0 0 0 0 0,0 1 0 0 0,2 5 6 0 0,-2-10-5 0 0,0 1 1 0 0,0 0-1 0 0,1-1 0 0 0,-1 1 0 0 0,1-1 0 0 0,0 0 0 0 0,0 0 0 0 0,0 0 0 0 0,0 1 1 0 0,0-2-1 0 0,1 1 0 0 0,0 0 0 0 0,-1 0 0 0 0,1-1 0 0 0,0 0 0 0 0,0 1 0 0 0,0-1 1 0 0,0 0-1 0 0,1-1 0 0 0,-1 1 0 0 0,1 0 0 0 0,-1-1 0 0 0,1 0 0 0 0,-1 0 1 0 0,1 0-1 0 0,1 0 5 0 0,3 0-290 0 0,0-1 0 0 0,0 0-1 0 0,1 0 1 0 0,-1-1 0 0 0,-1 0 0 0 0,1-1 0 0 0,0 0 0 0 0,0 0 0 0 0,2-1 290 0 0,24-9-911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8:4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6016 0 0,'0'0'273'0'0,"0"0"-5"0"0,0 0-108 0 0,0 0 180 0 0,0 0 92 0 0,0 0 16 0 0,0 0-11 0 0,0 0-70 0 0,0 0-30 0 0,0 0-7 0 0,0 0-46 0 0,3 1-187 0 0,0 0-85 0 0,17 1-13 0 0,29-6 825 0 0,-29 8-199 0 0,-20-4-614 0 0,1 0 1 0 0,-1 0-1 0 0,0 0 1 0 0,0 0-1 0 0,1 0 0 0 0,-1 0 1 0 0,0 0-1 0 0,0 0 1 0 0,1 0-1 0 0,-1 0 1 0 0,0 0-1 0 0,0 0 0 0 0,1 0 1 0 0,-1 0-1 0 0,0 0 1 0 0,0 1-1 0 0,1-1 0 0 0,-1 0 1 0 0,0 0-1 0 0,0 0 1 0 0,0 0-1 0 0,1 1 1 0 0,-1-1-1 0 0,0 0 0 0 0,0 0 1 0 0,0 0-1 0 0,0 1 1 0 0,0-1-1 0 0,1 0 0 0 0,-1 0 1 0 0,0 1-12 0 0,6 5 265 0 0,46 18 600 0 0,-28-8-384 0 0,-21-14-450 0 0,-1 0 0 0 0,1-1 0 0 0,0 1 0 0 0,-1 0 0 0 0,0 0 0 0 0,1 1 0 0 0,-1-1 0 0 0,1 1-31 0 0,-2-1 14 0 0,1 0 1 0 0,0 1-1 0 0,1-1 0 0 0,-1 0 1 0 0,0-1-1 0 0,1 1 1 0 0,-1 0-1 0 0,1-1 1 0 0,1 1-15 0 0,-2-1 80 0 0,0 0 0 0 0,12 15-8 0 0,-12-13-33 0 0,1 0 0 0 0,-1 0-1 0 0,0-1 1 0 0,1 1 0 0 0,0-1 0 0 0,0 1 0 0 0,2 1-39 0 0,2 1 132 0 0,-1 0 0 0 0,0 0 0 0 0,0 1 0 0 0,0 0 0 0 0,3 5-132 0 0,16 15 280 0 0,30 35 100 0 0,-53-59-367 0 0,0 0 0 0 0,0 0 0 0 0,0 1 1 0 0,0 0-1 0 0,0-1 0 0 0,0 1 1 0 0,-1 0-14 0 0,11 14 67 0 0,5 1-24 0 0,-11-13-24 0 0,0 0 0 0 0,-1 1 0 0 0,0 0 0 0 0,0 0 0 0 0,0 1 0 0 0,-1-1 0 0 0,3 7-19 0 0,-6-11 4 0 0,1 1 0 0 0,0 0 0 0 0,0-1 1 0 0,0 0-1 0 0,0 1 0 0 0,0-1 0 0 0,0 0 1 0 0,0 0-1 0 0,1 0 0 0 0,0 0-4 0 0,18 17 30 0 0,-10-4-30 0 0,1-2 0 0 0,0 1 0 0 0,13 10 0 0 0,72 66 0 0 0,-60-56 0 0 0,-5-3 0 0 0,14 8 0 0 0,90 79-209 0 0,-65-54 378 0 0,-43-37-125 0 0,-15-14-93 0 0,0-1 0 0 0,1-1 0 0 0,0 0 0 0 0,9 5 49 0 0,-16-11-57 0 0,2 2 572 0 0,-8-8-289 0 0,-3-6-199 0 0,-24-47 229 0 0,22 36-199 0 0,4 15-40 0 0,-1 1 0 0 0,1-1 0 0 0,-1 1 0 0 0,1-1 0 0 0,-1 1 0 0 0,0-1 0 0 0,0 1-1 0 0,0 0-16 0 0,-2-3 40 0 0,1 1 0 0 0,0-1-1 0 0,0 1 1 0 0,0-1-1 0 0,0 0 1 0 0,0-3-40 0 0,-13-36 248 0 0,10 25-91 0 0,5 19-172 0 0,0 0 0 0 0,-1 0 0 0 0,1 0 0 0 0,0-1-1 0 0,0 1 1 0 0,0 0 0 0 0,0 0 0 0 0,0 0 0 0 0,0-1 0 0 0,0 1 0 0 0,0 0-1 0 0,0 0 1 0 0,0 0 0 0 0,0-1 0 0 0,0 1 0 0 0,0 0 0 0 0,0 0-1 0 0,0 0 1 0 0,0-1 0 0 0,0 1 0 0 0,0 0 0 0 0,0 0 0 0 0,1 0 0 0 0,-1-1-1 0 0,0 1 1 0 0,0 0 0 0 0,0 0 0 0 0,0 0 0 0 0,0 0 0 0 0,0-1 0 0 0,1 1-1 0 0,-1 0 1 0 0,0 0 0 0 0,0 0 0 0 0,0 0 0 0 0,0 0 0 0 0,1-1 0 0 0,-1 1-1 0 0,0 0 1 0 0,0 0 0 0 0,0 0 0 0 0,1 0 0 0 0,-1 0 0 0 0,0 0-1 0 0,0 0 17 0 0,16 2-246 0 0,-11-1 181 0 0,0 1 1 0 0,0 0 0 0 0,0 0 0 0 0,0 1 0 0 0,2 1 63 0 0,12 7-149 0 0,-15-9 130 0 0,1 1 1 0 0,-1 0 0 0 0,0-1 0 0 0,0 1 0 0 0,0 1 18 0 0,10 8-49 0 0,1-1 1 0 0,13 8 48 0 0,-17-12-10 0 0,1 1-1 0 0,-1 0 0 0 0,-1 1 1 0 0,0 0-1 0 0,6 6 11 0 0,3 8 47 0 0,1-2 0 0 0,1-1 1 0 0,18 14-48 0 0,-32-28 0 0 0,0 1 0 0 0,-1 0 0 0 0,0 0 0 0 0,3 5 0 0 0,6 7 0 0 0,-7-8-20 0 0,0-1 1 0 0,-1 1 0 0 0,0 1 0 0 0,-1-1 0 0 0,4 10 19 0 0,-6-12 0 0 0,-3 0 0 0 0,0-8 1 0 0,-1 1 1 0 0,0-1-1 0 0,0 1 1 0 0,0-1-1 0 0,-1 1 1 0 0,1 0-1 0 0,0-1 1 0 0,0 1-1 0 0,-1-1 1 0 0,1 1 0 0 0,-1-1-1 0 0,0 1 1 0 0,1-1-1 0 0,-1 1 1 0 0,0 0-2 0 0,-3 5 46 0 0,2-4-23 0 0,0 0 0 0 0,0 0 0 0 0,0 0 0 0 0,0 0-1 0 0,-1-1 1 0 0,1 1 0 0 0,-1 0 0 0 0,0-1 0 0 0,0 0 0 0 0,1 0 0 0 0,-1 0 0 0 0,-1 0 0 0 0,1 0-23 0 0,-7 3 37 0 0,0 0 1 0 0,0-1 0 0 0,-9 3-38 0 0,9-4 27 0 0,1 0 28 0 0,-1 0 0 0 0,1 1-1 0 0,-4 2-54 0 0,6-3 16 0 0,0 0 0 0 0,0-1 0 0 0,1 1 0 0 0,-3-1-16 0 0,-22 8 0 0 0,9-3 0 0 0,1 0 0 0 0,-15 2 1 0 0,12-3-2 0 0,-22 8 1 0 0,-3 0-12 0 0,47-14-65 0 0,2 0-79 0 0,0 0-5 0 0,0 0 8 0 0,-4 0-3249 0 0,4 0 2236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28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1072 4608 0 0,'0'0'353'0'0,"-5"1"-218"0"0,0 0 1337 0 0,1 0 0 0 0,-1 0 0 0 0,1 0 0 0 0,-1-1 0 0 0,-1 0-1472 0 0,4 0 398 0 0,2 0-27 0 0,0 0-63 0 0,0 0-27 0 0,0 0-7 0 0,0 0-5 0 0,0 0-12 0 0,-3-11 469 0 0,3-1-596 0 0,1-1 0 0 0,1 1 1 0 0,0 0-1 0 0,1 0 1 0 0,3-10-131 0 0,-1-3 116 0 0,1-5-56 0 0,0 13-48 0 0,0 0 0 0 0,-1-1 0 0 0,-1 1 0 0 0,0-1 0 0 0,-1 0 0 0 0,-1-11-12 0 0,-2 26-4 0 0,0 0 1 0 0,0-1-1 0 0,-1 1 1 0 0,1 0 0 0 0,-1 0-1 0 0,0-1 1 0 0,0 1 0 0 0,0 0-1 0 0,0 0 1 0 0,0 0-1 0 0,-1 0 1 0 0,0-1 3 0 0,1 3-16 0 0,0 0 0 0 0,0 0 0 0 0,0 0 0 0 0,0 0-1 0 0,0 0 1 0 0,0 0 0 0 0,0 0 0 0 0,-1 0 0 0 0,1 1 0 0 0,0-1 0 0 0,0 0 0 0 0,-1 1 0 0 0,1-1-1 0 0,0 1 1 0 0,-1-1 0 0 0,1 1 0 0 0,0 0 0 0 0,-1-1 0 0 0,1 1 0 0 0,-1 0 0 0 0,1 0 0 0 0,0 0-1 0 0,-1 0 1 0 0,1 0 0 0 0,-1 1 0 0 0,1-1 0 0 0,0 0 0 0 0,-1 1 0 0 0,1-1 0 0 0,0 1 0 0 0,-1-1 16 0 0,-8 5-177 0 0,1-1 0 0 0,0 1 1 0 0,1 0-1 0 0,-1 1 0 0 0,1 0 1 0 0,-6 5 176 0 0,-19 14-392 0 0,24-18 309 0 0,-1 1 1 0 0,1 0 0 0 0,-5 6 82 0 0,-14 12 7 0 0,22-21 40 0 0,0 1 0 0 0,1-1 0 0 0,0 1 0 0 0,0 0 0 0 0,-2 5-47 0 0,5-8 45 0 0,0 0-1 0 0,0 1 1 0 0,0-1 0 0 0,0 1 0 0 0,1-1 0 0 0,-1 1-1 0 0,1 0 1 0 0,0 0 0 0 0,0 0 0 0 0,1-1 0 0 0,-1 3-45 0 0,1-4 23 0 0,1-1 1 0 0,-1 1 0 0 0,1-1 0 0 0,-1 1-1 0 0,1-1 1 0 0,-1 1 0 0 0,1-1 0 0 0,0 0-1 0 0,0 1 1 0 0,0 0-24 0 0,3 5 3 0 0,-2-4-1 0 0,-1 0 1 0 0,1 1-1 0 0,0-1 1 0 0,0 0-1 0 0,0 0 1 0 0,1 0 0 0 0,-1-1-1 0 0,1 1 1 0 0,-1 0-1 0 0,1-1 1 0 0,1 1-3 0 0,37 25 34 0 0,-34-24-32 0 0,29 19 24 0 0,1-1 1 0 0,25 9-27 0 0,-52-26-7 0 0,-1 1 0 0 0,1 0 0 0 0,-1 0 0 0 0,0 1 0 0 0,4 4 7 0 0,7 6-50 0 0,15 15 242 0 0,-25-20-112 0 0,-9-9-62 0 0,1 1 1 0 0,-1-1 0 0 0,0 0 0 0 0,0 1 0 0 0,0-1-1 0 0,0 1 1 0 0,-1-1 0 0 0,1 1 0 0 0,-1-1 0 0 0,0 1-1 0 0,0-1 1 0 0,0 1 0 0 0,0 0 0 0 0,-1-1 0 0 0,0 1-1 0 0,0-1 1 0 0,0 1 0 0 0,0-1 0 0 0,-1 2-19 0 0,-2 5 97 0 0,-1 0 1 0 0,0-1-1 0 0,0 1 0 0 0,-1-1 1 0 0,-5 5-98 0 0,11-13-1 0 0,-1 0 1 0 0,0 0 0 0 0,1 0 0 0 0,-1 0 0 0 0,1 0 0 0 0,-1 0 0 0 0,1 0 0 0 0,0 0 0 0 0,-1 0 0 0 0,1 0 0 0 0,0 0 0 0 0,0 0 0 0 0,0 1 0 0 0,-1 0-6 0 0,1 1 1 0 0,-1-1-1 0 0,1 0 0 0 0,-1 0 1 0 0,0 0-1 0 0,1 1 0 0 0,-1-1 1 0 0,0 0-1 0 0,-1 0 0 0 0,0 1 6 0 0,1-1 26 0 0,18-3-48 0 0,-8-2 113 0 0,-1-1 0 0 0,1 0-1 0 0,-1 0 1 0 0,0 0 0 0 0,0-1-1 0 0,-1 0 1 0 0,1-1 0 0 0,-1 0-1 0 0,4-4-90 0 0,-2 2 116 0 0,0-1 1 0 0,-1-1-1 0 0,0 0 0 0 0,-1 0 0 0 0,0 0 0 0 0,6-12-116 0 0,8-30 352 0 0,-7 31-319 0 0,5-8-34 0 0,68-133-31 0 0,-77 144 47 0 0,-7 13 7 0 0,0-1 0 0 0,0 0 0 0 0,0 0-1 0 0,0 1 1 0 0,-1-2 0 0 0,0 1-1 0 0,0 0 1 0 0,-1 0 0 0 0,0-1-1 0 0,1-3-21 0 0,-2 10 118 0 0,0 0 11 0 0,0 0-8 0 0,0 0-7 0 0,0 0-29 0 0,0 0-12 0 0,0 0-1 0 0,0 0-24 0 0,-4 14-201 0 0,-14 38-149 0 0,10-33 219 0 0,2 1 0 0 0,0 1 0 0 0,-2 13 83 0 0,2-4 0 0 0,5-25 0 0 0,-1-1 0 0 0,1 1 0 0 0,0 0 0 0 0,1 0 0 0 0,-1-1 0 0 0,1 1 0 0 0,0 0 0 0 0,0 0 0 0 0,1 2 0 0 0,2 13 0 0 0,-3-15-2 0 0,1 0 1 0 0,0 1 0 0 0,0-1-1 0 0,0 0 1 0 0,1 0-1 0 0,0 0 1 0 0,0 0-1 0 0,0 1 2 0 0,-1-5-1 0 0,2 4 475 0 0,-3-5-487 0 0,0 0 0 0 0,0 1 0 0 0,0-1 0 0 0,0 0 0 0 0,0 1 0 0 0,1-1 0 0 0,-1 0 0 0 0,0 1 0 0 0,0-1 0 0 0,0 0 0 0 0,0 1-1 0 0,0-1 1 0 0,1 0 0 0 0,-1 1 0 0 0,0-1 0 0 0,0 0 0 0 0,1 0 0 0 0,-1 1 0 0 0,0-1 0 0 0,0 0 0 0 0,1 0 0 0 0,-1 0 0 0 0,0 1 0 0 0,1-1 0 0 0,-1 0 0 0 0,0 0-1 0 0,1 0 1 0 0,-1 0 0 0 0,0 0 0 0 0,1 0 0 0 0,-1 0 0 0 0,0 1 0 0 0,1-1 0 0 0,-1 0 0 0 0,0 0 0 0 0,1 0 0 0 0,-1-1 13 0 0,3 0-201 0 0,0 0 0 0 0,0 0 0 0 0,0-1 0 0 0,0 0 0 0 0,-1 0 0 0 0,1 0-1 0 0,0 0 1 0 0,-1 0 0 0 0,1 0 0 0 0,-1 0 0 0 0,0-1 0 0 0,0 1 0 0 0,0-1 0 0 0,0 0 0 0 0,-1 0 0 0 0,1 0 201 0 0,7-11-1073 0 0,-2-1 0 0 0,5-12 1073 0 0,-4 9-764 0 0,-2 6 255 0 0,-1 1 1 0 0,-1-1-1 0 0,0 0 1 0 0,0-3 508 0 0,-1-6 1838 0 0,-3 18-1106 0 0,0 3 18 0 0,0 0-54 0 0,0 0-236 0 0,0 0-107 0 0,0 0-22 0 0,0 0-30 0 0,0 0-112 0 0,0 0-49 0 0,3 1-108 0 0,-1 0 0 0 0,1 0 0 0 0,0 0-1 0 0,-1 0 1 0 0,0 1 0 0 0,1-1 0 0 0,-1 1-1 0 0,0 0 1 0 0,0-1 0 0 0,0 1 0 0 0,0 0 0 0 0,1 1-32 0 0,1 2 10 0 0,22 20 56 0 0,-15-16-56 0 0,1-3 33 0 0,-4 5-32 0 0,-8-11-5 0 0,0 0 0 0 0,0 1 0 0 0,0-1 1 0 0,0 0-1 0 0,1 1 0 0 0,-1-1 1 0 0,0 0-1 0 0,0 0 0 0 0,0 1 0 0 0,1-1 1 0 0,-1 0-1 0 0,0 0 0 0 0,0 1 1 0 0,1-1-1 0 0,-1 0 0 0 0,0 0 1 0 0,1 0-1 0 0,-1 1 0 0 0,0-1 0 0 0,0 0 1 0 0,1 0-1 0 0,-1 0 0 0 0,0 0 1 0 0,1 0-1 0 0,-1 0 0 0 0,0 0 0 0 0,1 0 1 0 0,-1 0-1 0 0,0 0 0 0 0,1 0 1 0 0,-1 0-1 0 0,0 0 0 0 0,1 0 1 0 0,-1 0-1 0 0,0 0 0 0 0,1 0 0 0 0,-1 0 1 0 0,0 0-1 0 0,1 0 0 0 0,-1-1 1 0 0,0 1-1 0 0,1 0 0 0 0,-1 0 0 0 0,0 0 1 0 0,0-1-1 0 0,1 1 0 0 0,-1 0 1 0 0,0 0-1 0 0,0 0 0 0 0,1-1 1 0 0,-1 1-1 0 0,0 0 0 0 0,0-1 0 0 0,0 1 1 0 0,0 0-1 0 0,1-1 0 0 0,-1 1 1 0 0,0 0-1 0 0,0-1 0 0 0,0 1 0 0 0,0 0 1 0 0,0-1-7 0 0,10-29 31 0 0,-6 17-18 0 0,1-2 158 0 0,-1-1-1 0 0,3-14-170 0 0,-6 23 35 0 0,1 1 0 0 0,1 0-1 0 0,-1-1 1 0 0,1 1 0 0 0,0 0-1 0 0,0 1 1 0 0,1-1 0 0 0,-1 1-1 0 0,1-1 1 0 0,1 1 0 0 0,-1 0-1 0 0,3-2-34 0 0,-3 1-10 0 0,7 7-47 0 0,-9-1 47 0 0,0 1-3 0 0,1-1 0 0 0,0 1 0 0 0,0-1 0 0 0,-1 1 0 0 0,1 0 0 0 0,-1 0 0 0 0,1 0 0 0 0,-1 1 0 0 0,1-1 0 0 0,-1 0 0 0 0,0 1 0 0 0,2 1 13 0 0,0 1-56 0 0,0 1 0 0 0,0-1 1 0 0,0 1-1 0 0,0 0 0 0 0,1 3 56 0 0,0 1-35 0 0,0-1-1 0 0,0 1 1 0 0,-1 0-1 0 0,0 0 1 0 0,-1 0-1 0 0,1 1 36 0 0,-3-3-18 0 0,13 28-41 0 0,-13-33 3 0 0,-1-2-22 0 0,0 0-2 0 0,0 0 0 0 0,1-1 1 0 0,1-6 44 0 0,0 0 1 0 0,0 0 0 0 0,-1 0 0 0 0,0-1 34 0 0,0 2-4 0 0,0 0 1 0 0,0 0 0 0 0,1 1-1 0 0,-1-1 1 0 0,1 0 0 0 0,1 1 0 0 0,0-3 3 0 0,1 0 78 0 0,0 0 0 0 0,-1 0 0 0 0,2-7-78 0 0,-3 9 95 0 0,0 0 1 0 0,0 0 0 0 0,0 0-1 0 0,1 0 1 0 0,0 1-1 0 0,2-4-95 0 0,-2 8 67 0 0,0 1-85 0 0,0 0 0 0 0,1 0 0 0 0,-1 1 1 0 0,0-1-1 0 0,0 1 0 0 0,1 0 0 0 0,-1-1 0 0 0,0 2 0 0 0,0-1 0 0 0,0 0 0 0 0,0 1 0 0 0,0-1 1 0 0,0 1-1 0 0,-1 0 0 0 0,1 0 0 0 0,-1 0 0 0 0,2 0 18 0 0,16 12-160 0 0,-12-9 123 0 0,0 0 0 0 0,0 0-1 0 0,2 3 38 0 0,15 10-162 0 0,-16-11 74 0 0,-7-5 0 0 0,-2-2-18 0 0,0 0-71 0 0,3 1-30 0 0,-2-1 86 0 0,1 1 0 0 0,0-1 0 0 0,0 0 0 0 0,0 0 0 0 0,-1 1 0 0 0,1-1 0 0 0,0 0 0 0 0,0 0 0 0 0,0-1 0 0 0,0 1 0 0 0,-1 0-1 0 0,1-1 1 0 0,0 1 0 0 0,0-1 0 0 0,-1 1 0 0 0,1-1 0 0 0,0 0 0 0 0,-1 0 0 0 0,1 0 0 0 0,0 0 121 0 0,6-4-412 0 0,-1 0 1 0 0,0-1-1 0 0,0 0 1 0 0,-1 0-1 0 0,0-1 1 0 0,3-3 411 0 0,2-2-355 0 0,-9 9 286 0 0,1 0 1 0 0,-1 0-1 0 0,0 0 0 0 0,0 0 1 0 0,-1-1-1 0 0,1 1 0 0 0,-1 0 0 0 0,0-1 1 0 0,1 0-1 0 0,-2 1 0 0 0,1-2 69 0 0,1-5 551 0 0,-1 0-1 0 0,0-1 1 0 0,0-6-551 0 0,-1 15 181 0 0,-1 1 1 0 0,1-1-1 0 0,0 1 1 0 0,0-1-1 0 0,-1 1 1 0 0,1 0-1 0 0,-1-1 1 0 0,1 1-1 0 0,-1-1 1 0 0,0 0-182 0 0,0 1 868 0 0,1 1-252 0 0,0 0-111 0 0,0 0-22 0 0,0 0-42 0 0,0 0-164 0 0,0 0-76 0 0,0 0-10 0 0,-2 0-36 0 0,0 1-162 0 0,1-1 1 0 0,-1 1-1 0 0,1-1 0 0 0,-1 1 1 0 0,1 0-1 0 0,-1 0 0 0 0,1 0 1 0 0,0-1-1 0 0,0 1 1 0 0,-1 1-1 0 0,1-1 0 0 0,0 0 1 0 0,0 0-1 0 0,0 0 0 0 0,0 0 1 0 0,0 1-1 0 0,1-1 1 0 0,-2 2 6 0 0,-1 3-56 0 0,1 1-1 0 0,-1-1 1 0 0,1 1 0 0 0,0 0 56 0 0,-5 16-129 0 0,6-19 110 0 0,0 0 0 0 0,0-1 1 0 0,0 1-1 0 0,0 0 1 0 0,0 0-1 0 0,1 0 1 0 0,-1 0-1 0 0,1 0 1 0 0,0 0-1 0 0,1-1 1 0 0,-1 4 18 0 0,-1 8-41 0 0,0-14 35 0 0,1 1 0 0 0,-1 0 0 0 0,1 0 0 0 0,0 0 0 0 0,0 0 0 0 0,0 0 0 0 0,0 0-1 0 0,0 0 1 0 0,0 0 0 0 0,1 0 0 0 0,-1 0 0 0 0,1 0 6 0 0,1 0-10 0 0,-2-2 7 0 0,1 0 0 0 0,-1 1-1 0 0,0-1 1 0 0,1 1 0 0 0,-1-1 0 0 0,1 0 0 0 0,-1 1-1 0 0,0-1 1 0 0,1 1 0 0 0,-1-1 0 0 0,0 1-1 0 0,1-1 1 0 0,-1 1 0 0 0,0 0 0 0 0,0-1 0 0 0,0 1-1 0 0,0-1 1 0 0,1 1 0 0 0,-1-1 0 0 0,0 1-1 0 0,0 0 1 0 0,0-1 0 0 0,0 1 0 0 0,0-1 0 0 0,-1 1 3 0 0,2 0-9 0 0,-1-1 1 0 0,0 0-1 0 0,0 1 1 0 0,0-1-1 0 0,1 0 1 0 0,-1 1-1 0 0,0-1 1 0 0,0 0-1 0 0,1 1 1 0 0,-1-1 0 0 0,0 0-1 0 0,1 0 1 0 0,-1 1-1 0 0,0-1 1 0 0,1 0-1 0 0,-1 0 1 0 0,0 0-1 0 0,1 1 1 0 0,-1-1 0 0 0,1 0-1 0 0,-1 0 1 0 0,0 0-1 0 0,1 0 1 0 0,-1 0-1 0 0,0 0 1 0 0,1 0-1 0 0,-1 0 9 0 0,12 1-265 0 0,-10-1 242 0 0,0 0 0 0 0,0 0-1 0 0,-1-1 1 0 0,1 1 0 0 0,0 0-1 0 0,0-1 1 0 0,0 0 0 0 0,0 1 0 0 0,-1-1-1 0 0,1 0 1 0 0,0 0 0 0 0,-1 0-1 0 0,1 0 1 0 0,-1 0 0 0 0,1 0 0 0 0,0-2 23 0 0,3-2-25 0 0,0 0 1 0 0,-1 0-1 0 0,0-1 0 0 0,0 0 25 0 0,9-12 183 0 0,-1 3 49 0 0,-1-1-1 0 0,8-15-231 0 0,3-6 175 0 0,4-16-21 0 0,-11 19 36 0 0,-14 33-94 0 0,-1 1 0 0 0,0 0-6 0 0,0 0-21 0 0,1 1-15 0 0,3 3-76 0 0,-1 0 0 0 0,0 0-1 0 0,0 0 1 0 0,0 1 0 0 0,-1-1 0 0 0,0 1 0 0 0,0-1 0 0 0,0 1 0 0 0,0 0-1 0 0,0 0 23 0 0,8 21-82 0 0,-9-24 68 0 0,0 1 0 0 0,0-1 0 0 0,0 0 1 0 0,-1 1-1 0 0,1-1 0 0 0,-1 1 0 0 0,0-1 0 0 0,1 1 0 0 0,-1 1 14 0 0,0-2-51 0 0,0 0 0 0 0,0-1 0 0 0,0 1-1 0 0,0 0 1 0 0,1 0 0 0 0,-1 0-1 0 0,1 0 1 0 0,-1 0 0 0 0,1 0 0 0 0,0 0 51 0 0,0-1-290 0 0,-1-1-127 0 0,0 1 362 0 0,0-1 0 0 0,0 0 0 0 0,0 0 0 0 0,0 1 1 0 0,0-1-1 0 0,0 0 0 0 0,1 0 0 0 0,-1 1 0 0 0,0-1 0 0 0,0 0 0 0 0,0 0 1 0 0,0 0-1 0 0,0 0 0 0 0,1 1 0 0 0,-1-1 0 0 0,0 0 0 0 0,0 0 0 0 0,0 0 1 0 0,1 0-1 0 0,-1 1 0 0 0,0-1 0 0 0,0 0 0 0 0,0 0 0 0 0,1 0 0 0 0,-1 0 0 0 0,0 0 1 0 0,1 0 54 0 0,-1 0-68 0 0,0 0 1 0 0,0 0-1 0 0,1 0 1 0 0,-1 0-1 0 0,0 1 1 0 0,0-1-1 0 0,0 0 1 0 0,1 0 0 0 0,-1 0-1 0 0,0 0 1 0 0,0 0-1 0 0,0 0 1 0 0,1 1-1 0 0,-1-1 1 0 0,0 0-1 0 0,0 0 1 0 0,0 0-1 0 0,0 1 1 0 0,0-1 0 0 0,1 0-1 0 0,-1 0 1 0 0,0 0-1 0 0,0 1 1 0 0,0-1-1 0 0,0 0 1 0 0,0 0-1 0 0,0 1 68 0 0,0-1-1214 0 0</inkml:trace>
  <inkml:trace contextRef="#ctx0" brushRef="#br0" timeOffset="431.811">1676 589 5984 0 0,'0'0'464'0'0,"0"1"-306"0"0,2 4-164 0 0,-1-2 151 0 0,1-1 0 0 0,-2 1 1 0 0,1-1-1 0 0,0 1 0 0 0,0 0 0 0 0,-1 0 0 0 0,1-1 0 0 0,-1 2-145 0 0,1 4 448 0 0,0-1 0 0 0,0 0 0 0 0,1 0 0 0 0,0-1 0 0 0,0 1 0 0 0,1 0 0 0 0,0-1 0 0 0,0 1 0 0 0,0-1 0 0 0,1 1-448 0 0,11 22 165 0 0,24 53-122 0 0,-39-81-51 0 0,1 0 1 0 0,-1-1-1 0 0,0 1 0 0 0,1-1 1 0 0,-1 1-1 0 0,0-1 0 0 0,1 1 1 0 0,-1-1-1 0 0,1 1 0 0 0,-1-1 1 0 0,1 1-1 0 0,-1-1 0 0 0,1 0 1 0 0,-1 1-1 0 0,1-1 0 0 0,-1 0 1 0 0,1 1-1 0 0,0-1 8 0 0,0 1-23 0 0,1 0-79 0 0,-2-1-88 0 0,0 0-40 0 0,0 0-8 0 0,0 0 22 0 0,0 0 100 0 0,0 0 41 0 0,0 0 10 0 0,1 0 89 0 0,0-1 0 0 0,0 1 0 0 0,1-1 0 0 0,-1 1 0 0 0,0-1 0 0 0,0 0 0 0 0,0 1 0 0 0,0-1 1 0 0,0 0-1 0 0,0 0 0 0 0,-1 0 0 0 0,1 0 0 0 0,1 0-24 0 0,2-9 298 0 0,0-1 0 0 0,0 0-1 0 0,-1 1 1 0 0,0-1 0 0 0,-1 0 0 0 0,0-1 0 0 0,-1 1 0 0 0,0-3-298 0 0,-1 12 67 0 0,1-1-1 0 0,0 0 1 0 0,0 0 0 0 0,0 1 0 0 0,0-1 0 0 0,0 0 0 0 0,0 1 0 0 0,1-1 0 0 0,-1 1 0 0 0,1-1 0 0 0,1 0-67 0 0,1-4 208 0 0,-2 4-48 0 0,4-1-128 0 0,-6 4-38 0 0,1-1 1 0 0,-1 0 0 0 0,1 0 0 0 0,0 1 0 0 0,0-1 0 0 0,-1 0-1 0 0,1 1 1 0 0,0-1 0 0 0,0 1 0 0 0,0-1 0 0 0,0 1 0 0 0,-1 0-1 0 0,1-1 1 0 0,0 1 0 0 0,0 0 0 0 0,0-1 0 0 0,0 1 0 0 0,0 0-1 0 0,0 0 1 0 0,0 0 0 0 0,0 0 0 0 0,0 0 0 0 0,0 0 0 0 0,0 0-1 0 0,0 0 1 0 0,0 0 0 0 0,0 1 0 0 0,0-1 0 0 0,0 0 0 0 0,0 1-1 0 0,-1-1 1 0 0,1 0 0 0 0,0 1 0 0 0,0-1 0 0 0,1 1 5 0 0,-1 1-18 0 0,8 3-77 0 0,0 2-1 0 0,-1-1 1 0 0,0 1 0 0 0,-1 0-1 0 0,1 1 1 0 0,3 5 95 0 0,-6-6-55 0 0,-4-5-46 0 0,-1-2-128 0 0,0 0-47 0 0,0 0-550 0 0,0 0-2288 0 0,0 0-978 0 0</inkml:trace>
  <inkml:trace contextRef="#ctx0" brushRef="#br0" timeOffset="827.956">2103 19 14336 0 0,'0'0'661'0'0,"-2"2"-17"0"0,1-1-631 0 0,0 1 0 0 0,0-1 1 0 0,0 1-1 0 0,1-1 0 0 0,-1 1 0 0 0,0-1 1 0 0,1 1-1 0 0,-1 0 0 0 0,1-1 0 0 0,0 1 1 0 0,-1 0-1 0 0,1 0 0 0 0,0-1 0 0 0,0 1 1 0 0,0 0-1 0 0,0-1 0 0 0,1 1 0 0 0,-1 0 1 0 0,0 1-14 0 0,1 14 35 0 0,-1-10 43 0 0,0 1 1 0 0,1 0 0 0 0,0 0 0 0 0,0-1 0 0 0,0 1 0 0 0,1 0-1 0 0,1 0-78 0 0,9 27 305 0 0,-4-14-69 0 0,-1 0-1 0 0,0 2-235 0 0,32 115 352 0 0,-22-86-136 0 0,2 3-216 0 0,16 46 154 0 0,-5 2-584 0 0,-20-79-70 0 0,-9-21 62 0 0,-1-3-769 0 0,0 0-339 0 0,0 0-72 0 0,0 0-12 0 0</inkml:trace>
  <inkml:trace contextRef="#ctx0" brushRef="#br0" timeOffset="828.956">2107 334 15200 0 0,'31'5'1859'0'0,"-27"-4"-1786"0"0,-1 0-1 0 0,1-1 1 0 0,0 1-1 0 0,0-1 1 0 0,-1 1 0 0 0,1-1-1 0 0,0 0 1 0 0,0-1-1 0 0,0 1 1 0 0,-1-1 0 0 0,1 1-1 0 0,0-1-72 0 0,51-17 731 0 0,-42 12-1240 0 0,0 0 0 0 0,0-2 0 0 0,-1 1 0 0 0,0-1 0 0 0,0-1 1 0 0,4-5 508 0 0,-1 1-1456 0 0</inkml:trace>
  <inkml:trace contextRef="#ctx0" brushRef="#br0" timeOffset="1183.444">2510 245 6912 0 0,'0'2'528'0'0,"10"22"-334"0"0,-8-18 15 0 0,1-1-1 0 0,-1 1 0 0 0,0-1 0 0 0,-1 1 1 0 0,1 0-1 0 0,-1 1-208 0 0,2 13 1412 0 0,0-1 1 0 0,2 0-1 0 0,0 0 1 0 0,1 0-1 0 0,3 5-1412 0 0,-4-14-980 0 0,-5-10-4386 0 0</inkml:trace>
  <inkml:trace contextRef="#ctx0" brushRef="#br0" timeOffset="1184.444">2539 0 11976 0 0,'0'0'1064'0'0,"0"0"-848"0"0,0 13-216 0 0,0-4 0 0 0,-5 1 512 0 0,5-10 56 0 0,0 9 8 0 0,0-9 8 0 0,0 0-1296 0 0,5 7-264 0 0,-5 8-48 0 0,0-15-16 0 0</inkml:trace>
  <inkml:trace contextRef="#ctx0" brushRef="#br0" timeOffset="1555.523">2941 32 11720 0 0,'0'0'532'0'0,"0"0"-4"0"0,0 0-208 0 0,0 0 370 0 0,0 0 204 0 0,0 0 39 0 0,0 0-73 0 0,0 0-346 0 0,0 0-148 0 0,-1 1-29 0 0,-2 4-289 0 0,0-1 0 0 0,-1 0 0 0 0,1 1 0 0 0,-1-1 0 0 0,0-1 0 0 0,0 1 0 0 0,-1 0-48 0 0,-15 15-7 0 0,-9 21 7 0 0,0 1 0 0 0,3 1 0 0 0,-9 21 0 0 0,20-35 0 0 0,5-7 5 0 0,1 0 0 0 0,1 0 0 0 0,1 1 0 0 0,-3 12-5 0 0,9-28 6 0 0,-1 5 95 0 0,0 0 1 0 0,1 0-1 0 0,0 0 1 0 0,0 0-1 0 0,2 3-101 0 0,-1-8 61 0 0,0-3-3 0 0,0 1 0 0 0,0-1 0 0 0,1 0 0 0 0,0 0 0 0 0,-1 0 1 0 0,1 0-1 0 0,0 0 0 0 0,1 0 0 0 0,-1 0 0 0 0,0 0 0 0 0,1 0 0 0 0,0 0 0 0 0,-1 0 1 0 0,1-1-1 0 0,0 1 0 0 0,1-1 0 0 0,-1 1 0 0 0,0-1 0 0 0,1 0 0 0 0,-1 0 0 0 0,1 0 1 0 0,-1 0-1 0 0,1-1 0 0 0,0 1 0 0 0,0-1 0 0 0,0 0 0 0 0,0 1 0 0 0,2-1-58 0 0,6 3 88 0 0,1-1-1 0 0,0 0 0 0 0,0-1 1 0 0,0 0-1 0 0,1-1 0 0 0,-1-1 0 0 0,2 0-87 0 0,0 0 67 0 0,-1-1 0 0 0,0-1 0 0 0,1 0 0 0 0,-1-1 0 0 0,0 0 0 0 0,4-3-67 0 0,9-4-98 0 0,0-1 0 0 0,15-8 98 0 0,-29 11-581 0 0,0 1 0 0 0,-1-2 0 0 0,2 0 581 0 0,8-8-4546 0 0,1 3-1810 0 0</inkml:trace>
  <inkml:trace contextRef="#ctx0" brushRef="#br0" timeOffset="3413.537">1479 1425 11056 0 0,'0'0'852'0'0,"0"0"-466"0"0,0 0 132 0 0,1 1 111 0 0,4 5-435 0 0,0-1 0 0 0,0 1-1 0 0,-1 0 1 0 0,0 0 0 0 0,-1 0 0 0 0,1 1 0 0 0,-1 0 0 0 0,0 1-194 0 0,5 14 116 0 0,5 21-116 0 0,5 17 228 0 0,-13-44-171 0 0,-1 0 1 0 0,0 0 0 0 0,1 15-58 0 0,1 3 19 0 0,-4-18-7 0 0,-1 1 1 0 0,-1-1-1 0 0,0 1 1 0 0,-1 4-13 0 0,-1 20 26 0 0,-4 16 122 0 0,6-56-144 0 0,0-1 0 0 0,0 1 0 0 0,0 0 0 0 0,0-1 0 0 0,0 1 1 0 0,0 0-1 0 0,-1-1 0 0 0,1 1 0 0 0,0-1 0 0 0,-1 1 0 0 0,1-1 0 0 0,0 1 1 0 0,-1-1-1 0 0,1 1 0 0 0,0-1 0 0 0,-1 1 0 0 0,1-1 0 0 0,-1 1 1 0 0,1-1-1 0 0,-1 1 0 0 0,1-1 0 0 0,-1 0 0 0 0,0 1 0 0 0,1-1 1 0 0,-1 0-1 0 0,1 0 0 0 0,-1 1 0 0 0,0-1 0 0 0,0 0-4 0 0,-1 1 20 0 0,0 0-18 0 0,1-1 1 0 0,-1 1 0 0 0,1 0-1 0 0,-1-1 1 0 0,1 1 0 0 0,-1-1-1 0 0,0 0 1 0 0,1 1 0 0 0,-1-1-1 0 0,0 0 1 0 0,1 0 0 0 0,-2 0-3 0 0,-6-6-121 0 0,5 4 43 0 0,-1-2-34 0 0,0-1 0 0 0,0 1 1 0 0,0 0-1 0 0,0-1 0 0 0,1 0 1 0 0,0 0-1 0 0,0-1 0 0 0,0 1 0 0 0,1-1 1 0 0,0 0-1 0 0,0 0 0 0 0,0 0 0 0 0,1 0 1 0 0,-1 0-1 0 0,0-6 112 0 0,-1-5 40 0 0,0-1 0 0 0,2 1 1 0 0,0-1-1 0 0,0 0 0 0 0,2-6-40 0 0,1-12 392 0 0,1 0 0 0 0,2 1 0 0 0,1-1-1 0 0,4-5-391 0 0,-3 17 164 0 0,0 0 0 0 0,2 1-1 0 0,1 0 1 0 0,1 0 0 0 0,1 1-1 0 0,8-11-163 0 0,-16 27 4 0 0,1 0 0 0 0,0 1 0 0 0,0-1 0 0 0,1 1 0 0 0,-1 0 0 0 0,1 0 0 0 0,0 1 0 0 0,1-1 0 0 0,-1 1 0 0 0,1 0 0 0 0,0 1 0 0 0,0 0 0 0 0,0-1 0 0 0,0 2 0 0 0,0-1 0 0 0,1 1 0 0 0,-1 0 0 0 0,4 0-4 0 0,-6 1 0 0 0,-1 2 0 0 0,0-1 0 0 0,1 0 0 0 0,-1 0 0 0 0,1 1 0 0 0,-1 0 0 0 0,0 0 0 0 0,1 0 0 0 0,-1 0 0 0 0,0 0 0 0 0,0 1 0 0 0,0-1 0 0 0,1 2 0 0 0,4 2 0 0 0,1 0 0 0 0,-1 1 0 0 0,7 6 0 0 0,-4-1 0 0 0,0 0 0 0 0,0 2 0 0 0,-1-1 0 0 0,6 11 0 0 0,-12-16 3 0 0,-1 0 0 0 0,1 0 0 0 0,-2 0 0 0 0,1 0 0 0 0,0 4-3 0 0,3 7 51 0 0,-3-11-13 0 0,-1 1 1 0 0,0-1-1 0 0,-1 1 0 0 0,0 0 1 0 0,0 0-1 0 0,-1 0 0 0 0,1-1 1 0 0,-2 1-1 0 0,1 0-38 0 0,-1-4 32 0 0,1 1-1 0 0,-1-1 1 0 0,0 0 0 0 0,0 1-1 0 0,0-1 1 0 0,-1 0 0 0 0,1 0-1 0 0,-1 0 1 0 0,0 0 0 0 0,0 0-1 0 0,-1 0 1 0 0,1-1 0 0 0,-1 1-1 0 0,0-1 1 0 0,0 1 0 0 0,-2 1-32 0 0,-4 2-134 0 0,5-3 18 0 0,-1 0 0 0 0,0 0 0 0 0,0-1 0 0 0,0 1 0 0 0,-1-1 0 0 0,-1 1 116 0 0,-7 2-195 0 0,11-4 141 0 0,0-1-1 0 0,0 1 1 0 0,-1-1-1 0 0,1 0 1 0 0,0 0-1 0 0,-1 0 1 0 0,1 0-1 0 0,-1-1 1 0 0,1 1 0 0 0,-1-1 54 0 0,-6 0-268 0 0,-4 0 715 0 0,13 3-143 0 0,7 3-192 0 0,19 14-120 0 0,-9-8 58 0 0,-1 0-1 0 0,-1 1 0 0 0,11 13-49 0 0,-21-22 7 0 0,-1-1 0 0 0,1 1 0 0 0,-1-1-1 0 0,1-1 1 0 0,0 1 0 0 0,0 0-1 0 0,1-1 1 0 0,-1 0 0 0 0,0 0-1 0 0,1 0 1 0 0,-1 0 0 0 0,1-1-7 0 0,4 1 55 0 0,0 1 0 0 0,0-2 0 0 0,0 0 0 0 0,0 0 0 0 0,7 0-55 0 0,-11-2 75 0 0,1 0 0 0 0,-1 0-1 0 0,0-1 1 0 0,1 0 0 0 0,-1 0-1 0 0,0 0 1 0 0,0 0 0 0 0,-1-1-1 0 0,1 0 1 0 0,0 0 0 0 0,-1 0-1 0 0,0-1 1 0 0,1 1 0 0 0,-1-1-1 0 0,0-1-74 0 0,55-74 1127 0 0,-53 73-1069 0 0,-1-1 1 0 0,0 1-1 0 0,0-1 0 0 0,-1 0 1 0 0,0 0-1 0 0,0-1 0 0 0,-1 1 0 0 0,0-1 1 0 0,0 1-1 0 0,-1-1 0 0 0,1-5-58 0 0,4-8 16 0 0,-5 18-7 0 0,-1-1 0 0 0,1 0 1 0 0,-1 1-1 0 0,0-1 0 0 0,-1 0 0 0 0,1 0 0 0 0,-1 0-9 0 0,0 3 8 0 0,0 0-1 0 0,0 0 1 0 0,0 0-1 0 0,0 0 1 0 0,0-1-1 0 0,0 1 1 0 0,0 0-1 0 0,0 0 1 0 0,1 0-1 0 0,-1 0 1 0 0,0 0-1 0 0,1 0 1 0 0,-1 0-1 0 0,0 0 1 0 0,1 1-1 0 0,-1-1 1 0 0,1 0-1 0 0,0 0 0 0 0,-1 0 1 0 0,1 0-1 0 0,0 0 1 0 0,-1 1-1 0 0,2-2-7 0 0,-1 2 76 0 0,-1 0-4 0 0,0 0 0 0 0,1 1-28 0 0,0 2-63 0 0,-1-1 0 0 0,1 0 0 0 0,0 1 0 0 0,-1-1 0 0 0,0 1 0 0 0,1-1 0 0 0,-1 1 0 0 0,0-1 0 0 0,0 0 0 0 0,-1 1-1 0 0,1-1 1 0 0,0 1 0 0 0,-1-1 0 0 0,1 1 0 0 0,-1-1 0 0 0,0 0 0 0 0,0 1 19 0 0,-4 20-113 0 0,4 7 62 0 0,1-19 24 0 0,-1 0 0 0 0,0 0 0 0 0,-1 2 27 0 0,0-1-35 0 0,1 1 0 0 0,1 0 1 0 0,0 5 34 0 0,0-3-70 0 0,-1 0 1 0 0,-1 10 69 0 0,1-23 0 0 0,1 0-1 0 0,0 1 0 0 0,0-1 0 0 0,0 1 0 0 0,0-1 0 0 0,0 0 0 0 0,0 1 0 0 0,1-1 0 0 0,-1 1 1 0 0,1-1-1 0 0,-1 0 0 0 0,1 0 0 0 0,0 1 0 0 0,0-1 0 0 0,0 0 0 0 0,0 0 0 0 0,1 0 0 0 0,0 1 1 0 0,3 8-17 0 0,-4-9-67 0 0,-1-2-5 0 0,2 1 7 0 0,-2 0 71 0 0,1-1-1 0 0,-1 1 1 0 0,1-1-1 0 0,0 1 0 0 0,-1-1 1 0 0,1 1-1 0 0,0-1 0 0 0,-1 0 1 0 0,1 0-1 0 0,0 1 0 0 0,0-1 1 0 0,-1 0-1 0 0,1 0 1 0 0,0 0-1 0 0,0 0 0 0 0,0 0 1 0 0,-1 0-1 0 0,1 0 0 0 0,0 0 1 0 0,0 0-1 0 0,-1 0 1 0 0,1 0-1 0 0,0 0 0 0 0,0-1 1 0 0,-1 1-1 0 0,1 0 0 0 0,0-1 1 0 0,-1 1-1 0 0,1 0 1 0 0,0-1-1 0 0,0 0 12 0 0,4-1 4 0 0,1 0-5 0 0,0-1 0 0 0,-1 0 0 0 0,1-1 0 0 0,-1 1 0 0 0,0-1 0 0 0,0 0 0 0 0,0 0 0 0 0,0 0 0 0 0,3-6 1 0 0,6-7 40 0 0,-1-1 0 0 0,3-5-40 0 0,1-3 56 0 0,-6 9-54 0 0,-2 0 0 0 0,0-1 0 0 0,-1 0 0 0 0,0-1 0 0 0,-2 0 0 0 0,0 0-1 0 0,2-18-1 0 0,1-34 11 0 0,-11 47 17 0 0,0 17-76 0 0,1 16 12 0 0,0 15-27 0 0,-1 0 0 0 0,-2 7 63 0 0,0-8-6 0 0,2 1-1 0 0,0 6 7 0 0,2-14 0 0 0,-1-11 0 0 0,1 0 0 0 0,0 0 0 0 0,0 0 0 0 0,0 0 0 0 0,1 0 0 0 0,0 2 0 0 0,-1-5 0 0 0,5 25 0 0 0,-4-17 0 0 0,8-1 0 0 0,-8-7 3 0 0,0-1-1 0 0,0-1 0 0 0,0 1 0 0 0,0 0 1 0 0,0 0-1 0 0,1 0 0 0 0,-1-1 0 0 0,0 1 1 0 0,1 0-1 0 0,-1-1 0 0 0,0 1 1 0 0,1-1-1 0 0,-1 0 0 0 0,1 1 0 0 0,-1-1 1 0 0,1 0-1 0 0,-1 0 0 0 0,1 0 0 0 0,0 0-2 0 0,1-1 8 0 0,0 1 1 0 0,-1-1-1 0 0,1 0 0 0 0,-1 0 0 0 0,1 0 0 0 0,-1-1 0 0 0,0 1 0 0 0,1 0 0 0 0,-1-1 0 0 0,2-1-8 0 0,3-4 42 0 0,1-1 0 0 0,-2 0 0 0 0,1 0 0 0 0,-1-1 0 0 0,0 1 0 0 0,2-7-42 0 0,18-44 124 0 0,-6 15 22 0 0,-13 19-85 0 0,2-3 38 0 0,-5 20-96 0 0,-2 5 9 0 0,-1 1 0 0 0,1-1 1 0 0,-1 0-1 0 0,0 0 1 0 0,0 0-1 0 0,0 0 1 0 0,0-1-1 0 0,0 1 0 0 0,-1-2-12 0 0,0 4 79 0 0,0 1 9 0 0,0 0-37 0 0,0 0-119 0 0,10 13-90 0 0,-1-1 104 0 0,0-1-1 0 0,1 0 0 0 0,0 0 1 0 0,1-1-1 0 0,0-1 0 0 0,1 0 0 0 0,3 2 55 0 0,-11-8-2 0 0,1 0 0 0 0,0 0-1 0 0,0 0 1 0 0,0-1-1 0 0,1 0 1 0 0,-1 0-1 0 0,0 0 1 0 0,1-1-1 0 0,-1 0 1 0 0,1 0-1 0 0,-1 0 1 0 0,1 0 0 0 0,0-1-1 0 0,-1 0 1 0 0,1 0-1 0 0,0-1 1 0 0,-1 0-1 0 0,1 0 1 0 0,-1 0-1 0 0,2-1 3 0 0,-1 0-50 0 0,0-1-1 0 0,0 0 0 0 0,-1 0 0 0 0,1-1 0 0 0,-1 1 0 0 0,1-1 1 0 0,-1-1-1 0 0,0 1 0 0 0,-1-1 0 0 0,1 1 0 0 0,-1-1 0 0 0,0-1 0 0 0,0 1 1 0 0,-1-1-1 0 0,3-4 51 0 0,6-17-391 0 0,-3 5 120 0 0,-3 8-215 0 0,-1 0-1 0 0,2-7 487 0 0,4-9-771 0 0,25-78-1236 0 0,-35 106 2005 0 0,0 0 1 0 0,-1 0 0 0 0,1-1 0 0 0,-1 1 0 0 0,1 0-1 0 0,-1-1 1 0 0,0 1 0 0 0,0-1 0 0 0,0 1 1 0 0,1-15 57 0 0,0-13 849 0 0,-1 28-569 0 0,0 2-28 0 0,0 0-11 0 0,0 0-3 0 0,-2-3 88 0 0,2 3-308 0 0,0-1-1 0 0,-1 1 0 0 0,1-1 0 0 0,0 1 0 0 0,0 0 0 0 0,0-1 0 0 0,0 1 0 0 0,-1-1 0 0 0,1 1 0 0 0,0 0 0 0 0,0-1 0 0 0,-1 1 0 0 0,1 0 0 0 0,0 0 0 0 0,-1-1 0 0 0,1 1 0 0 0,0 0 0 0 0,-1 0 0 0 0,1-1 0 0 0,-1 1-74 0 0,-1-1 51 0 0,0 0-47 0 0,1 1 0 0 0,0 0 0 0 0,0-1 1 0 0,0 1-1 0 0,-1 0 0 0 0,1 0 0 0 0,0-1 0 0 0,0 1 0 0 0,0 0 0 0 0,-1 0 0 0 0,1 1 0 0 0,0-1 0 0 0,0 0 0 0 0,-1 0 0 0 0,1 0 0 0 0,0 1 0 0 0,0-1 0 0 0,0 1 0 0 0,0-1 0 0 0,-1 1 0 0 0,0 0-4 0 0,-12 7 1 0 0,13-5-1 0 0,1 2 53 0 0,-2 1-43 0 0,1 4-10 0 0,3 12-9 0 0,3-16-24 0 0,-2-3 15 0 0,2 2 21 0 0,35 31-146 0 0,15 13 143 0 0,-47-42-10 0 0,0 1 0 0 0,0 0 0 0 0,-1 0-1 0 0,0 1 1 0 0,0 0 0 0 0,1 4 10 0 0,23 27-13 0 0,-21-27-67 0 0,-8-7 67 0 0,-2-2-1 0 0,2 0 5 0 0,-1-1-3 0 0,-1 0 1 0 0,1 0-1 0 0,0 0 1 0 0,-1 0-1 0 0,1 0 1 0 0,-1 0-1 0 0,0-1 1 0 0,0 1-1 0 0,0 0 1 0 0,0 0-1 0 0,0 0 0 0 0,-1 0 1 0 0,0 0-1 0 0,0 1 12 0 0,1-3-7 0 0,-1 0-1 0 0,1 0 0 0 0,-1 0 0 0 0,0 0 0 0 0,0 1 0 0 0,0-1 1 0 0,1 0-1 0 0,-1 0 0 0 0,0 0 0 0 0,0-1 0 0 0,0 1 0 0 0,-1 0 1 0 0,1 0-1 0 0,0-1 0 0 0,-1 1 8 0 0,-5 4-121 0 0,4-3 33 0 0,-6-2 82 0 0,8 1 9 0 0,1-1-1 0 0,-1 0 0 0 0,0 1 0 0 0,0-1 0 0 0,0 0 0 0 0,0 0 0 0 0,1 0 1 0 0,-1 1-1 0 0,0-1 0 0 0,0 0 0 0 0,0 0 0 0 0,0-1 0 0 0,0 1 0 0 0,1 0 0 0 0,-1 0 1 0 0,0 0-1 0 0,0 0 0 0 0,0-1 0 0 0,0 1 0 0 0,1 0 0 0 0,-1-1 0 0 0,0 1 1 0 0,0-1-1 0 0,1 1 0 0 0,-1-1 0 0 0,0 1-2 0 0,-1-2 4 0 0,2 2-1 0 0,-1 0-1 0 0,1-1 1 0 0,-1 1-1 0 0,1 0 1 0 0,-1 0-1 0 0,1-1 0 0 0,-1 1 1 0 0,1 0-1 0 0,-1-1 1 0 0,1 1-1 0 0,-1 0 1 0 0,1-1-1 0 0,0 1 1 0 0,-1-1-1 0 0,1 1 0 0 0,0-1 1 0 0,-1 1-1 0 0,1-1 1 0 0,0 1-1 0 0,0-1 1 0 0,0 1-1 0 0,-1-1 0 0 0,1 1 1 0 0,0-1-1 0 0,0 1 1 0 0,0-1-1 0 0,0 1 1 0 0,0-1-1 0 0,0 0 0 0 0,0 1 1 0 0,0-1-3 0 0,0 0 16 0 0,0-1-7 0 0,-1-3 14 0 0,0 0 0 0 0,0 0 0 0 0,0-1 0 0 0,1 1 0 0 0,0 0-1 0 0,0-1 1 0 0,1 1 0 0 0,0 0 0 0 0,0-3-23 0 0,6-27 69 0 0,-5 26-62 0 0,0-1 0 0 0,0 1 0 0 0,1 0 0 0 0,0 0 0 0 0,0 0-1 0 0,1 0 1 0 0,1 0-7 0 0,9-16-29 0 0,2 1 0 0 0,4-2 29 0 0,-13 17-33 0 0,0 0 0 0 0,1 1-1 0 0,0 0 1 0 0,0 0-1 0 0,1 1 1 0 0,9-6 33 0 0,-15 12-5 0 0,0-1 0 0 0,0 1 0 0 0,0 0 0 0 0,0 0 0 0 0,0 0 1 0 0,1 1-1 0 0,-1-1 0 0 0,0 1 0 0 0,0-1 0 0 0,1 1 0 0 0,-1 0 0 0 0,0 0 1 0 0,0 1-1 0 0,1-1 0 0 0,-1 1 0 0 0,0 0 0 0 0,0-1 0 0 0,0 1 0 0 0,0 1 0 0 0,0-1 1 0 0,0 0-1 0 0,0 1 0 0 0,0-1 0 0 0,0 1 0 0 0,0 1 5 0 0,4 1-14 0 0,-1 1 0 0 0,0 0 0 0 0,0 0 0 0 0,0 0 0 0 0,-1 1 0 0 0,0 0 0 0 0,0 0 0 0 0,0 0 0 0 0,-1 1 0 0 0,1 1 14 0 0,14 33 0 0 0,-18-39 0 0 0,0 0-1 0 0,0 1 1 0 0,0-1-1 0 0,-1 0 0 0 0,1 0 1 0 0,0 1-1 0 0,-1-1 1 0 0,0 1-1 0 0,1-1 1 0 0,-1 0-1 0 0,0 1 0 0 0,0-1 1 0 0,0 1-1 0 0,-1-1 1 0 0,1 1-1 0 0,-1-1 0 0 0,1 0 1 0 0,-1 1 0 0 0,1-1-5 0 0,0-1 0 0 0,0 1 0 0 0,0-1 1 0 0,-1 1-1 0 0,1-1 0 0 0,0 1 0 0 0,-1-1 0 0 0,1 1 1 0 0,-1-1-1 0 0,1 1 0 0 0,-1-1 0 0 0,0 0 0 0 0,0 1 0 0 0,0-1 1 0 0,1 0-1 0 0,-1 1 0 0 0,-1-1 5 0 0,-2 4-32 0 0,-4 7-11 0 0,4-11 26 0 0,1-1 5 0 0,-2 2 3 0 0,1 0 0 0 0,-1-1 0 0 0,0 0 0 0 0,0 0-1 0 0,0 0 1 0 0,0-1 0 0 0,0 1 0 0 0,0-1-1 0 0,-4-1 10 0 0,7 1 29 0 0,0 0 1 0 0,0 0-1 0 0,1 0 0 0 0,-1 0 0 0 0,0-1 0 0 0,1 1 0 0 0,-1-1 0 0 0,0 1 0 0 0,1-1 1 0 0,-1 0-1 0 0,0 1 0 0 0,1-1 0 0 0,-1 0 0 0 0,1 0 0 0 0,-1 0 0 0 0,1 0 0 0 0,0 0 1 0 0,-1-1-1 0 0,1 1 0 0 0,0 0 0 0 0,0-1 0 0 0,0 1 0 0 0,0-1 0 0 0,0 1 0 0 0,0-1 1 0 0,0 1-1 0 0,1-1 0 0 0,-1 1 0 0 0,0-1 0 0 0,1-1-29 0 0,-6-19 471 0 0,5 19-455 0 0,0 0 1 0 0,0 0-1 0 0,1 0 1 0 0,-1-1-1 0 0,0 1 1 0 0,1 0-1 0 0,0-1 0 0 0,0 1 1 0 0,0 0-1 0 0,0-1 1 0 0,1 1-1 0 0,-1 0 1 0 0,1 0-1 0 0,0-1 0 0 0,1-1-16 0 0,7-21-431 0 0,2 1 0 0 0,12-22 431 0 0,-1 3-2544 0 0,-11 21 1047 0 0</inkml:trace>
  <inkml:trace contextRef="#ctx0" brushRef="#br0" timeOffset="3948.792">3399 964 3224 0 0,'1'3'240'0'0,"2"13"302"0"0,0 0-1 0 0,-1 0 1 0 0,-1 2-542 0 0,-1-13 625 0 0,0 0-1 0 0,1 0 1 0 0,0 0 0 0 0,0-1-1 0 0,2 5-624 0 0,2 19 2106 0 0,-1 0-925 0 0,1-1-1 0 0,4 10-1180 0 0,3 23 1322 0 0,-11-54-1231 0 0,1 2 444 0 0,-2-10 182 0 0,1-24-65 0 0,1 18-597 0 0,1 1 0 0 0,0-1 0 0 0,3-6-55 0 0,-3 7 103 0 0,0 0-1 0 0,0-1 0 0 0,-1 1 1 0 0,0-1-1 0 0,1-3-102 0 0,-2 6 64 0 0,-1 2-15 0 0,0-1 1 0 0,1 1-1 0 0,-1 0 1 0 0,1 0-1 0 0,0-1 1 0 0,0 1-1 0 0,0 0 1 0 0,1 0-1 0 0,0-2-49 0 0,10-17 353 0 0,-10 17-251 0 0,0 1 0 0 0,1-1 0 0 0,0 1-1 0 0,0-1 1 0 0,0 1 0 0 0,0 0-102 0 0,5-4 100 0 0,-4 6-45 0 0,2-2-34 0 0,-5 4-20 0 0,0-1-1 0 0,0 1 1 0 0,-1 0 0 0 0,1-1-1 0 0,0 1 1 0 0,0 0-1 0 0,0 0 1 0 0,0 0 0 0 0,0 0-1 0 0,0 0 1 0 0,0 0-1 0 0,0 0 1 0 0,0 0 0 0 0,0 0-1 0 0,0 0 1 0 0,0 0-1 0 0,0 1 1 0 0,0-1 0 0 0,0 0-1 0 0,0 1 1 0 0,0-1 0 0 0,0 1-1 0 0,20 13-200 0 0,-12-8 119 0 0,27 21-89 0 0,-18-17 167 0 0,-15-9 46 0 0,3-1-22 0 0,-4-1-3 0 0,-1 0 0 0 0,1 1 0 0 0,-1-1-1 0 0,1 0 1 0 0,-1 0 0 0 0,1 0 0 0 0,-1 0 0 0 0,0 0 0 0 0,1 0-1 0 0,-1 0 1 0 0,0-1 0 0 0,0 1 0 0 0,0 0 0 0 0,0-1 0 0 0,0 1-1 0 0,0-1-17 0 0,2-4 104 0 0,1 0 0 0 0,0-1 0 0 0,0 2 0 0 0,0-2-104 0 0,-3 7 3 0 0,-1 0-1 0 0,0 0 0 0 0,0 0 0 0 0,0 0 0 0 0,0 0 0 0 0,0 0 1 0 0,0 0-1 0 0,0 0 0 0 0,0 0 0 0 0,0 0 0 0 0,1 0 1 0 0,-1 0-1 0 0,0 0 0 0 0,0 0 0 0 0,0 0 0 0 0,0 0 0 0 0,0 0 1 0 0,0 0-1 0 0,0 0 0 0 0,0 0 0 0 0,0-1 0 0 0,0 1 0 0 0,0 0 1 0 0,0 0-1 0 0,1 0 0 0 0,-1 0 0 0 0,0 0 0 0 0,0 0 0 0 0,0 0 1 0 0,0 0-1 0 0,0 0 0 0 0,0-1 0 0 0,0 1 0 0 0,0 0 1 0 0,0 0-1 0 0,0 0 0 0 0,0 0 0 0 0,0 0 0 0 0,0 0 0 0 0,0 0 1 0 0,0 0-1 0 0,0-1 0 0 0,0 1 0 0 0,0 0 0 0 0,0 0 0 0 0,0 0 1 0 0,-1 0-1 0 0,1 0 0 0 0,0 0 0 0 0,0 0 0 0 0,0 0 0 0 0,0 0 1 0 0,0 0-1 0 0,0-1 0 0 0,0 1-2 0 0,0-2 23 0 0,8-6 317 0 0,-7 6-346 0 0,1 1-1 0 0,-1 0 0 0 0,1 0 1 0 0,0 1-1 0 0,-1-1 1 0 0,1 0-1 0 0,0 0 0 0 0,-1 1 1 0 0,1-1-1 0 0,0 1 1 0 0,0-1-1 0 0,-1 1 0 0 0,1 0 1 0 0,0 0-1 0 0,0 0 1 0 0,0 0-1 0 0,0 0 1 0 0,-1 0-1 0 0,1 0 0 0 0,0 1 1 0 0,0-1-1 0 0,-1 1 1 0 0,1-1-1 0 0,0 1 0 0 0,0 0 1 0 0,-1 0-1 0 0,1-1 1 0 0,-1 1-1 0 0,1 0 1 0 0,-1 1-1 0 0,1-1 0 0 0,0 0 7 0 0,2 3-91 0 0,1 0 0 0 0,0-1-1 0 0,0 1 1 0 0,0-1-1 0 0,0-1 1 0 0,5 3 91 0 0,7 3-81 0 0,-8-5 25 0 0,-4 0 56 0 0,-4-2 29 0 0,-1-1-83 0 0,2-1-20 0 0,39-25-1975 0 0,-39 26 1721 0 0,1-1 169 0 0,1 0 0 0 0,0 0-1 0 0,-1-1 1 0 0,1 1 0 0 0,0-1 0 0 0,-1 1 0 0 0,2-2 159 0 0,6-3-146 0 0,-1 1 118 0 0,0-4-58 0 0</inkml:trace>
  <inkml:trace contextRef="#ctx0" brushRef="#br0" timeOffset="4323.984">3695 611 12440 0 0,'0'0'544'0'0,"0"0"128"0"0,0 0-544 0 0,0 0-128 0 0,5 15 0 0 0,1-2 0 0 0,-2-4 456 0 0,7-1 64 0 0,-11-8 16 0 0,9 9 0 0 0,2 0-1176 0 0,-2-3-224 0 0,-9-6-56 0 0</inkml:trace>
  <inkml:trace contextRef="#ctx0" brushRef="#br0" timeOffset="5038.67">3942 853 10680 0 0,'0'0'489'0'0,"0"0"-8"0"0,1 2-310 0 0,0 0-159 0 0,0 1 0 0 0,0-1 0 0 0,0 1-1 0 0,-1-1 1 0 0,1 1 0 0 0,-1-1 0 0 0,1 1 0 0 0,-1-1 0 0 0,0 2-12 0 0,2 5 321 0 0,2 1-211 0 0,0 1 2027 0 0,-2-12-1246 0 0,0-6-772 0 0,-1-3 69 0 0,0 0 0 0 0,1 1-1 0 0,1-1 1 0 0,-1 1-1 0 0,1-1 1 0 0,1 1 0 0 0,0 0-1 0 0,1-1-187 0 0,-2 5 128 0 0,0-1 0 0 0,1 1 0 0 0,0-1 0 0 0,0 1 0 0 0,1 0 0 0 0,3-3-128 0 0,-1 4 124 0 0,-4 3-58 0 0,-1 0-73 0 0,0 1 0 0 0,0-1 0 0 0,0 0 1 0 0,1 1-1 0 0,-1 0 0 0 0,0-1 0 0 0,0 1 1 0 0,1 0-1 0 0,-1 0 0 0 0,0 0 0 0 0,1 1 1 0 0,-1-1-1 0 0,0 1 0 0 0,0-1 0 0 0,0 1 1 0 0,0-1-1 0 0,1 1 0 0 0,-1 0 0 0 0,0 0 0 0 0,0 0 1 0 0,0 1 6 0 0,9 3-93 0 0,2-2-55 0 0,-11-2-20 0 0,0 0-7 0 0,-1-1 129 0 0,1 1 0 0 0,-1 0-1 0 0,0 0 1 0 0,1-1 0 0 0,-1 1-1 0 0,1-1 1 0 0,-1 0 0 0 0,1 1-1 0 0,-1-1 1 0 0,1 0-1 0 0,-1 0 1 0 0,1 0 0 0 0,-1 0-1 0 0,1 0 1 0 0,0 0 0 0 0,-1 0-1 0 0,1-1 1 0 0,-1 1 0 0 0,1 0-1 0 0,-1-1 1 0 0,0 1-1 0 0,1-1 1 0 0,-1 0 0 0 0,1 1-1 0 0,-1-1 1 0 0,0 0 0 0 0,0 0-1 0 0,1 0 1 0 0,-1 0 0 0 0,0 0-1 0 0,0 0 1 0 0,0 0-1 0 0,0-1 1 0 0,0 1 0 0 0,0 0-1 0 0,0 0 1 0 0,-1-1 0 0 0,1 1-1 0 0,0-1 1 0 0,0 0 46 0 0,28-83-616 0 0,2-3 775 0 0,-30 85-62 0 0,0 1 0 0 0,0-1 0 0 0,0 0 0 0 0,-1 0 1 0 0,1 0-1 0 0,-1 0 0 0 0,0 1 0 0 0,0-1 0 0 0,0 0 1 0 0,0 0-1 0 0,0 0 0 0 0,-1 0 0 0 0,0 0 0 0 0,1 1 1 0 0,-1-1-1 0 0,0 0 0 0 0,0 0 0 0 0,0 1 0 0 0,-1-1 0 0 0,1 1-97 0 0,-6-8 995 0 0,2 14-730 0 0,-4 6-379 0 0,4-5 48 0 0,0 0 0 0 0,1 0 0 0 0,0 1 0 0 0,0-1 0 0 0,0 1 0 0 0,1 0 0 0 0,-1 1 0 0 0,2-1 66 0 0,-21 55-227 0 0,16-41 228 0 0,0 5-1 0 0,6-20 0 0 0,0 0 0 0 0,0 0 0 0 0,-1 0 0 0 0,-1 5 0 0 0,-2-2-10 0 0,4-7-44 0 0,1-1-12 0 0,0 0-12 0 0,0 0-2 0 0,0 0 0 0 0,0 0 3 0 0,7-9 290 0 0,-3 7-113 0 0,0 0 0 0 0,0-1-1 0 0,0 1 1 0 0,-1 0 0 0 0,3-3-100 0 0,-4 3 58 0 0,1 0-1 0 0,-1 0 1 0 0,1 0 0 0 0,0 1 0 0 0,0-1 0 0 0,0 1-1 0 0,0-1 1 0 0,0 1 0 0 0,0 0 0 0 0,0 0 0 0 0,0 0-1 0 0,2 0-57 0 0,-1 1 29 0 0,0 0-1 0 0,0 0 1 0 0,0 0-1 0 0,0 1 1 0 0,0-1-1 0 0,0 1 1 0 0,0 0-1 0 0,-1 0 1 0 0,1 0-1 0 0,0 1 1 0 0,0-1-1 0 0,-1 1 1 0 0,1 0-1 0 0,-1 0 1 0 0,1 0-1 0 0,0 2-28 0 0,5 3 24 0 0,-1 0 0 0 0,0 0 0 0 0,-1 1 0 0 0,1 0 0 0 0,3 6-24 0 0,-7-8 1 0 0,0 0-1 0 0,-1 0 0 0 0,0 0 0 0 0,0 0 0 0 0,0 1 0 0 0,-1-1 0 0 0,0 1 1 0 0,0 1-1 0 0,3 14 50 0 0,1 21-50 0 0,2 8 72 0 0,-3-21-10 0 0,-2 0 1 0 0,-1 0-1 0 0,-2 25-62 0 0,0-35 7 0 0,-4 14 153 0 0,3-28-106 0 0,0 1 0 0 0,0 0 0 0 0,1-1 0 0 0,0 1 0 0 0,0 0 0 0 0,0 0-54 0 0,0-5 16 0 0,0 1 0 0 0,0 0 0 0 0,0-1 1 0 0,-1 1-1 0 0,1 0 0 0 0,-1-1 0 0 0,0 1 1 0 0,0-1-1 0 0,0 1 0 0 0,0-1 0 0 0,0 1 1 0 0,0-1-1 0 0,-1 0 0 0 0,1 1 0 0 0,-1-1 0 0 0,0 0 1 0 0,0 0-1 0 0,0 0 0 0 0,0 0 0 0 0,0-1 1 0 0,-1 2-17 0 0,-3 2-1 0 0,0 0 0 0 0,-1-1 0 0 0,0 0-1 0 0,0 0 1 0 0,0 0 0 0 0,-5 1 1 0 0,9-4 11 0 0,0 0 0 0 0,0-1 0 0 0,0 1 0 0 0,0-1 0 0 0,0 0 0 0 0,0 0 0 0 0,0 0 0 0 0,0 0 0 0 0,-1-1-11 0 0,-6 1 212 0 0,9 0-67 0 0,1 0-106 0 0,-1-1-1 0 0,1 1 0 0 0,-1 0 0 0 0,1 0 1 0 0,-1 0-1 0 0,1-1 0 0 0,-1 1 0 0 0,1 0 1 0 0,-1 0-1 0 0,1-1 0 0 0,-1 1 0 0 0,1 0 1 0 0,0-1-1 0 0,-1 1 0 0 0,1-1 0 0 0,-1 1 1 0 0,1 0-1 0 0,0-1 0 0 0,0 1 0 0 0,-1-1 1 0 0,1 1-1 0 0,0-1 0 0 0,0 1 0 0 0,-1-1 1 0 0,1 1-1 0 0,0-1-38 0 0,-1-2 98 0 0,1 0 1 0 0,-1 1-1 0 0,0-1 1 0 0,1 0-1 0 0,0 0 0 0 0,0 1 1 0 0,0-1-1 0 0,0 0 0 0 0,0 0 1 0 0,0 0-1 0 0,1 1 1 0 0,0-1-1 0 0,-1 0 0 0 0,1 1 1 0 0,0-1-1 0 0,0 0 1 0 0,0 1-1 0 0,1-1-98 0 0,4-7 167 0 0,0-1-1 0 0,1 1 1 0 0,6-8-167 0 0,12-16 309 0 0,-9 4-120 0 0,-6 12-106 0 0,1 0 1 0 0,6-8-84 0 0,18-19-595 0 0,2 2-1 0 0,25-23 596 0 0,-9 13-1098 0 0,7-9-56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4:0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3396 14336 0 0,'6'-2'175'0'0,"1"0"0"0"0,-1-1 0 0 0,0 0 0 0 0,0 0 0 0 0,0 0 0 0 0,5-4-175 0 0,20-11 392 0 0,39-16-258 0 0,94-43-212 0 0,207-74-268 0 0,-227 100 370 0 0,96-19-24 0 0,-72 30 0 0 0,2 8 0 0 0,1 7 0 0 0,23 6 0 0 0,-183 18-1 0 0,302-14 7 0 0,-164 13 82 0 0,16 7-88 0 0,469 47 371 0 0,-428-26-307 0 0,-1 10 0 0 0,11 11-64 0 0,-131-25 3 0 0,56 12 47 0 0,106 44-50 0 0,85 57 78 0 0,-244-94-87 0 0,-3 4 0 0 0,58 41 9 0 0,-100-58-16 0 0,0 2 1 0 0,-2 2-1 0 0,-2 2 0 0 0,6 8 16 0 0,-26-23 22 0 0,-2 0 1 0 0,0 1-1 0 0,-1 0 0 0 0,-1 1 0 0 0,-1 1 1 0 0,4 10-23 0 0,-12-20 2 0 0,-1 0 1 0 0,0 1 0 0 0,-1 0-1 0 0,0 1 1 0 0,2 11-3 0 0,-4-9 29 0 0,0-9-16 0 0,-1 1 0 0 0,0 0 0 0 0,0 0 0 0 0,-1 0 0 0 0,0 0 0 0 0,0-1 0 0 0,-1 1 0 0 0,-1 3-13 0 0,0-1 46 0 0,-2 0 0 0 0,1 0 0 0 0,-1 0-1 0 0,0-1 1 0 0,-1 0 0 0 0,0 1 0 0 0,-1-2 0 0 0,-4 7-46 0 0,-5 3 153 0 0,-1-1 0 0 0,0 0 1 0 0,-9 6-154 0 0,-4 1 123 0 0,-2-1 1 0 0,0-2 0 0 0,-1-1-1 0 0,-1-1 1 0 0,0-2 0 0 0,-24 8-124 0 0,-55 17 461 0 0,-52 10-461 0 0,59-19 53 0 0,-614 155 224 0 0,562-157-206 0 0,58-13-33 0 0,-205 28 181 0 0,251-40-134 0 0,-274 19 381 0 0,181-17-284 0 0,-179 4 60 0 0,117-6-190 0 0,-164-8 25 0 0,1-19-8 0 0,62-17-59 0 0,286 35-4 0 0,-62-10 230 0 0,1-4 0 0 0,1-3 0 0 0,1-4 0 0 0,1-4 0 0 0,2-3 0 0 0,-15-11-236 0 0,60 23 211 0 0,0-2 0 0 0,2-2-1 0 0,-23-20-210 0 0,41 29 46 0 0,0 0 1 0 0,1-1-1 0 0,0-1 0 0 0,-5-10-46 0 0,-7-8 57 0 0,15 19 1 0 0,0 0 1 0 0,1-1-1 0 0,1 0 1 0 0,1-1-1 0 0,-1-1-58 0 0,-10-25 130 0 0,16 40-133 0 0,0-1-1 0 0,1 1 0 0 0,-1-1 0 0 0,1 0 0 0 0,0 1 1 0 0,0-1-1 0 0,1 0 0 0 0,-1 0 0 0 0,1 0 1 0 0,0 0-1 0 0,0 1 0 0 0,0-1 0 0 0,0 0 1 0 0,1 0-1 0 0,-1 0 0 0 0,1 0 0 0 0,1-2 4 0 0,-2 3-4 0 0,1 1-1 0 0,-1 0 1 0 0,0-1 0 0 0,0 1-1 0 0,0 0 1 0 0,0-1-1 0 0,-1 1 1 0 0,1 0-1 0 0,-1-1 1 0 0,1 1-1 0 0,-1 0 1 0 0,0-1 4 0 0,0 1-5 0 0,0 0-1 0 0,1 0 1 0 0,-1 1 0 0 0,1-1-1 0 0,-1 0 1 0 0,1 0 0 0 0,0 0-1 0 0,0 0 1 0 0,0 1 0 0 0,0-1-1 0 0,0 0 1 0 0,0 0 0 0 0,0 0-1 0 0,1 0 1 0 0,-1 1 0 0 0,1-1-1 0 0,-1 0 1 0 0,1-1 5 0 0,4-17-206 0 0,-5 19 132 0 0,0-1-1 0 0,0 1 1 0 0,0 0-1 0 0,0-1 1 0 0,0 1-1 0 0,1 0 1 0 0,-1-1-1 0 0,1 1 1 0 0,-1 0-1 0 0,1-1 1 0 0,-1 1-1 0 0,1 0 1 0 0,-1 0-1 0 0,1 0 1 0 0,0-1-1 0 0,0 1 1 0 0,0 0-1 0 0,0 0 75 0 0,0 0-554 0 0,-1 1-830 0 0,0 0-3409 0 0,0 0-1467 0 0</inkml:trace>
  <inkml:trace contextRef="#ctx0" brushRef="#br0" timeOffset="796.399">129 4031 13360 0 0,'0'0'21'0'0,"0"0"0"0"0,1 0 1 0 0,-1 0-1 0 0,0 0 1 0 0,0-1-1 0 0,0 1 1 0 0,1 0-1 0 0,-1 0 1 0 0,0 0-1 0 0,0 0 1 0 0,0 0-1 0 0,1 0 0 0 0,-1 0 1 0 0,0 0-1 0 0,0 0 1 0 0,0 0-1 0 0,1 0 1 0 0,-1 0-1 0 0,0 0 1 0 0,0 0-1 0 0,0 0 0 0 0,1 1 1 0 0,-1-1-1 0 0,0 0 1 0 0,0 0-1 0 0,0 0 1 0 0,0 0-1 0 0,1 0 1 0 0,-1 0-1 0 0,0 0 0 0 0,0 1 1 0 0,0-1-1 0 0,0 0 1 0 0,0 0-1 0 0,1 0 1 0 0,-1 0-1 0 0,0 1 1 0 0,0-1-1 0 0,0 0 0 0 0,0 0 1 0 0,0 0-1 0 0,0 1 1 0 0,0-1-1 0 0,0 0 1 0 0,0 0-1 0 0,0 0 1 0 0,0 1-1 0 0,0-1 1 0 0,0 0-1 0 0,0 0 0 0 0,0 0 1 0 0,0 1-1 0 0,0-1 1 0 0,0 0-1 0 0,0 0 1 0 0,0 0-1 0 0,0 1 1 0 0,0-1-1 0 0,0 0 0 0 0,0 0 1 0 0,0 0-1 0 0,0 0 1 0 0,-1 1-1 0 0,1-1 1 0 0,0 0-22 0 0,0 1 5 0 0,0-1 0 0 0,-1 1 0 0 0,1 0 0 0 0,0-1 0 0 0,0 1 0 0 0,0 0 0 0 0,-1-1 0 0 0,1 1 0 0 0,0 0 0 0 0,0-1 0 0 0,0 1 0 0 0,0 0 0 0 0,0-1 0 0 0,1 1 0 0 0,-1 0 0 0 0,0-1 0 0 0,0 1 0 0 0,0 0 0 0 0,1-1 0 0 0,-1 1 0 0 0,0-1 0 0 0,1 1-5 0 0,4 7 176 0 0,-4-7-123 0 0,1 0 0 0 0,-1 1 1 0 0,0-1-1 0 0,0 1 0 0 0,0-1 1 0 0,-1 1-1 0 0,1 0 0 0 0,0-1 1 0 0,0 1-1 0 0,-1 0 0 0 0,1-1 1 0 0,-1 1-1 0 0,0 0 0 0 0,1 0-53 0 0,0 10 281 0 0,-1-2-67 0 0,1 1 0 0 0,1-1-1 0 0,0 1 1 0 0,3 7-214 0 0,1-2 3 0 0,-2 0-1 0 0,0 1 1 0 0,0-1 0 0 0,-2 1-1 0 0,1 12-2 0 0,-3-7 0 0 0,-1-11 0 0 0,2 1 0 0 0,-1 0 0 0 0,1-1 0 0 0,1 5 0 0 0,4 9 0 0 0,-3-12 0 0 0,0-1 0 0 0,-1 1 0 0 0,0 0 0 0 0,-1 7 0 0 0,-1 6 0 0 0,-1-9 0 0 0,1-1 0 0 0,1 1 0 0 0,3 14 0 0 0,11 41 0 0 0,-5-30 0 0 0,3 31 0 0 0,-7-15 0 0 0,-1-3 0 0 0,9 36 0 0 0,23 121 75 0 0,-29-169-23 0 0,6 19-52 0 0,-3-18 68 0 0,3 30-68 0 0,3 94 80 0 0,-11-127-69 0 0,8 58 2 0 0,-3 7-13 0 0,8 138 71 0 0,1 8 134 0 0,-6-116 48 0 0,-5-65 13 0 0,-3 17-266 0 0,-1-7 222 0 0,6 22-222 0 0,-4-6 161 0 0,-5-55 60 0 0,6 32-221 0 0,-4-50 109 0 0,-2 1 0 0 0,0-1-1 0 0,-2 7-108 0 0,1-24 48 0 0,-1-1-1 0 0,1 1 0 0 0,1 0 0 0 0,-1 0 0 0 0,1-1 0 0 0,1 2-47 0 0,-3-6 16 0 0,0-1 0 0 0,0 1 1 0 0,0-1-1 0 0,0 1 0 0 0,0-1 0 0 0,0 1 0 0 0,-1-1 0 0 0,1 1 1 0 0,0-1-1 0 0,-1 0 0 0 0,1 1-16 0 0,-1-1 140 0 0,1 0 0 0 0,-1 0-1 0 0,1 0 1 0 0,0-1 0 0 0,0 1 0 0 0,-1 0 0 0 0,1 0 0 0 0,0 0-1 0 0,0 0 1 0 0,0 0 0 0 0,0 0 0 0 0,0 0 0 0 0,0 0 0 0 0,0 0 0 0 0,0 0-1 0 0,1 0 1 0 0,-1-1 0 0 0,0 1 0 0 0,1 0 0 0 0,-1 0 0 0 0,1 1-140 0 0,7 5-42 0 0,1 0 1 0 0,1 0-1 0 0,-1-1 0 0 0,1 0 1 0 0,1-1-1 0 0,2 1 42 0 0,21 12 10 0 0,-10-5-22 0 0,1-2 1 0 0,1 0 0 0 0,21 6 11 0 0,84 18 179 0 0,-24-7-98 0 0,-54-12-154 0 0,47 21 73 0 0,144 55-14 0 0,-163-64 13 0 0,163 49 1 0 0,-172-55 0 0 0,37 10-4 0 0,185 61 72 0 0,-180-54-41 0 0,1-6 0 0 0,32 2-27 0 0,74 4 139 0 0,13-7-139 0 0,-186-26 42 0 0,75 6 96 0 0,1-6 1 0 0,75-7-139 0 0,247-30 232 0 0,-332 17 2 0 0,0-6 0 0 0,31-11-234 0 0,33-18 468 0 0,9-11-468 0 0,38-24 102 0 0,-168 62 276 0 0,47-25-378 0 0,-33 7 0 0 0,-65 38-65 0 0,0-1 0 0 0,0 0 0 0 0,-1-1 0 0 0,1 1 0 0 0,2-3 65 0 0,5-4-396 0 0,-2 4-190 0 0,-2-2 0 0 0,1 1 0 0 0,-1-1 0 0 0,3-3 586 0 0,5-11-4556 0 0,-13 17 2735 0 0,10-12-4664 0 0</inkml:trace>
  <inkml:trace contextRef="#ctx0" brushRef="#br0" timeOffset="1326.338">5109 4380 18055 0 0,'0'0'827'0'0,"0"0"-22"0"0,0 0-474 0 0,0 0-86 0 0,0 0 13 0 0,0 0 4 0 0,0 0-31 0 0,0 0-159 0 0,0 2-133 0 0,1 5 40 0 0,0-1 0 0 0,1 1 0 0 0,0-1 1 0 0,0 1-1 0 0,0-1 0 0 0,1 0 0 0 0,0 2 21 0 0,8 17 0 0 0,6 37 63 0 0,-3 0 0 0 0,-3 0-1 0 0,-1 16-62 0 0,-7-55 4 0 0,13 90-23 0 0,62 404 950 0 0,-36-230-745 0 0,-22-142-140 0 0,-13-90-36 0 0,30 177-108 0 0,-10-51 157 0 0,-13-69 56 0 0,10 85 184 0 0,-4-31-20 0 0,-17-135-158 0 0,-1 13-121 0 0,0-14 93 0 0,2 22-93 0 0,-2-39 1 0 0,2 7 46 0 0,-1 1 0 0 0,-1-1 0 0 0,-1 1 0 0 0,-1-1 0 0 0,-2 10-47 0 0,-4 45 252 0 0,4-38 93 0 0,-5 23-345 0 0,4-29 108 0 0,2-22-63 0 0,0 1 1 0 0,0-1-1 0 0,-3 8-45 0 0,4-16-127 0 0,0-1 96 0 0,0 0-1 0 0,0 0 1 0 0,0 0-1 0 0,0 1 1 0 0,1-1-1 0 0,-1 0 1 0 0,0 0-1 0 0,0 1 1 0 0,0-1-1 0 0,0 0 1 0 0,-1 0-1 0 0,1 1 1 0 0,0-1-1 0 0,0 0 1 0 0,0 0 0 0 0,0 0-1 0 0,0 1 1 0 0,0-1-1 0 0,0 0 1 0 0,0 0-1 0 0,0 0 1 0 0,0 1-1 0 0,-1-1 1 0 0,1 0-1 0 0,0 0 1 0 0,0 0-1 0 0,0 0 1 0 0,0 1-1 0 0,-1-1 1 0 0,1 0 0 0 0,0 0-1 0 0,0 0 1 0 0,0 0-1 0 0,-1 0 1 0 0,1 0-1 0 0,0 0 1 0 0,0 1-1 0 0,0-1 1 0 0,-1 0-1 0 0,1 0 1 0 0,0 0-1 0 0,0 0 1 0 0,-1 0 31 0 0,-18-10-892 0 0,-2-7-11 0 0</inkml:trace>
  <inkml:trace contextRef="#ctx0" brushRef="#br0" timeOffset="11007.167">1019 5264 14312 0 0,'0'0'654'0'0,"0"0"-11"0"0,0 0-376 0 0,0 0-54 0 0,0 0 19 0 0,0 0 6 0 0,0 0-54 0 0,0 3-222 0 0,2 23-187 0 0,0 0 0 0 0,6 21 225 0 0,2 13-47 0 0,4 30 228 0 0,17 53-181 0 0,-17-83 154 0 0,33 106 351 0 0,-39-139-410 0 0,0-4 141 0 0,10 18-236 0 0,5 16 196 0 0,-11-21 62 0 0,1-1-1 0 0,2 0 0 0 0,15 23-257 0 0,-29-56 59 0 0,-1-2-148 0 0,0 0-651 0 0,0-2-284 0 0,0-6-57 0 0</inkml:trace>
  <inkml:trace contextRef="#ctx0" brushRef="#br0" timeOffset="11489.921">972 5170 14800 0 0,'0'0'678'0'0,"0"0"-14"0"0,2 0-425 0 0,35 5-84 0 0,-13 0-51 0 0,-9-3-69 0 0,194 37 129 0 0,-156-23-164 0 0,-30-9 0 0 0,19 4 0 0 0,50 12 100 0 0,60 24-100 0 0,-21-5 130 0 0,19 3 89 0 0,62 18 188 0 0,49 16 348 0 0,-235-72-658 0 0,0 2 1 0 0,-1 0-1 0 0,0 2 0 0 0,-1 0 1 0 0,6 5-98 0 0,13 7 119 0 0,-29-16-56 0 0,-1 0-1 0 0,0 0 0 0 0,3 4-62 0 0,-13-9 30 0 0,0 1-1 0 0,0 0 0 0 0,0 0 0 0 0,0 0 0 0 0,-1 0 0 0 0,1 0 0 0 0,-1 1 0 0 0,0-1 0 0 0,0 1 1 0 0,0-1-1 0 0,0 1 0 0 0,-1 0 0 0 0,1 0 0 0 0,0 2-29 0 0,-2-3 16 0 0,1 0-1 0 0,-1-1 1 0 0,1 1 0 0 0,-1 0-1 0 0,0 0 1 0 0,0 0-1 0 0,0 0 1 0 0,-1-1 0 0 0,1 1-1 0 0,-1 0 1 0 0,0 0 0 0 0,1-1-1 0 0,-1 1 1 0 0,0 0 0 0 0,0-1-1 0 0,-1 1 1 0 0,1-1-1 0 0,-1 1 1 0 0,1-1 0 0 0,-1 0-1 0 0,-1 2-15 0 0,-26 26 411 0 0,-22 16-411 0 0,22-20 112 0 0,11-12-59 0 0,-1-1 0 0 0,0-1-1 0 0,-1-1 1 0 0,-1 0 0 0 0,-18 6-53 0 0,0 2 75 0 0,-51 19 82 0 0,-1-4 1 0 0,-22 3-158 0 0,9-3-55 0 0,31-13 407 0 0,-1-4 0 0 0,-38 4-352 0 0,42-8 472 0 0,50-12-422 0 0,18-1-104 0 0,2 0-20 0 0,0 0-34 0 0,2-2-149 0 0,15-17-1007 0 0,1-2-3996 0 0,4-1-1322 0 0</inkml:trace>
  <inkml:trace contextRef="#ctx0" brushRef="#br0" timeOffset="11878.459">3164 5471 8752 0 0,'0'0'398'0'0,"0"0"-3"0"0,0 0-11 0 0,-1 2 885 0 0,1 0-912 0 0,0 1-1 0 0,-1 0 0 0 0,1-1 0 0 0,0 1 0 0 0,0 0 0 0 0,1-1 1 0 0,-1 1-1 0 0,0-1 0 0 0,1 1 0 0 0,0 0 0 0 0,0-1 1 0 0,-1 1-1 0 0,1-1 0 0 0,1 2-356 0 0,19 37 718 0 0,-13-25-545 0 0,-1 0 0 0 0,-1 1 0 0 0,0-1 0 0 0,-1 1 0 0 0,-1 2-173 0 0,10 30 425 0 0,-2-8-78 0 0,-5-15 22 0 0,1-1 0 0 0,6 10-369 0 0,36 95 1001 0 0,-45-120-949 0 0,-1 1-1 0 0,0 0 0 0 0,-1 0 0 0 0,0 0 0 0 0,-1 0 0 0 0,0 0 1 0 0,-1 1-1 0 0,0 1-51 0 0,-1-12-147 0 0,0-1-12 0 0,0 0-193 0 0,0-2-805 0 0,-1-1 935 0 0,1-1 1 0 0,0 1-1 0 0,-1 0 0 0 0,1 0 0 0 0,-1 0 0 0 0,0 0 1 0 0,0 0-1 0 0,0-1 0 0 0,-1 2 0 0 0,1-1 0 0 0,-2-2 222 0 0,-5-12-652 0 0,-8-27-946 0 0</inkml:trace>
  <inkml:trace contextRef="#ctx0" brushRef="#br0" timeOffset="12442.769">3246 5131 10136 0 0,'0'0'464'0'0,"0"0"-10"0"0,1-2-294 0 0,-1 1-131 0 0,1 0 0 0 0,0 0 0 0 0,-1 1 0 0 0,1-1 0 0 0,0 0 0 0 0,0 0 0 0 0,0 0 0 0 0,0 1-1 0 0,0-1 1 0 0,0 1 0 0 0,0-1 0 0 0,0 1 0 0 0,0-1 0 0 0,0 1 0 0 0,0-1 0 0 0,0 1 0 0 0,0 0-29 0 0,27-7 2458 0 0,-13 4-652 0 0,5-1-1159 0 0,-1 0-1 0 0,1 2 1 0 0,0 0-1 0 0,17 1-646 0 0,81 7-35 0 0,-88-3 296 0 0,161 21 94 0 0,-105-12-282 0 0,14 6 323 0 0,84 26-396 0 0,-154-36 67 0 0,-17-5-24 0 0,38 11 278 0 0,5 4-321 0 0,-41-13 75 0 0,0 1 1 0 0,-1 1-1 0 0,0 0 1 0 0,0 1 0 0 0,0 1-1 0 0,-1 0-75 0 0,-12-8 18 0 0,0-1 0 0 0,0 1-1 0 0,0 0 1 0 0,0 0 0 0 0,-1 0 0 0 0,1 0-1 0 0,0 0 1 0 0,-1 0 0 0 0,1 0 0 0 0,0 0-1 0 0,-1 0 1 0 0,1 0 0 0 0,-1 0 0 0 0,1 0 0 0 0,-1 1-1 0 0,0-1 1 0 0,0 0 0 0 0,1 0 0 0 0,-1 0-1 0 0,0 1 1 0 0,0-1 0 0 0,0 0 0 0 0,0 0-1 0 0,0 0 1 0 0,-1 1 0 0 0,1-1 0 0 0,0 0 0 0 0,-1 0-1 0 0,1 0 1 0 0,0 0 0 0 0,-1 1 0 0 0,1-1-1 0 0,-1 0 1 0 0,0 0-18 0 0,-1 2 9 0 0,0 0 0 0 0,0 0 0 0 0,0 0-1 0 0,-1 0 1 0 0,1 0 0 0 0,-1-1 0 0 0,0 1 0 0 0,1-1 0 0 0,-1 0 0 0 0,0 0-1 0 0,-2 1-8 0 0,-75 34 0 0 0,38-18-18 0 0,-2-1 0 0 0,0-3-1 0 0,0-1 1 0 0,-11 0 18 0 0,48-12-1 0 0,1-1 0 0 0,0 0 1 0 0,-1-1-1 0 0,1 0 0 0 0,-2 0 1 0 0,6 0 53 0 0,2 0-13 0 0,28 6-275 0 0,-12-2 152 0 0,15 2 2 0 0,0 1 1 0 0,-1 2-1 0 0,27 11 81 0 0,82 43-32 0 0,-33-13 116 0 0,-53-25 163 0 0,20 15-247 0 0,-28-15 51 0 0,-17-9 164 0 0,-2 0 0 0 0,0 2-1 0 0,-1 1 1 0 0,0 2 0 0 0,4 6-215 0 0,-26-25 24 0 0,-1 1-1 0 0,0-1 1 0 0,0 1 0 0 0,0 0-1 0 0,0 0 1 0 0,0 0-1 0 0,-1 0 1 0 0,1 0-1 0 0,-1 0 1 0 0,0 1 0 0 0,0-1-1 0 0,0 0 1 0 0,0 1-1 0 0,0-1 1 0 0,-1 1-1 0 0,0-1 1 0 0,0 1 0 0 0,0-1-1 0 0,0 0 1 0 0,0 1-1 0 0,-1 1-23 0 0,0 0 15 0 0,0 0 0 0 0,-1 0 0 0 0,0 0 0 0 0,1 0 0 0 0,-2 0 0 0 0,1-1 0 0 0,-1 1 0 0 0,1-1 0 0 0,-1 1 0 0 0,0-1 0 0 0,-1 0 0 0 0,1 0 0 0 0,-4 2-15 0 0,-2 3 50 0 0,1-1 3 0 0,-1 0 0 0 0,0-1 0 0 0,0 0 0 0 0,-6 3-53 0 0,-31 15 105 0 0,-2-3 1 0 0,-1-1-1 0 0,-10 0-105 0 0,-153 43 748 0 0,63-33-748 0 0,74-17 0 0 0,-68 11 6 0 0,132-24 37 0 0,0 0 1 0 0,0-1 0 0 0,0 0 0 0 0,0 0 0 0 0,0-1 0 0 0,0-1-1 0 0,0 0 1 0 0,-10-3-44 0 0,-1 0 56 0 0,20 5-81 0 0,0 0-1 0 0,0 0 1 0 0,0 0 0 0 0,0 0 0 0 0,0-1-1 0 0,0 1 1 0 0,0-1 0 0 0,0 0 0 0 0,1 1-1 0 0,-1-1 1 0 0,0 0 0 0 0,0 0 0 0 0,1 0-1 0 0,-1 0 1 0 0,1-1 0 0 0,-1 1 0 0 0,1 0-1 0 0,-1-1 1 0 0,1 1 0 0 0,0-1 0 0 0,0 1-1 0 0,-1-2 26 0 0,-21-25-869 0 0,9 11-1576 0 0,0 4-5032 0 0</inkml:trace>
  <inkml:trace contextRef="#ctx0" brushRef="#br0" timeOffset="12912.268">3588 5067 10592 0 0,'0'0'488'0'0,"-3"1"-12"0"0,-86 21 170 0 0,42-9 365 0 0,30-8-800 0 0,1-1 1 0 0,-10 1-212 0 0,-20 3-30 0 0,0 3 0 0 0,0 1 0 0 0,1 2 0 0 0,1 2 0 0 0,-39 20 30 0 0,77-33 146 0 0,0 0 1 0 0,0 0-1 0 0,1 1 0 0 0,0-1 0 0 0,-1 1 1 0 0,1 0-1 0 0,1 0 0 0 0,-1 1 0 0 0,1-1 0 0 0,-1 1 1 0 0,1 0-1 0 0,1 1 0 0 0,-1-1 0 0 0,1 1 1 0 0,-2 2-147 0 0,2 0 226 0 0,2-6-211 0 0,0 0 0 0 0,0 0 0 0 0,0-1 0 0 0,0 1 0 0 0,0 0 0 0 0,1 1 0 0 0,-1-1 0 0 0,1 0 0 0 0,-1 0 0 0 0,1 0 0 0 0,0 0 0 0 0,0 0 0 0 0,0 0-1 0 0,0 0 1 0 0,0 1 0 0 0,1-1 0 0 0,-1 0 0 0 0,1 0 0 0 0,-1 0-15 0 0,7 12 28 0 0,1 0 0 0 0,0 0 0 0 0,1-1 0 0 0,0 0 0 0 0,1-1 0 0 0,0 0 1 0 0,9 7-29 0 0,25 32 130 0 0,-30-33-205 0 0,-13-16 35 0 0,0 0-74 0 0</inkml:trace>
  <inkml:trace contextRef="#ctx0" brushRef="#br0" timeOffset="13530.36">3983 6113 4144 0 0,'0'0'319'0'0,"0"0"89"0"0,0 0 1153 0 0,0 0 523 0 0,0 0 105 0 0,0 0-206 0 0,0 0-942 0 0,-10-8 612 0 0,-40-1-277 0 0,-14 5-589 0 0,10 1 1123 0 0,-40 4-1910 0 0,24 0 626 0 0,-32 1-300 0 0,23 0 152 0 0,-55-7-478 0 0,117 2-301 0 0,1 0 0 0 0,-1-2 1 0 0,1 0-1 0 0,-5-3 301 0 0,13 5-659 0 0,6 3 540 0 0,1-1 0 0 0,0 1 0 0 0,0-1 0 0 0,0 1 0 0 0,0-1 0 0 0,0 0 0 0 0,0 1 0 0 0,0-1 0 0 0,0 0-1 0 0,1 0 1 0 0,-1 0 0 0 0,0 0 0 0 0,0 0 0 0 0,1 0 0 0 0,-1 0 0 0 0,1 0 0 0 0,-1 0 0 0 0,0 0 0 0 0,1 0 0 0 0,0 0-1 0 0,-1 0 1 0 0,1-1 119 0 0,-3-4-502 0 0,-7-16-1111 0 0</inkml:trace>
  <inkml:trace contextRef="#ctx0" brushRef="#br0" timeOffset="69864.257">716 3277 6648 0 0,'0'0'300'0'0,"0"-2"0"0"0,0-15-180 0 0,-4-14 469 0 0,-7 17 1272 0 0,10 13-1794 0 0,0 0 0 0 0,1 1 0 0 0,-1-1-1 0 0,0 0 1 0 0,0 1 0 0 0,1-1 0 0 0,-1 1-1 0 0,0-1 1 0 0,0 1 0 0 0,0-1 0 0 0,0 1-1 0 0,1-1 1 0 0,-2 1-67 0 0,-5-4 574 0 0,6 4-266 0 0,-8-1 156 0 0,7-1-394 0 0,2 2-62 0 0,0-1 1 0 0,-1 1 0 0 0,1 0-1 0 0,0 0 1 0 0,-1-1-1 0 0,1 1 1 0 0,-1 0 0 0 0,1 0-1 0 0,0-1 1 0 0,-1 1 0 0 0,1 0-1 0 0,-1 0 1 0 0,1 0 0 0 0,-1 0-1 0 0,1 0 1 0 0,-1-1 0 0 0,1 1-1 0 0,-1 0 1 0 0,1 0-1 0 0,-1 0 1 0 0,1 0 0 0 0,-1 1-1 0 0,1-1 1 0 0,-1 0 0 0 0,1 0-1 0 0,-1 0-8 0 0,-21 6 66 0 0,9-3-49 0 0,0 1 1 0 0,-11 4-18 0 0,17-6 15 0 0,0 0 0 0 0,0 0 0 0 0,0 0 1 0 0,-6 0-16 0 0,-96 17 1466 0 0,33-6-1268 0 0,36-8-198 0 0,28-4 0 0 0,-1 1 0 0 0,0 0 0 0 0,1 0 0 0 0,0 1 0 0 0,-10 5 0 0 0,9-4 0 0 0,0 0 0 0 0,-1 0 0 0 0,-6 0 0 0 0,-21 6 0 0 0,39-9 0 0 0,0 0 0 0 0,1-1 0 0 0,-1 1 0 0 0,1 0 0 0 0,-1 0 0 0 0,1 0 0 0 0,-1 0 0 0 0,1 0 0 0 0,0 0 0 0 0,-2 2 0 0 0,-8 6 0 0 0,0-3 0 0 0,9-5 0 0 0,0-1 0 0 0,0 1 0 0 0,1 0 0 0 0,-1-1 0 0 0,1 1 0 0 0,-1 0 0 0 0,1 0 0 0 0,-1 0 0 0 0,1 0 0 0 0,-1 1 0 0 0,1-1 0 0 0,0 0 0 0 0,0 0 0 0 0,-1 1 0 0 0,1-1 0 0 0,0 1 0 0 0,0-1 0 0 0,1 1 0 0 0,-1 0 0 0 0,0-1 0 0 0,0 1 0 0 0,1 0 0 0 0,-1-1 0 0 0,1 2 0 0 0,-1 3 0 0 0,-1 0 0 0 0,1-1 0 0 0,-1 1 0 0 0,0-1 0 0 0,0 0 0 0 0,-1 0 0 0 0,1 0 0 0 0,-1 0 0 0 0,-1 0 0 0 0,1 1 0 0 0,2-4-1 0 0,0 0 1 0 0,0 0 0 0 0,0 0 0 0 0,0 0 0 0 0,1 0 0 0 0,-1 1 0 0 0,1-1-1 0 0,0 0 1 0 0,-1 0 0 0 0,1 1 0 0 0,1 1 0 0 0,-1-1 3 0 0,0 0 0 0 0,-1 0 0 0 0,1-1 0 0 0,0 1-1 0 0,-1 0 1 0 0,0 0 0 0 0,0 1-3 0 0,-4 5 39 0 0,4-8-32 0 0,1 0 0 0 0,-1 0 0 0 0,0 0 0 0 0,1 1-1 0 0,-1-1 1 0 0,1 0 0 0 0,-1 0 0 0 0,1 0-1 0 0,-1 1 1 0 0,1-1 0 0 0,0 0 0 0 0,0 1-1 0 0,0-1 1 0 0,0 0 0 0 0,0 1 0 0 0,0-1 0 0 0,0 0-1 0 0,0 0 1 0 0,0 1 0 0 0,0 0-7 0 0,5 10 56 0 0,-4-9-41 0 0,1 0 0 0 0,-1 0 0 0 0,0 0-1 0 0,-1 1 1 0 0,1-1 0 0 0,0 0 0 0 0,-1 0 0 0 0,0 1-15 0 0,0 5 42 0 0,-1 0 1 0 0,0 0-1 0 0,-1 0 1 0 0,0 0-43 0 0,0-2 22 0 0,0 0 0 0 0,1 0 1 0 0,0 0-1 0 0,1 0 0 0 0,-1 1 1 0 0,2 2-23 0 0,0 0 18 0 0,0 1 0 0 0,-1-1 0 0 0,0 1 1 0 0,-1-1-1 0 0,0 1 0 0 0,0-1 1 0 0,-4 10-19 0 0,4-11 0 0 0,0 0 0 0 0,0 1 1 0 0,1-1-1 0 0,0 0 0 0 0,1 6 0 0 0,-1 31-23 0 0,-5-15-89 0 0,3-20-13 0 0,1 0 0 0 0,-1 0 1 0 0,2 0-1 0 0,0 1 0 0 0,0-1 1 0 0,1 0-1 0 0,0 1 125 0 0,6 28-3399 0 0,-9 0-1131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5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8224 1808 8288 0 0,'0'0'638'0'0,"0"0"-188"0"0,0 0 743 0 0,0 0 372 0 0,0 0 71 0 0,0 0-176 0 0,0 0-809 0 0,0 0-355 0 0,0 0-68 0 0,2-1-23 0 0,8-4 22 0 0,1 1-1 0 0,0 0 1 0 0,1 1-1 0 0,-1 0 1 0 0,1 1-1 0 0,-1 0 1 0 0,1 1-1 0 0,3 0-226 0 0,65-5 708 0 0,-25 2-335 0 0,300-32 1319 0 0,-130 10-1208 0 0,-58 3-396 0 0,-138 19-81 0 0,14-6-7 0 0,-24 5-114 0 0,0 1 1 0 0,0 1-1 0 0,0 1 0 0 0,3 0 114 0 0,4-3-1024 0 0,-26-5 387 0 0,0 7 538 0 0,-1 1 0 0 0,1-1 0 0 0,-1 0 0 0 0,0 1 0 0 0,0-1 0 0 0,0 1 0 0 0,0-1 0 0 0,-1 1 0 0 0,1 0 0 0 0,0-1 0 0 0,-1 1 0 0 0,0 0 0 0 0,0 0 0 0 0,1 0-1 0 0,-1 0 1 0 0,-1 0 99 0 0,-9-12-1203 0 0,2 3-220 0 0,0 0 0 0 0,0 0 0 0 0,-1 1 1 0 0,-11-8 1422 0 0,-51-33-3737 0 0,62 44 3279 0 0,-19-9-424 0 0,22 12 599 0 0,1 0 0 0 0,0 0 0 0 0,0 0 1 0 0,0-1-1 0 0,-3-3 283 0 0,3 3 19 0 0,1 0 1 0 0,-1 1-1 0 0,-1-1 1 0 0,-2 0-20 0 0,-24-16 2476 0 0,20 12-1058 0 0,5 2 4674 0 0,10 7-5972 0 0,-1 0 1 0 0,1 0-1 0 0,-1-1 0 0 0,1 1 1 0 0,-1 0-1 0 0,0 0 0 0 0,1 0 1 0 0,-1 0-1 0 0,1 0 0 0 0,-1 0 1 0 0,1-1-1 0 0,-1 1 0 0 0,1 0 1 0 0,-1 0-1 0 0,1 1 0 0 0,-1-1 1 0 0,1 0-1 0 0,-1 0 0 0 0,0 0 0 0 0,1 0 1 0 0,-1 0-1 0 0,1 0 0 0 0,-1 1-120 0 0,9 0 141 0 0,-1 1 0 0 0,0 0-1 0 0,0 1 1 0 0,-1-1-1 0 0,3 2-140 0 0,22 8 296 0 0,24 9 271 0 0,-9-2-5 0 0,12 6-81 0 0,-12-5-354 0 0,-24-12 88 0 0,-1 2-1 0 0,0 0 1 0 0,0 1-1 0 0,-1 1 0 0 0,15 13-214 0 0,-32-22 103 0 0,-3-2-61 0 0,0 0 0 0 0,0 0 1 0 0,0 0-1 0 0,0 0 0 0 0,0-1 0 0 0,0 1 1 0 0,0 0-1 0 0,0-1 0 0 0,0 1 0 0 0,0-1 0 0 0,0 0 1 0 0,1 1-1 0 0,-1-1 0 0 0,0 0 0 0 0,0 1-42 0 0,2 9 368 0 0,-2-7-336 0 0,0 0-1 0 0,-1 0 0 0 0,0 0 0 0 0,1 0 0 0 0,-1 0 1 0 0,0 0-1 0 0,-1 0 0 0 0,1 0 0 0 0,0 0-31 0 0,-1 0 19 0 0,1 0-1 0 0,0 1 0 0 0,0-1 0 0 0,0 0 0 0 0,0 0 0 0 0,0 0 0 0 0,1 1-18 0 0,0-1 14 0 0,-1 0 1 0 0,1 0-1 0 0,0-1 0 0 0,-1 1 0 0 0,0 0 0 0 0,0 0 0 0 0,0 0 0 0 0,0-1 0 0 0,0 1 1 0 0,0 0-1 0 0,-1 0 0 0 0,1-1 0 0 0,-1 1 0 0 0,0 0 0 0 0,0 0 0 0 0,0-1 1 0 0,0 1-1 0 0,0-1 0 0 0,-1 1 0 0 0,1-1 0 0 0,-1 0 0 0 0,0 1 0 0 0,1-1 0 0 0,-1 0 1 0 0,-1 0-15 0 0,-138 160 868 0 0,56-62-347 0 0,52-69-349 0 0,31-29-220 0 0,2-2-391 0 0,-2 2 1126 0 0,1-6-5644 0 0,4-26 3367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5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1072 5528 0 0,'0'0'249'0'0,"0"0"-1"0"0,1-1-156 0 0,26-30 3955 0 0,4-2 1780 0 0,-9 13-4915 0 0,16-12-722 0 0,9-7-196 0 0,-4 8 6 0 0,162-109 0 0 0,-162 116 8 0 0,0 3-1 0 0,45-16-7 0 0,-18 7 77 0 0,166-58 245 0 0,-180 69-200 0 0,58-15 154 0 0,1 4 0 0 0,73-7-276 0 0,-67 20 190 0 0,1 5 0 0 0,0 6 0 0 0,0 5 0 0 0,19 6-190 0 0,-54 1 21 0 0,-1 4 0 0 0,0 4 0 0 0,0 3 0 0 0,-2 5-1 0 0,9 6-20 0 0,-46-10 8 0 0,0 1-1 0 0,-1 3 0 0 0,-1 2 0 0 0,-1 2 0 0 0,-1 2 0 0 0,-2 2 0 0 0,-1 1 0 0 0,-1 2 0 0 0,17 21-7 0 0,-18-16 47 0 0,-2 2 0 0 0,-2 1-1 0 0,4 9-46 0 0,-24-28 127 0 0,-1 1-1 0 0,0 0 1 0 0,8 23-127 0 0,-16-32 56 0 0,0 0 0 0 0,-1 1 0 0 0,-1-1 0 0 0,0 1 0 0 0,-1 0 0 0 0,0-1 0 0 0,-1 10-56 0 0,-1-7 4 0 0,-1 1 0 0 0,-1-1 0 0 0,0 1-1 0 0,-1-1 1 0 0,-2 1-4 0 0,2-7-2 0 0,0-1 0 0 0,-1 1 0 0 0,0-1 0 0 0,-1 0 0 0 0,0-1 0 0 0,-1 1 0 0 0,0-1 0 0 0,-5 6 2 0 0,-6 4-9 0 0,0 0-1 0 0,-1-1 0 0 0,-1-1 1 0 0,-1 0-1 0 0,0-2 1 0 0,-2 0-1 0 0,-16 8 10 0 0,-18 11 0 0 0,31-18 0 0 0,-1-1 0 0 0,0-1 0 0 0,-8 1 0 0 0,-30 10 38 0 0,-2-3-1 0 0,-64 12-37 0 0,15-10 89 0 0,-1-5 1 0 0,-67 0-90 0 0,89-15 77 0 0,-63-7-77 0 0,-36-11 77 0 0,-142-31-77 0 0,218 23 0 0 0,-15-2 0 0 0,-101-33 0 0 0,231 57 0 0 0,-199-67-1 0 0,161 51 5 0 0,0-1 0 0 0,2-3 0 0 0,-33-21-4 0 0,37 19 50 0 0,-7-4 173 0 0,-2-5-223 0 0,30 21 105 0 0,1 0 0 0 0,1-1 0 0 0,0 0 0 0 0,1 0-1 0 0,-5-7-104 0 0,-1-4 183 0 0,0 0 330 0 0,-11-18-513 0 0,23 33 38 0 0,0-1 0 0 0,0 1 0 0 0,1-1-1 0 0,0 0 1 0 0,1 0 0 0 0,-1 0-1 0 0,0-7-37 0 0,-2-11 89 0 0,3 20-135 0 0,1 0-1 0 0,-1 0 1 0 0,2-1-1 0 0,-1-4 47 0 0,1 10-103 0 0,0 1-1 0 0,0 0 4 0 0,0 0 18 0 0,0 0 8 0 0,0 0 2 0 0,0 0-4 0 0,0 0-16 0 0,0 0 0 0 0,0 0 16 0 0,0 0 4 0 0,0 0 0 0 0,0 0 0 0 0,0 0 0 0 0,0 0 0 0 0,0 0 0 0 0,0 0 2 0 0,0 0 4 0 0,0 0 2 0 0,0 14-53 0 0,5 89 117 0 0,-2-27 394 0 0,12 65-394 0 0,-4-49 315 0 0,-4 0-315 0 0,-4-57 144 0 0,4 20-144 0 0,3 17 128 0 0,-4 17 34 0 0,16 152 442 0 0,-11-158-10 0 0,19 71-594 0 0,-6-32 155 0 0,-13-58-158 0 0,6 12 3 0 0,4-1 6 0 0,23 92 29 0 0,-36-126-27 0 0,-1 0 0 0 0,-2 0-1 0 0,-2 6-7 0 0,3 92 54 0 0,-3-106 31 0 0,0 0 1 0 0,3 0 0 0 0,0 0 0 0 0,9 24-86 0 0,3 13 275 0 0,-12-48-133 0 0,0 0-1 0 0,8 13-141 0 0,4 10 381 0 0,-17-44-338 0 0,-1 0 0 0 0,1 0-1 0 0,-1 0 1 0 0,1 0 0 0 0,0 1-1 0 0,-1-1 1 0 0,1 0 0 0 0,0 0-1 0 0,0 0 1 0 0,0 0 0 0 0,0-1-1 0 0,0 1 1 0 0,0 0 0 0 0,0 0-1 0 0,0-1-42 0 0,2 2 250 0 0,1 0 0 0 0,0-1 0 0 0,-1 1-1 0 0,1-1 1 0 0,0 0 0 0 0,3 0-250 0 0,2 2 157 0 0,1-1-170 0 0,1-1-1 0 0,-1 0 0 0 0,5 0 14 0 0,24 3-31 0 0,40 10 15 0 0,81 16-32 0 0,-94-20 48 0 0,-4-1 0 0 0,3 1 0 0 0,-1-3 0 0 0,36-1 0 0 0,63 7 0 0 0,-100-4 2 0 0,-8-1 33 0 0,0-2 0 0 0,20-2-35 0 0,61-4 136 0 0,-1-7 0 0 0,9-6-136 0 0,-60 1 176 0 0,64-19-176 0 0,-74 9 44 0 0,14-9-44 0 0,7-2 20 0 0,-52 16 25 0 0,38-19-45 0 0,-11 3 19 0 0,-14 8-8 0 0,-1-4-1 0 0,39-27-10 0 0,98-75 35 0 0,-80 51-27 0 0,-58 40-8 0 0,-26 18 0 0 0,11-5 0 0 0,-4-3 0 0 0,-26 26-10 0 0,-8 3-48 0 0,-1 1-22 0 0,0 0 8 0 0,0 0-12 0 0,0 0-4 0 0,0 0 0 0 0,0 0 3 0 0,0 0 10 0 0,0 0 3 0 0,0 0 0 0 0,0 0-2 0 0,0 0-12 0 0,0 0-2 0 0,0 0 0 0 0,0 0 30 0 0,0 0 112 0 0,0 0 14 0 0,0 0-46 0 0,0 0-180 0 0,0 0-76 0 0,0 0-20 0 0,0 0 9 0 0,0 0 45 0 0,0 0 21 0 0,0 0 3 0 0,0 0 10 0 0,0 0 39 0 0,0 0 20 0 0,-2 0 43 0 0,0-1 1 0 0,-1 1-1 0 0,1-1 0 0 0,0 1 0 0 0,-1-1 0 0 0,1 0 0 0 0,0 0 0 0 0,0 0 0 0 0,0 0 0 0 0,-1 0 1 0 0,1-1-1 0 0,1 1 0 0 0,-1 0 0 0 0,0-1 0 0 0,0 0 0 0 0,0 1 0 0 0,1-1 0 0 0,-1 0 1 0 0,0-2 63 0 0,-5-5-377 0 0,0-2 1 0 0,1 1-1 0 0,-2-7 377 0 0,-2 0-289 0 0,-4-10-335 0 0,2 0-1 0 0,-9-27 625 0 0,-3-8-347 0 0,14 39 284 0 0,2 8 39 0 0,1-1 1 0 0,1 0-1 0 0,1 0 0 0 0,0-3 24 0 0,-39-154 434 0 0,37 140-181 0 0,2 1-1 0 0,1-1 0 0 0,2 1 0 0 0,1-26-252 0 0,0 4 279 0 0,-1-255 367 0 0,3 168-580 0 0,5-105 29 0 0,-5 156 295 0 0,1 6 789 0 0,-5-5-1179 0 0,2 63 242 0 0,1 16-153 0 0,0 0 1 0 0,-1 1 0 0 0,0-1-1 0 0,-1-1-89 0 0,2 12 6 0 0,0-1-1 0 0,0 0 0 0 0,0 0 0 0 0,0 0 1 0 0,0 0-1 0 0,0 0 0 0 0,0 0 0 0 0,0 0 1 0 0,0 0-1 0 0,0 0 0 0 0,0 0 1 0 0,0 0-1 0 0,0 0 0 0 0,0 0 0 0 0,-1 0 1 0 0,1 0-1 0 0,0 0 0 0 0,0 0 0 0 0,0 0 1 0 0,0 0-1 0 0,0 0 0 0 0,0 0 1 0 0,0 0-1 0 0,0 0 0 0 0,0 0 0 0 0,0 0 1 0 0,0 0-1 0 0,0 0 0 0 0,0 0 1 0 0,0 0-1 0 0,0 0 0 0 0,0 0 0 0 0,0 0 1 0 0,-1 0-1 0 0,1 0 0 0 0,0 0 0 0 0,0 0 1 0 0,0 0-1 0 0,0 0 0 0 0,0 0 1 0 0,0 0-1 0 0,0 0 0 0 0,0 0 0 0 0,0 0 1 0 0,0 0-1 0 0,0 0-5 0 0,-2 12-59 0 0,-1 20-203 0 0,6 22 136 0 0,2 0 1 0 0,3 5 125 0 0,2 24-55 0 0,6 26 181 0 0,9 24-126 0 0,-1-16 42 0 0,6 32 464 0 0,24 57-506 0 0,-3-2 628 0 0,-29-108-482 0 0,9 39 54 0 0,8 93-200 0 0,-35-172 0 0 0,-2 0 0 0 0,-3 8 0 0 0,0 1 0 0 0,1-61 1 0 0,0 6 0 0 0,0-1 1 0 0,0 1-1 0 0,-1-1 1 0 0,0 1-1 0 0,-1-1 0 0 0,0 0 1 0 0,-1 5-2 0 0,1-11 22 0 0,1-1-16 0 0,0-1-1 0 0,1 0 1 0 0,-1 0 0 0 0,1 1 0 0 0,0-1-1 0 0,-1 0 1 0 0,1 1 0 0 0,0-1 0 0 0,0 1 0 0 0,-1-1-1 0 0,1 0 1 0 0,0 1 0 0 0,1-1 0 0 0,-1 1-1 0 0,0-1-5 0 0,0 3 35 0 0,1-1 43 0 0,7 15-61 0 0,-9-11-13 0 0,-1-4 7 0 0,2 2 68 0 0,3-2-82 0 0,-1 20 221 0 0,-2-21-197 0 0,0 0 22 0 0,0 5-22 0 0,0-6 32 0 0,0-1 11 0 0,0 0 6 0 0,-11-19 95 0 0,5 2-50 0 0,1 1-1 0 0,-4-17-114 0 0,8 18 17 0 0,-2-5-7 0 0,-4 8-158 0 0,7 12 136 0 0,0 0 0 0 0,0 0 1 0 0,0 0-1 0 0,0 0 1 0 0,0 0-1 0 0,0 0 0 0 0,0 0 1 0 0,0 0-1 0 0,0 0 1 0 0,0-1-1 0 0,0 1 1 0 0,0 0-1 0 0,0 0 0 0 0,0 0 1 0 0,0 0-1 0 0,0 0 1 0 0,-1 0-1 0 0,1 0 0 0 0,0 0 1 0 0,0 0-1 0 0,0 0 1 0 0,0 0-1 0 0,0 0 1 0 0,0 0-1 0 0,0 0 0 0 0,0 0 1 0 0,0 0-1 0 0,0 0 1 0 0,0 0-1 0 0,0 0 0 0 0,-1 0 1 0 0,1 0-1 0 0,0 0 1 0 0,0 0-1 0 0,0 0 1 0 0,0 0-1 0 0,0 0 0 0 0,0 0 1 0 0,0 0-1 0 0,0 0 1 0 0,0 0-1 0 0,0 0 1 0 0,0 0-1 0 0,0 1 0 0 0,0-1 1 0 0,0 0-1 0 0,-1 0 1 0 0,1 0-1 0 0,0 0 0 0 0,0 0 1 0 0,0 0-1 0 0,0 0 1 0 0,0 0-1 0 0,0 0 1 0 0,0 0-1 0 0,0 0 0 0 0,0 0 1 0 0,0 0-1 0 0,0 0 1 0 0,0 1-1 0 0,0-1 0 0 0,0 0 12 0 0,-1 23-624 0 0,1-14 551 0 0,-1 1 0 0 0,1 0 1 0 0,-2 6 72 0 0,1-8-56 0 0,1-6 15 0 0,-3 6 4 0 0,-5 5-29 0 0,5-8 53 0 0,3-4 27 0 0,-1 0 0 0 0,0 1 0 0 0,1-1 0 0 0,-1 0 0 0 0,0 0 0 0 0,0 0 0 0 0,0 0 0 0 0,0 1 0 0 0,0-2 0 0 0,0 1 0 0 0,0 0 0 0 0,0 0-1 0 0,0 0 1 0 0,0 0 0 0 0,0-1 0 0 0,-1 1-14 0 0,2-1 10 0 0,0 0-1 0 0,-1 0 0 0 0,1 1 1 0 0,0-1-1 0 0,-1 0 0 0 0,1 0 1 0 0,0 0-1 0 0,0 1 0 0 0,-1-1 0 0 0,1 0 1 0 0,0 0-1 0 0,0 0 0 0 0,0 1 1 0 0,-1-1-1 0 0,1 0 0 0 0,0 0 1 0 0,0 1-1 0 0,0-1 0 0 0,0 0 1 0 0,-1 1-1 0 0,1-1 0 0 0,0 0 1 0 0,0 1-10 0 0,-2 2 45 0 0,-38 12 366 0 0,19-4-370 0 0,0-1-1 0 0,-7 1-40 0 0,-20 8-81 0 0,-39 14-110 0 0,-50 6 459 0 0,-58 6-268 0 0,-143 15 268 0 0,129-31-268 0 0,68-11 0 0 0,55-9 1 0 0,-12-3-1 0 0,31-3 15 0 0,60-2-2 0 0,-37 2 56 0 0,-2-1 0 0 0,1-3 0 0 0,-14-3-69 0 0,7-2 100 0 0,-13-6-100 0 0,46 7-343 0 0,0 0 0 0 0,0-1 0 0 0,1-1 0 0 0,0-1 1 0 0,-1-1 342 0 0,-19-12-1590 0 0</inkml:trace>
  <inkml:trace contextRef="#ctx0" brushRef="#br0" timeOffset="2847.559">1580 2064 10592 0 0,'0'0'944'0'0,"0"0"-752"0"0,0 0-192 0 0,0 0 0 0 0,0 0 1152 0 0,0 0 200 0 0,3 13 40 0 0,3 0 7 0 0,0 0-1399 0 0,-6-13-288 0 0,0 15-47 0 0,0-15-6257 0 0</inkml:trace>
  <inkml:trace contextRef="#ctx0" brushRef="#br0" timeOffset="4972.27">3716 1304 5528 0 0,'0'0'422'0'0,"0"0"-111"0"0,0 0 560 0 0,5-4 3141 0 0,13-9-2719 0 0,-17 12-1034 0 0,2 0-115 0 0,0 0 0 0 0,0-1 0 0 0,0 1 0 0 0,0 0 1 0 0,0-1-1 0 0,0 0 0 0 0,0 1 0 0 0,0-2-144 0 0,-3 3 39 0 0,3-2 61 0 0,0 0 1 0 0,1 1 0 0 0,-1-1 0 0 0,1 1 0 0 0,-1 0-1 0 0,1 0 1 0 0,0 0 0 0 0,-1 1 0 0 0,1-1 0 0 0,3 1-101 0 0,-5 0 104 0 0,0-1 13 0 0,1-1-99 0 0,0 2 53 0 0,-1-1 0 0 0,1 0 0 0 0,0 1 1 0 0,-1-1-1 0 0,1 1 0 0 0,0 0 0 0 0,-1 0 0 0 0,1 0 0 0 0,0 0 0 0 0,0 0-71 0 0,113-4 883 0 0,-64 0 380 0 0,-36 2-1162 0 0,0 0 0 0 0,6 1-101 0 0,16 0 557 0 0,10-4-557 0 0,-3 1 288 0 0,68-7 469 0 0,-35 3-162 0 0,41 2-595 0 0,93-3 310 0 0,39 9-172 0 0,-187 6-138 0 0,-50-4-21 0 0,-1-1-144 0 0,-10-1 137 0 0,-1 0-54 0 0,-2 0-22 0 0,0 0-100 0 0,0 0-41 0 0,0 0-10 0 0,0 0-50 0 0,0 0-208 0 0,0 0-95 0 0,0 0-22 0 0,0 0-200 0 0,0 0-837 0 0,0 0-370 0 0,-3-2-71 0 0,-14-5-17 0 0</inkml:trace>
  <inkml:trace contextRef="#ctx0" brushRef="#br0" timeOffset="5431.421">4661 951 9416 0 0,'0'0'208'0'0,"0"0"33"0"0,0 0 16 0 0,2 2-33 0 0,3 1-184 0 0,0 1-1 0 0,0-1 1 0 0,1 0 0 0 0,-1 0-1 0 0,1-1 1 0 0,0 0-1 0 0,0 0 1 0 0,4 1-40 0 0,13 5 529 0 0,5 3 179 0 0,0-1 0 0 0,26 6-708 0 0,-41-12 238 0 0,0 0-1 0 0,11 6-237 0 0,7 3 390 0 0,126 44 1865 0 0,-89-17-825 0 0,-68-39-1412 0 0,1 0 0 0 0,-1-1 0 0 0,0 1-1 0 0,0 0 1 0 0,1 0 0 0 0,-1-1 0 0 0,0 1 0 0 0,0 0 0 0 0,0 0-1 0 0,0-1 1 0 0,0 1 0 0 0,0 0 0 0 0,0 0 0 0 0,0 0 0 0 0,0 0-18 0 0,0-1 33 0 0,5 14 133 0 0,-4-13-154 0 0,0-1-1 0 0,-1 1 0 0 0,1 0 1 0 0,-1 0-1 0 0,0 0 1 0 0,1 0-1 0 0,-1 0 0 0 0,0 0 1 0 0,0 0-1 0 0,1 0 1 0 0,-1 0-1 0 0,0 0 1 0 0,0 0-1 0 0,0 0 0 0 0,0 0 1 0 0,0 0-1 0 0,-1 0 1 0 0,1 0-1 0 0,0 0 0 0 0,0 0 1 0 0,-1 0-1 0 0,1 0 1 0 0,0 0-1 0 0,-1 0 1 0 0,1 0-1 0 0,-1 0 0 0 0,0 0 1 0 0,0 0-12 0 0,-1 3 30 0 0,-1 0 0 0 0,1 0 0 0 0,-1 0 0 0 0,1 1 0 0 0,0-1 1 0 0,1 0-1 0 0,-1 1 0 0 0,1-1 0 0 0,0 1 0 0 0,0 0-30 0 0,-1 1 30 0 0,-1 0 0 0 0,1 0 0 0 0,-1 0 1 0 0,0-1-1 0 0,-1 1 0 0 0,1-1 0 0 0,-1 0 0 0 0,0 0 0 0 0,0-1 0 0 0,-1 2-30 0 0,-2 2 87 0 0,-1 0 18 0 0,0-1 0 0 0,0 1 0 0 0,-1-2 0 0 0,0 1 0 0 0,-3 1-105 0 0,-25 19 224 0 0,24-16-87 0 0,-1-1 0 0 0,0-1 1 0 0,-8 4-138 0 0,-3 2 134 0 0,22-13-152 0 0,-3 2-91 0 0,1-1 0 0 0,0 0 0 0 0,-1 0 0 0 0,0-1 0 0 0,1 1 0 0 0,-6 0 109 0 0,-8 5-1694 0 0,17-7-251 0 0,2-1-3833 0 0</inkml:trace>
  <inkml:trace contextRef="#ctx0" brushRef="#br0" timeOffset="9060.569">7243 1514 12872 0 0,'0'0'568'0'0,"0"0"120"0"0,0 0-552 0 0,0 0-136 0 0,0 0 0 0 0,0 0 0 0 0,0 0-664 0 0,0 0-160 0 0,0 0-32 0 0,0 0-8 0 0</inkml:trace>
  <inkml:trace contextRef="#ctx0" brushRef="#br0" timeOffset="12031.803">8038 977 1840 0 0,'0'0'480'0'0,"0"0"1343"0"0,0 0 582 0 0,0 0 115 0 0,0 0-220 0 0,0 0-1038 0 0,0 0-454 0 0,0 0-88 0 0,0 0-89 0 0,0 0-314 0 0,0 0-130 0 0,0 0-26 0 0,0 0-54 0 0,0 0-183 0 0,0 0-696 0 0,0 0-2811 0 0,0 0-1203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5:5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101 175 3224 0 0,'2'-1'240'0'0,"2"-4"581"0"0,1 0 0 0 0,-1-1-1 0 0,0 1 1 0 0,-1-1 0 0 0,1 1 0 0 0,-1-1 0 0 0,0 0-1 0 0,0 0 1 0 0,-1 0 0 0 0,0-1 0 0 0,1-4-821 0 0,0-4 494 0 0,-1-1 1 0 0,0 1 0 0 0,-1-1 0 0 0,-1-8-495 0 0,0 24 28 0 0,0-1 1 0 0,0 0-1 0 0,0 1 1 0 0,0-1 0 0 0,-1 1-1 0 0,1-1 1 0 0,0 0-1 0 0,0 1 1 0 0,-1-1 0 0 0,1 1-1 0 0,0-1 1 0 0,-1 1-1 0 0,1-1 1 0 0,0 1 0 0 0,-1-1-1 0 0,1 1 1 0 0,-1-1-1 0 0,1 1 1 0 0,-1 0 0 0 0,1-1-1 0 0,-1 1 1 0 0,1 0-1 0 0,-1-1 1 0 0,1 1 0 0 0,-1 0-1 0 0,1-1 1 0 0,-1 1-1 0 0,0 0 1 0 0,1 0 0 0 0,-1 0-1 0 0,1 0 1 0 0,-1 0-1 0 0,0 0 1 0 0,1 0 0 0 0,-1 0-1 0 0,0 0 1 0 0,1 0-1 0 0,-1 0 1 0 0,1 0 0 0 0,-1 0-1 0 0,0 0-28 0 0,-2 1 36 0 0,0-1 0 0 0,0 1 0 0 0,-1 0 0 0 0,1 0 0 0 0,0 0 0 0 0,0 0 0 0 0,-2 2-36 0 0,-1 1 0 0 0,0 0 0 0 0,0 1 0 0 0,1-1 0 0 0,-1 1 0 0 0,1 1 0 0 0,1-1 0 0 0,-1 1 0 0 0,1 0 0 0 0,0 0 0 0 0,0 0 0 0 0,0 1 0 0 0,-8 12 0 0 0,7-10 21 0 0,0 0 1 0 0,1 1 0 0 0,0-1 0 0 0,1 1 0 0 0,0 0-1 0 0,0 0 1 0 0,1 0 0 0 0,0 0 0 0 0,1 0 0 0 0,0 0 0 0 0,1 4-22 0 0,1-8-84 0 0,0 0 0 0 0,0-1 1 0 0,1 1-1 0 0,0-1 1 0 0,0 1-1 0 0,0-1 1 0 0,1 0-1 0 0,0 1 1 0 0,0-1-1 0 0,0-1 1 0 0,0 1-1 0 0,1 0 1 0 0,0-1-1 0 0,3 3 84 0 0,11 8-5366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6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1750 515 15808 0 0,'0'0'726'0'0,"0"0"-21"0"0,1-1-434 0 0,4-1-219 0 0,-1-1 1 0 0,1 1-1 0 0,-1-1 1 0 0,0 0-1 0 0,0 0 0 0 0,0-1 1 0 0,-1 1-1 0 0,3-4-52 0 0,28-35 308 0 0,-27 34-247 0 0,0-1-34 0 0,-1 0-3 0 0,1 0 0 0 0,0 0 0 0 0,0 1 0 0 0,1 0 0 0 0,1 1 0 0 0,0 0-24 0 0,15-11 61 0 0,-2 2 8 0 0,17-10-69 0 0,-19 16 8 0 0,1 1-1 0 0,-1 1 0 0 0,2 1 0 0 0,-1 0 0 0 0,1 2 0 0 0,0 1 0 0 0,0 0 0 0 0,0 2 0 0 0,2 0-7 0 0,5-1 18 0 0,-23 1-12 0 0,1 1 0 0 0,0 1 0 0 0,0-1-1 0 0,-1 1 1 0 0,1 0 0 0 0,0 1 0 0 0,-1 0-1 0 0,6 1-5 0 0,6 1 2 0 0,-15-3 2 0 0,0 0 0 0 0,0 1 0 0 0,0-1 0 0 0,0 1 0 0 0,-1 0 0 0 0,1 0 0 0 0,0 0 0 0 0,0 0 0 0 0,-1 0 0 0 0,1 1 0 0 0,-1-1 0 0 0,1 1 0 0 0,1 1-4 0 0,6 8 11 0 0,-10-6-12 0 0,0-4 1 0 0,-1 5 0 0 0,1 0 0 0 0,-1 0 0 0 0,0 0 0 0 0,-1-1 0 0 0,1 1 0 0 0,-1 0 0 0 0,0-1-1 0 0,-3 5 1 0 0,-24 41 11 0 0,26-46-7 0 0,-3 5 5 0 0,-22 34 173 0 0,2 2 1 0 0,3 0 0 0 0,-4 14-183 0 0,-1-1 228 0 0,21-47-166 0 0,0 1 0 0 0,1-1 0 0 0,1 1 0 0 0,0 0 0 0 0,1 1-1 0 0,1-1 1 0 0,-1 6-62 0 0,1 3 91 0 0,1-15-72 0 0,1 0 0 0 0,0 1 0 0 0,1-1 0 0 0,0 0 0 0 0,0 1 0 0 0,0-1 0 0 0,1 1 0 0 0,0 1-19 0 0,9 26 59 0 0,-10-33-88 0 0,1 0-1 0 0,-1 0 1 0 0,1 0 0 0 0,0 0 0 0 0,-1 0 0 0 0,1 0 0 0 0,0 0-1 0 0,0 0 1 0 0,0 0 0 0 0,1-1 0 0 0,-1 1 0 0 0,0 0 0 0 0,1-1-1 0 0,-1 1 1 0 0,0-1 0 0 0,2 1 29 0 0,17 12-5478 0 0,-8-5-702 0 0</inkml:trace>
  <inkml:trace contextRef="#ctx0" brushRef="#br0" timeOffset="407.439">1900 1310 13360 0 0,'0'0'592'0'0,"0"0"120"0"0,0 0-568 0 0,0 0-144 0 0,0 0 0 0 0,0 0 0 0 0,0 0 72 0 0,0 0-8 0 0,0 0-64 0 0,0 0 96 0 0</inkml:trace>
  <inkml:trace contextRef="#ctx0" brushRef="#br0" timeOffset="1108.844">1930 1287 13184 0 0,'0'0'604'0'0,"0"0"-14"0"0,2 0-376 0 0,27-1-189 0 0,-19 0-87 0 0,0 1 1 0 0,0 0 0 0 0,0 0 0 0 0,-1 1 0 0 0,1 0 0 0 0,0 1 0 0 0,7 2 61 0 0,-6 0-26 0 0,0 1 1 0 0,-1 0-1 0 0,1 1 1 0 0,-1 0-1 0 0,0 0 1 0 0,-1 1-1 0 0,0 0 0 0 0,0 1 1 0 0,0 0-1 0 0,-1 0 1 0 0,0 1-1 0 0,3 5 26 0 0,-1-4-10 0 0,-9-9 10 0 0,0 0 0 0 0,1 1 0 0 0,-1-1 0 0 0,0 0 0 0 0,0 1 0 0 0,0-1 0 0 0,0 1 0 0 0,0-1 0 0 0,0 1 0 0 0,0-1 0 0 0,0 1 0 0 0,-1 0 0 0 0,1 0 0 0 0,0-1 0 0 0,-1 1 0 0 0,3 7 16 0 0,-3-8 62 0 0,0-1 10 0 0,0 0-6 0 0,0 0 14 0 0,0 0 66 0 0,0 0 29 0 0,0 0 8 0 0,-2 0-33 0 0,-6 0-164 0 0,1-1 0 0 0,-1 0 0 0 0,1-1 0 0 0,0 0 0 0 0,0 0 0 0 0,0-1 0 0 0,0 0 0 0 0,0 0 0 0 0,0 0 0 0 0,-4-4-2 0 0,2-1-24 0 0,6 5 118 0 0,1-1 0 0 0,0 1 0 0 0,-1 0-1 0 0,1-1 1 0 0,0 0 0 0 0,0-1-94 0 0,1 3 38 0 0,1 1 0 0 0,0-1 1 0 0,-1 1-1 0 0,1-1 0 0 0,0 1 0 0 0,0-1 1 0 0,0 1-1 0 0,0-1 0 0 0,0 0 1 0 0,0 1-1 0 0,0-1 0 0 0,0 1 0 0 0,1-1 1 0 0,-1 1-1 0 0,0-1 0 0 0,1 1 0 0 0,0-1-37 0 0,2-7 208 0 0,1 1 0 0 0,0 0 0 0 0,1 0 1 0 0,0 0-1 0 0,4-5-209 0 0,0 1 224 0 0,-8 9-187 0 0,0 1 0 0 0,1 0 0 0 0,0 0 1 0 0,-1-1-1 0 0,1 1 0 0 0,0 0 1 0 0,0 1-1 0 0,0-1 0 0 0,1 0 0 0 0,-1 0 1 0 0,0 1-1 0 0,0 0 0 0 0,1-1 0 0 0,0 1-37 0 0,18-8-12 0 0,-17 7 39 0 0,1 0 0 0 0,0 0 1 0 0,0 0-1 0 0,0 0 0 0 0,0 1 0 0 0,1 0 0 0 0,-1 0 0 0 0,0 1 0 0 0,5-1-27 0 0,-3 2 7 0 0,1 0-1 0 0,0 0 1 0 0,-1 1-1 0 0,1 0 0 0 0,-1 1 1 0 0,0-1-1 0 0,0 1 1 0 0,0 1-1 0 0,0-1 0 0 0,1 2-6 0 0,1 1 0 0 0,-4 0 16 0 0,-4-4 59 0 0,-1 0-59 0 0,0 0-1 0 0,-1 0 0 0 0,1 0 1 0 0,-1 0-1 0 0,1 0 1 0 0,-1 0-1 0 0,0 0 0 0 0,0 0 1 0 0,0-1-1 0 0,0 1 1 0 0,0 0-1 0 0,0-1 0 0 0,0 1 1 0 0,0 0-1 0 0,-1-1 1 0 0,1 1-1 0 0,-1-1 0 0 0,1 0 1 0 0,-1 0-1 0 0,1 1 1 0 0,-1-1-1 0 0,0 0 0 0 0,0 0-15 0 0,-7 4 16 0 0,0-1 0 0 0,0 0-1 0 0,-1 0 1 0 0,-1-1-16 0 0,0 1 26 0 0,8-3-32 0 0,-1 0-1 0 0,0-1 1 0 0,1 1 0 0 0,-1-1 0 0 0,0 0 0 0 0,1 0 0 0 0,-1 0 0 0 0,0 0 0 0 0,0-1-1 0 0,1 1 1 0 0,-1-1 0 0 0,0 0 0 0 0,1 0 0 0 0,-1 0 0 0 0,-1-1 6 0 0,-16-3-5361 0 0,16 1-367 0 0</inkml:trace>
  <inkml:trace contextRef="#ctx0" brushRef="#br0" timeOffset="1858.664">3087 0 9872 0 0,'0'0'454'0'0,"0"0"-11"0"0,0 0-184 0 0,0 0 281 0 0,0 0 150 0 0,0 0 29 0 0,0 0-20 0 0,0 0-117 0 0,0 0-50 0 0,0 0-10 0 0,0 0-53 0 0,0 0-213 0 0,0 0-96 0 0,0 0-21 0 0,0 0-15 0 0,0 0-47 0 0,0 0-3 0 0,-2 1 13 0 0,-4 3-52 0 0,0 0 0 0 0,-1 0 0 0 0,2 0 1 0 0,-1 1-1 0 0,0 0 0 0 0,1 0 0 0 0,0 0 0 0 0,0 1 0 0 0,0 0 0 0 0,1 0 0 0 0,-3 5-35 0 0,4-6 34 0 0,1-1 0 0 0,-1 1-1 0 0,1 0 1 0 0,0 0 0 0 0,0 0 0 0 0,1 0-1 0 0,0 0 1 0 0,0 1 0 0 0,0-1-1 0 0,0 0 1 0 0,1 0 0 0 0,0 1-1 0 0,0-1 1 0 0,0 0 0 0 0,1 1-1 0 0,0 4-33 0 0,1-7 17 0 0,-1 0-1 0 0,0 0 0 0 0,0 0 0 0 0,1 0 0 0 0,0 0 0 0 0,0 0 1 0 0,0 0-1 0 0,0-1 0 0 0,1 2-16 0 0,10 15 112 0 0,-5-8-18 0 0,0 0 1 0 0,1 0 0 0 0,0-1-1 0 0,8 7-94 0 0,22 25 316 0 0,13 26 348 0 0,36 60-664 0 0,-79-111 0 0 0,-1 1 0 0 0,0 0 0 0 0,-1 1 0 0 0,-1 0 0 0 0,-1 0 0 0 0,2 14 0 0 0,-5-24 8 0 0,-1 0-1 0 0,0 0 0 0 0,0 0 1 0 0,-1 0-1 0 0,-1 0 0 0 0,1 0 1 0 0,-1 0-1 0 0,-1 0 0 0 0,0 0 1 0 0,-1 4-8 0 0,1-9 2 0 0,1 1 1 0 0,-1-1-1 0 0,0 0 1 0 0,0 0 0 0 0,-1 0-1 0 0,1 0 1 0 0,-1 0-1 0 0,0 0 1 0 0,0-1 0 0 0,0 1-1 0 0,0-1 1 0 0,-1 0 0 0 0,1 0-1 0 0,-1 0 1 0 0,0-1-1 0 0,0 1 1 0 0,0-1 0 0 0,0 0-1 0 0,0 0 1 0 0,-1 0-1 0 0,0 0-2 0 0,-13 4 22 0 0,-34 9-195 0 0,48-14 141 0 0,0 0 1 0 0,0-1-1 0 0,0 1 1 0 0,0-1-1 0 0,0 0 1 0 0,0 0-1 0 0,0-1 0 0 0,0 1 1 0 0,0-1-1 0 0,0 0 1 0 0,-2-1 31 0 0,-12-2-59 0 0,15 4 56 0 0,-1-1 0 0 0,1 1-1 0 0,0-1 1 0 0,0 0 0 0 0,0 0 0 0 0,0 0-1 0 0,0-1 1 0 0,0 1 0 0 0,0-1-1 0 0,0 0 1 0 0,-1-1 3 0 0,-5-4 72 0 0,8 6 20 0 0,1 1-16 0 0,0 0-11 0 0,0 0 1 0 0,7 10 1 0 0,-4-7-64 0 0,13 20 0 0 0,-1 0 0 0 0,-1 1 0 0 0,-1 1 0 0 0,0 1-3 0 0,2 6 112 0 0,9 20 166 0 0,-15-31-103 0 0,1 1 0 0 0,1-2 1 0 0,3 4-176 0 0,-3-4 231 0 0,0 1 1 0 0,8 20-232 0 0,-9-17 143 0 0,1-1 1 0 0,2 4-144 0 0,7 12 2 0 0,-16-31-2 0 0,-2-4 0 0 0,0 0 0 0 0,0-1 0 0 0,0 1 0 0 0,0-1 0 0 0,1 1 0 0 0,-1-1 0 0 0,2 0 0 0 0,-1 1-121 0 0,0-1-1 0 0,0 0 1 0 0,0 0-1 0 0,0 0 1 0 0,1-1-1 0 0,-1 1 1 0 0,1-1-1 0 0,0 0 1 0 0,0 0-1 0 0,1 1 122 0 0,17 2-5374 0 0,-3-4-780 0 0</inkml:trace>
  <inkml:trace contextRef="#ctx0" brushRef="#br0" timeOffset="2546.13">3906 188 4608 0 0,'0'0'208'0'0,"-1"-2"-9"0"0,0 0 30 0 0,-1 0 1 0 0,0-1 0 0 0,1 1 0 0 0,0-1 0 0 0,-1 0-1 0 0,1 1 1 0 0,0-1 0 0 0,0-1-230 0 0,-1-15 5558 0 0,3 15-4133 0 0,-1 1-1062 0 0,0 0 0 0 0,0 0 0 0 0,1 0 0 0 0,-1 0 0 0 0,1 0 1 0 0,0 1-1 0 0,0-1 0 0 0,0 0 0 0 0,2-2-363 0 0,-1 0 86 0 0,1 0 0 0 0,0 1 0 0 0,1-1 0 0 0,-1 1 0 0 0,1 0 0 0 0,0 0-1 0 0,0 0 1 0 0,3-1-86 0 0,1-2-114 0 0,1 2-1 0 0,0-1 0 0 0,0 1 0 0 0,0 1 0 0 0,0 0 0 0 0,1 0 0 0 0,6-1 115 0 0,4 0-15 0 0,1 2 0 0 0,0 0 0 0 0,-1 2 0 0 0,19 0 15 0 0,-25 1 43 0 0,-1 0-1 0 0,1 1 1 0 0,0 1-1 0 0,0 0 1 0 0,0 1-1 0 0,1 2-42 0 0,-9-2 30 0 0,0 0-1 0 0,0 1 1 0 0,-1 0-1 0 0,0 0 1 0 0,0 1 0 0 0,0-1-1 0 0,0 1 1 0 0,-1 0-1 0 0,1 1 1 0 0,-1-1-1 0 0,2 5-29 0 0,-4-5 13 0 0,0 0 0 0 0,0 1 0 0 0,0 0 0 0 0,-1 0 0 0 0,0-1 0 0 0,0 1 0 0 0,0 0 0 0 0,-1 0 0 0 0,0 0 0 0 0,0 0 0 0 0,-1 0 0 0 0,1 1-13 0 0,-1 15 76 0 0,1-19-64 0 0,-1 0-1 0 0,1-1 1 0 0,-1 1-1 0 0,1 0 0 0 0,-1 0 1 0 0,0-1-1 0 0,0 1 0 0 0,-1-1 1 0 0,1 1-1 0 0,0-1 0 0 0,-1 1 1 0 0,1-1-1 0 0,-1 1-11 0 0,-10 18 76 0 0,3-3 12 0 0,-1 0 0 0 0,-1-1 0 0 0,-1 0 0 0 0,0 0-1 0 0,-1-1 1 0 0,-3 2-88 0 0,-2 3 153 0 0,1 0 0 0 0,1 1 0 0 0,0 2-153 0 0,5-5 72 0 0,0-1-14 0 0,1 0 0 0 0,0 3-58 0 0,7-14 16 0 0,1-1 1 0 0,0 1-1 0 0,0-1 1 0 0,0 1-1 0 0,1 0 1 0 0,0 0-1 0 0,0 0 1 0 0,1 3-17 0 0,0-8 0 0 0,0 0 0 0 0,1 0 1 0 0,-1 0-1 0 0,1 1 0 0 0,0-1 1 0 0,-1 0-1 0 0,1 0 0 0 0,0 0 0 0 0,0 0 1 0 0,0 0-1 0 0,1-1 0 0 0,-1 1 1 0 0,0 0-1 0 0,1 0 0 0 0,-1-1 0 0 0,1 1 1 0 0,-1-1-1 0 0,1 1 0 0 0,0-1 1 0 0,0 0-1 0 0,0 0 0 0 0,0 0 1 0 0,0 0-1 0 0,0 0 0 0 0,0 0 0 0 0,10 4-42 0 0,-1 0-1 0 0,1-2 1 0 0,0 1 0 0 0,2-1 42 0 0,-3 0 12 0 0,12 1-15 0 0,0 0 0 0 0,23 1 3 0 0,8 0-122 0 0,-39-3 91 0 0,0-2 0 0 0,14 0 31 0 0,-5-1-54 0 0,-22 1 113 0 0,-2 0 30 0 0,0 0 93 0 0,0 0 12 0 0,0 0-2 0 0,0 0-16 0 0,0 0-66 0 0,-1 10-65 0 0,0 0 0 0 0,0-1 0 0 0,-1 1 0 0 0,-1-1 1 0 0,0 3-46 0 0,-5 17 0 0 0,3-8-4 0 0,2-8 27 0 0,0 0 1 0 0,1 0-1 0 0,1 0 1 0 0,0 1-1 0 0,0-1 0 0 0,2 8-23 0 0,13 78 297 0 0,-6-51 257 0 0,1 31-554 0 0,-5-29 353 0 0,0 26 229 0 0,-10 46-112 0 0,5-117-445 0 0,0 0 0 0 0,0 0-1 0 0,-1 1 1 0 0,1-1-1 0 0,-1 0 1 0 0,-1-1 0 0 0,1 1-1 0 0,-1 0 1 0 0,0-1 0 0 0,0 1-1 0 0,0-1 1 0 0,-2 2-25 0 0,-9 10 31 0 0,0-1 1 0 0,-9 6-32 0 0,20-18-15 0 0,-3 0-252 0 0,1 1-1 0 0,-1-1 0 0 0,0 0 0 0 0,0-1 0 0 0,0 1 1 0 0,0-1-1 0 0,0 0 0 0 0,-1-1 0 0 0,1 1 0 0 0,-1-1 1 0 0,1-1-1 0 0,-1 1 0 0 0,-3-1 268 0 0,2 0-404 0 0,0 0 0 0 0,0 0 0 0 0,0-1 0 0 0,-4-1 404 0 0,4 0-408 0 0,1 0 1 0 0,-1-1-1 0 0,1 0 1 0 0,-4-2 407 0 0</inkml:trace>
  <inkml:trace contextRef="#ctx0" brushRef="#br0" timeOffset="4013.379">0 2426 7368 0 0,'0'0'333'0'0,"0"0"0"0"0,0 0 38 0 0,0 0 944 0 0,0 0 439 0 0,0 0 92 0 0,2-1-218 0 0,-1 1-1553 0 0,-1 0 1 0 0,1-1 0 0 0,0 1-1 0 0,0 0 1 0 0,-1-1 0 0 0,1 1 0 0 0,0-1-1 0 0,0 1 1 0 0,-1-1 0 0 0,1 1-1 0 0,-1-1 1 0 0,1 1 0 0 0,0-1 0 0 0,-1 0-1 0 0,1 1 1 0 0,-1-1 0 0 0,0 0-1 0 0,1 0 1 0 0,-1 0-76 0 0,2 0 55 0 0,-1 0 1 0 0,1 0-1 0 0,-1 0 0 0 0,1 0 0 0 0,-1 0 1 0 0,1 1-1 0 0,0-1 0 0 0,-1 0 1 0 0,1 1-1 0 0,0-1-55 0 0,0 1 103 0 0,0-2-7 0 0,1 1 0 0 0,0 0 0 0 0,0 0-1 0 0,0 0 1 0 0,0 1 0 0 0,-1-1 0 0 0,1 1 0 0 0,0 0-1 0 0,0-1 1 0 0,2 1-96 0 0,14-2 389 0 0,66-11 367 0 0,-56 9-461 0 0,-1 2-1 0 0,0 1 1 0 0,25 2-295 0 0,1 1 186 0 0,23 0-94 0 0,-1 3 0 0 0,1 4 0 0 0,14 5-92 0 0,-60-9 44 0 0,1-3-1 0 0,11 0-43 0 0,-17-1 28 0 0,-1 0-1 0 0,1 2 0 0 0,-1 1 0 0 0,2 1-27 0 0,-5 1-5 0 0,-18-7 36 0 0,2 0-553 0 0,-5 0 444 0 0,-1-1 0 0 0,1 1 0 0 0,-1-1 0 0 0,1 0-1 0 0,-1 1 1 0 0,0-1 0 0 0,1 1 0 0 0,-1-1-1 0 0,0 0 1 0 0,0 1 0 0 0,0-1 0 0 0,-1-1 78 0 0,-3-11-1627 0 0,-6-4-4759 0 0</inkml:trace>
  <inkml:trace contextRef="#ctx0" brushRef="#br0" timeOffset="4427.036">745 2051 4144 0 0,'0'0'319'0'0,"0"0"73"0"0,0 0 1087 0 0,0 0 501 0 0,1 1 100 0 0,15 7 120 0 0,1 0-1 0 0,3 0-2199 0 0,-6-2 354 0 0,-1 0 0 0 0,1 1 1 0 0,11 8-355 0 0,-5-3 410 0 0,0 0 1 0 0,19 7-411 0 0,6 4 346 0 0,10 6-8 0 0,-20-11 391 0 0,25 18-729 0 0,-50-29 204 0 0,0 0 1 0 0,-1 1 0 0 0,0 0-1 0 0,0 0 1 0 0,-1 1-1 0 0,0 0 1 0 0,6 10-205 0 0,-13-17 52 0 0,0 0 0 0 0,-1 1 0 0 0,1-1 0 0 0,-1 1 0 0 0,1-1 1 0 0,-1 1-1 0 0,0-1 0 0 0,0 1 0 0 0,0-1 0 0 0,-1 1 0 0 0,1-1 0 0 0,0 0 0 0 0,-1 1 0 0 0,1-1 0 0 0,-1 1 0 0 0,0-1 0 0 0,-1 1-52 0 0,0 4 90 0 0,0-1-1 0 0,-1 1 0 0 0,0-1 1 0 0,-1 0-1 0 0,0 0 0 0 0,0 0-89 0 0,-36 30 578 0 0,31-24-491 0 0,-2 0 1 0 0,0-1 0 0 0,0 0 0 0 0,-1-1 0 0 0,0-1-1 0 0,-2 2-87 0 0,-4 0 0 0 0,5-3 0 0 0,0 1 0 0 0,0 1 0 0 0,-1 2 0 0 0,-10 8 8 0 0,5-4-1851 0 0,7-4-3327 0 0,2-3-1312 0 0</inkml:trace>
  <inkml:trace contextRef="#ctx0" brushRef="#br0" timeOffset="4761.222">1544 3258 14336 0 0,'0'0'661'0'0,"0"0"-17"0"0,-1-1-415 0 0,-3-6-174 0 0,1 1-1 0 0,0 0 1 0 0,0-1-1 0 0,1 0 1 0 0,0 1 0 0 0,0-1-1 0 0,0-5-54 0 0,-1-5 346 0 0,2-1-1 0 0,1-13-345 0 0,2-3 677 0 0,1 1 0 0 0,2-1 0 0 0,9-30-677 0 0,-4 18 489 0 0,6-16 386 0 0,16-43-875 0 0,-18 61 140 0 0,-4 19-132 0 0,1 0 1 0 0,1 1-1 0 0,12-20-8 0 0,9-15 0 0 0,-20 35-12 0 0,1 1 0 0 0,1 0 0 0 0,1 2 0 0 0,1-1 0 0 0,9-7 12 0 0,-17 20-3 0 0,0 0-1 0 0,0 1 0 0 0,1 0 0 0 0,0 0 0 0 0,1 1 0 0 0,-1 0 0 0 0,1 1 0 0 0,0 0 1 0 0,1 1-1 0 0,9-3 4 0 0,-19 8 13 0 0,0-1 1 0 0,0 1-1 0 0,0 0 0 0 0,0 0 1 0 0,0 0-1 0 0,0 0 1 0 0,0 0-1 0 0,0 0 0 0 0,0 0 1 0 0,0 1-1 0 0,1-1 1 0 0,-1 1-1 0 0,0-1 0 0 0,0 1 1 0 0,-1 0-1 0 0,1 0 1 0 0,0 0-1 0 0,0 0 0 0 0,0 0 1 0 0,1 2-14 0 0,2 1-20 0 0,0 1 1 0 0,0 0-1 0 0,-1 0 1 0 0,0 0-1 0 0,3 5 20 0 0,3 4 24 0 0,-3-5-24 0 0,-2 0 0 0 0,1 0 0 0 0,-1 0 0 0 0,-1 0 0 0 0,0 1 0 0 0,0 0 0 0 0,2 10 0 0 0,2 9 0 0 0,-2 1 0 0 0,-1 5 0 0 0,1 25 0 0 0,-3 1 0 0 0,-3 9 0 0 0,-3 56 0 0 0,2-107 25 0 0,-1 0-1 0 0,-1 3-24 0 0,-2 36-682 0 0,5-58 420 0 0,-1 1-1 0 0,1-1 1 0 0,0 1 0 0 0,0 0-1 0 0,0-1 1 0 0,-1 1 0 0 0,1-1-1 0 0,0 1 1 0 0,0-1 0 0 0,-1 0-1 0 0,1 1 1 0 0,0-1-1 0 0,-1 1 1 0 0,1-1 0 0 0,-1 1-1 0 0,1-1 1 0 0,0 0 0 0 0,-1 1-1 0 0,1-1 1 0 0,-1 0 0 0 0,1 0-1 0 0,-1 1 263 0 0,-1 0-6106 0 0</inkml:trace>
  <inkml:trace contextRef="#ctx0" brushRef="#br0" timeOffset="5093.193">1674 2614 6912 0 0,'0'0'528'0'0,"0"0"48"0"0,2 1 1466 0 0,8 5-645 0 0,-1-1 0 0 0,1-1-1 0 0,1 1 1 0 0,-1-1 0 0 0,1-1 0 0 0,7 2-1397 0 0,-1-2 540 0 0,-1-1 0 0 0,0 0 1 0 0,1-1-1 0 0,6-1-540 0 0,3-1-1189 0 0,0-2 0 0 0,0 0-1 0 0,-1-2 1 0 0,0-1 0 0 0,0-1 0 0 0,0-1 1189 0 0,9-4-5793 0 0</inkml:trace>
  <inkml:trace contextRef="#ctx0" brushRef="#br0" timeOffset="5488.71">2458 2472 12152 0 0,'0'0'554'0'0,"0"0"-11"0"0,0 3-350 0 0,0 15-221 0 0,1-9 229 0 0,-1-1 1 0 0,0 1-1 0 0,-1 0 0 0 0,1 0 1 0 0,-2-1-1 0 0,1 1 1 0 0,-1 0-202 0 0,-6 19 1128 0 0,-3 22-1128 0 0,-5 17 611 0 0,-1 4 244 0 0,3 1-1 0 0,3 4-854 0 0,-6 32 594 0 0,13-81-12 0 0,1 15-582 0 0,0 0 243 0 0,2-32-192 0 0,0 1-1 0 0,0-1 1 0 0,1 1-1 0 0,1-1 0 0 0,1 9-50 0 0,2-8-33 0 0,-3-9-135 0 0,-1-2-39 0 0,0 0-1 0 0,0 0 2 0 0,0 0 4 0 0,0 0 2 0 0,0 0 0 0 0,-1-11-175 0 0,0 0 0 0 0,-1 0 0 0 0,-2-8 375 0 0,2 8-357 0 0,0 0 1 0 0,0-1 0 0 0,1-9 356 0 0,-2-17-874 0 0,2 25 468 0 0,0-1 0 0 0,1 1 0 0 0,0-3 406 0 0,7-85-1274 0 0,0-1 1156 0 0,14-60 118 0 0,-17 139 438 0 0,2 0 1 0 0,0 0-1 0 0,2 1 1 0 0,0 0-1 0 0,1 1 1 0 0,9-15-439 0 0,-16 33 128 0 0,0-1 0 0 0,1 0 0 0 0,-1 1 0 0 0,1-1 0 0 0,0 1 0 0 0,0 0 0 0 0,0 0 0 0 0,0 0 0 0 0,1 1 0 0 0,-1-1 0 0 0,4-1-128 0 0,-1 1 178 0 0,0 1 0 0 0,0-1 0 0 0,0 1 0 0 0,0 1 0 0 0,0-1 0 0 0,1 1 0 0 0,3 0-178 0 0,-5 0 55 0 0,1 1 0 0 0,-1 0 0 0 0,1 0 0 0 0,-1 1 0 0 0,1 0 0 0 0,-1 0 0 0 0,0 0 0 0 0,1 0 0 0 0,-1 1 0 0 0,0 0 0 0 0,0 0 1 0 0,3 1-56 0 0,9 7 135 0 0,-1-1 0 0 0,15 13-135 0 0,-6-5 86 0 0,-19-11-64 0 0,1-1-1 0 0,-2 1 0 0 0,1 1 1 0 0,-1-1-1 0 0,0 1 0 0 0,0-1 1 0 0,-1 1-1 0 0,3 5-21 0 0,8 12 32 0 0,-10-16 60 0 0,-1 1-1 0 0,1-1 1 0 0,-1 1-1 0 0,-1 1 1 0 0,0-1 0 0 0,0 0-1 0 0,1 9-91 0 0,0 0 114 0 0,-3-15-107 0 0,0 1-1 0 0,-1-1 1 0 0,1 1 0 0 0,-1 0 0 0 0,0-1 0 0 0,0 1-1 0 0,0-1 1 0 0,-1 1 0 0 0,1-1 0 0 0,-1 1 0 0 0,0-1 0 0 0,0 1-1 0 0,0-1 1 0 0,-1 0 0 0 0,1 1 0 0 0,-1-1 0 0 0,0 0 0 0 0,-1 3-7 0 0,0-2-10 0 0,-1 0 0 0 0,1 0 0 0 0,-1 0 0 0 0,0 0 1 0 0,0-1-1 0 0,0 0 0 0 0,0 1 0 0 0,0-1 0 0 0,-1-1 1 0 0,1 1-1 0 0,-1-1 0 0 0,-1 1 10 0 0,-1 0-190 0 0,0-1 0 0 0,0 1 0 0 0,0-1 0 0 0,0 0-1 0 0,-1-1 1 0 0,0 0 190 0 0,-16-2-5789 0 0,13-2 109 0 0</inkml:trace>
  <inkml:trace contextRef="#ctx0" brushRef="#br0" timeOffset="6229.054">3046 2279 10136 0 0,'2'2'464'0'0,"-1"-1"-420"0"0,0 0 1 0 0,-1 0-1 0 0,1 1 1 0 0,0-1-1 0 0,-1 0 0 0 0,1 1 1 0 0,0-1-1 0 0,-1 0 1 0 0,0 1-1 0 0,1 0-44 0 0,6 16 188 0 0,-4-14 248 0 0,0 0 1 0 0,0 1-1 0 0,1-2 1 0 0,-1 1 0 0 0,1 0-1 0 0,0-1 1 0 0,0 1 0 0 0,0-1-1 0 0,1 0 1 0 0,-1-1-1 0 0,1 1 1 0 0,-1-1 0 0 0,1 0-1 0 0,0 0 1 0 0,0 0-1 0 0,0-1 1 0 0,4 2-437 0 0,5-2 1 0 0,-1-1 1 0 0,1 0-1 0 0,-1-1 0 0 0,0 0 1 0 0,0-1-1 0 0,12-3-1 0 0,12-5-364 0 0,27-11 364 0 0,-53 15-11 0 0,-3-1 23 0 0,-6 5 52 0 0,-4 5 12 0 0,-3 4-81 0 0,0-1-1 0 0,-1 1 1 0 0,1-1-1 0 0,-3 1 6 0 0,1 0-10 0 0,0 0-1 0 0,1 1 1 0 0,-1-1-1 0 0,-1 6 11 0 0,-10 13 0 0 0,11-17 0 0 0,0 1 0 0 0,1-1 0 0 0,1 1 0 0 0,0 0 0 0 0,-2 5 0 0 0,-8 24 1 0 0,6-18 2 0 0,2 0 1 0 0,0 1-1 0 0,1 0-3 0 0,-1 12 46 0 0,1 1 1 0 0,2 1-1 0 0,0 28-46 0 0,5-36 138 0 0,0-1 1 0 0,2 1 0 0 0,2-1-1 0 0,0 1 1 0 0,2-2 0 0 0,0 1-1 0 0,5 5-138 0 0,-3-9 135 0 0,-3-9-32 0 0,-1 0-1 0 0,0 1 1 0 0,-1-1 0 0 0,0 1-1 0 0,-1 2-102 0 0,2 6 129 0 0,-4-20-118 0 0,0-1 0 0 0,0 1 0 0 0,0 0 0 0 0,-1 0 0 0 0,1 0 0 0 0,-1 0 0 0 0,0 1 0 0 0,0-1 0 0 0,0 0 0 0 0,0 0 0 0 0,-1 0-11 0 0,-1 8 35 0 0,2-9-29 0 0,0 1 0 0 0,-1 0 0 0 0,1-1-1 0 0,-1 1 1 0 0,0 0 0 0 0,1-1-1 0 0,-1 1 1 0 0,-1-1 0 0 0,1 1 0 0 0,0-1-1 0 0,0 1 1 0 0,-1-1 0 0 0,0 0-1 0 0,1 0 1 0 0,-1 0 0 0 0,0 0 0 0 0,0 0-1 0 0,-2 1-5 0 0,-9 5 48 0 0,-1-1-1 0 0,0 0 0 0 0,0-1 1 0 0,0-1-1 0 0,-1 0 0 0 0,-9 1-47 0 0,22-5 127 0 0,2-1-6 0 0,0 0 6 0 0,0 0 26 0 0,0 0 9 0 0,0 0 4 0 0,0 0 9 0 0,0 0 28 0 0,0 0 11 0 0,0 0 2 0 0,0 0 3 0 0,0 0 12 0 0,0 0 7 0 0,0 0 2 0 0,15 0 240 0 0,97 2-1 0 0,83-2 975 0 0,-153-2-3531 0 0,12-5 2077 0 0,-25 2-2966 0 0,-1-1 0 0 0,9-4 2966 0 0,4-7-7659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8:2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1507 9672 0 0,'0'0'440'0'0,"0"0"-6"0"0,0 0-84 0 0,0 0 670 0 0,0 0 325 0 0,3 2 60 0 0,3 0-1278 0 0,0 1 0 0 0,-1 0 0 0 0,1 0 0 0 0,-1 0 0 0 0,0 1 0 0 0,0-1 0 0 0,0 1 0 0 0,0 1 0 0 0,0-1 0 0 0,-1 1 1 0 0,3 4-128 0 0,68 84-272 0 0,-61-76 262 0 0,1 0 1 0 0,5 4 9 0 0,-3-3 15 0 0,13 17-15 0 0,-14-13-10 0 0,2-1 0 0 0,1 0 0 0 0,15 12 10 0 0,-32-30-10 0 0,1-1 0 0 0,-1 1 0 0 0,0 0 0 0 0,1-1 0 0 0,-1 1 0 0 0,-1 0 0 0 0,1 0 0 0 0,0 1 10 0 0,-1-2-9 0 0,1 1 0 0 0,-1-1 0 0 0,1 1 0 0 0,0-1 0 0 0,-1 0 1 0 0,1 1-1 0 0,0-1 0 0 0,0 0 0 0 0,2 1 9 0 0,6 3-20 0 0,-9-6 4 0 0,1 1 0 0 0,0 0-1 0 0,-1 0 1 0 0,1 0 0 0 0,-1 0-1 0 0,1 0 1 0 0,-1 0-1 0 0,1 0 1 0 0,-1 0 0 0 0,0 0-1 0 0,0 1 1 0 0,0-1-1 0 0,0 1 1 0 0,1-1 0 0 0,-2 1-1 0 0,1-1 1 0 0,0 1 0 0 0,0 1 16 0 0,0-2-44 0 0,0 0 1 0 0,0 0 0 0 0,-1 0 0 0 0,1 0 0 0 0,0 0 0 0 0,0 0-1 0 0,0 0 1 0 0,0-1 0 0 0,0 1 0 0 0,0 0 0 0 0,1 0 0 0 0,-1-1-1 0 0,0 1 1 0 0,0-1 0 0 0,0 1 0 0 0,1-1 0 0 0,-1 0 43 0 0,-1 1-65 0 0,2-1-531 0 0,-2 0-127 0 0,0 0-737 0 0,0 0-2870 0 0</inkml:trace>
  <inkml:trace contextRef="#ctx0" brushRef="#br0" timeOffset="440.718">57 1749 13272 0 0,'-1'-2'605'0'0,"0"1"-543"0"0,1 0-1 0 0,-1 0 1 0 0,0-1-1 0 0,0 1 1 0 0,1 0 0 0 0,-1 0-1 0 0,0 0 1 0 0,0 0 0 0 0,0 1-1 0 0,0-1 1 0 0,0 0 0 0 0,-1 0-1 0 0,1 0-61 0 0,-1 1 2 0 0,1-1 0 0 0,0 0 0 0 0,0 0 0 0 0,0 0 0 0 0,0 0 0 0 0,-1 0 0 0 0,1 0 0 0 0,1 0 0 0 0,-1 0 0 0 0,0 0 0 0 0,0-1 0 0 0,0 1 0 0 0,0 0 0 0 0,1-1 0 0 0,-1 1 0 0 0,1 0 0 0 0,-1-2-2 0 0,0 2 19 0 0,1-1-1 0 0,-1 1 1 0 0,0-1 0 0 0,1 1 0 0 0,-1 0 0 0 0,0-1 0 0 0,0 1 0 0 0,0 0 0 0 0,0 0 0 0 0,0 0 0 0 0,0 0 0 0 0,-1 0 0 0 0,1 0-19 0 0,0 0 54 0 0,0 0 0 0 0,0 1 0 0 0,0-1 1 0 0,0 0-1 0 0,1 0 0 0 0,-1 0 0 0 0,0 0 0 0 0,0 0 0 0 0,1 0 0 0 0,-1 0 1 0 0,0 0-1 0 0,1 0 0 0 0,-1 0 0 0 0,1 0 0 0 0,-1 0 0 0 0,1 0 0 0 0,0 0 1 0 0,-1-1-1 0 0,1 1 0 0 0,0 0 0 0 0,0 0 0 0 0,0 0 0 0 0,0-1 0 0 0,0 1 1 0 0,0 0-55 0 0,1-17 612 0 0,-1 15-566 0 0,0 0 1 0 0,0-1 0 0 0,0 1 0 0 0,1 0-1 0 0,-1 0 1 0 0,1 0 0 0 0,-1 0 0 0 0,1 0 0 0 0,0 0-1 0 0,1-2-46 0 0,15-24 130 0 0,8-9-130 0 0,-16 24 6 0 0,-4 8-17 0 0,0 0 0 0 0,1 0 0 0 0,-1 1 0 0 0,1 0 0 0 0,0 0 0 0 0,2-1 11 0 0,19-17-47 0 0,-16 11-3 0 0,-5 6 34 0 0,-1 0-1 0 0,1 1 1 0 0,1-1 0 0 0,-1 1 0 0 0,1 0-1 0 0,0 1 1 0 0,5-4 16 0 0,42-15-80 0 0,-43 19 12 0 0,-1 1 0 0 0,1-1 1 0 0,-1 2-1 0 0,1-1 0 0 0,0 2 0 0 0,0-1 0 0 0,0 1 0 0 0,1 1 68 0 0,16-2-138 0 0,-17 1 88 0 0,0 1 1 0 0,0 0-1 0 0,0 1 1 0 0,0 0-1 0 0,0 1 0 0 0,3 1 50 0 0,0 0-39 0 0,0-1-1 0 0,0 0 1 0 0,8-1 39 0 0,-2-1-11 0 0,0 1 0 0 0,0 1 0 0 0,0 1 0 0 0,-1 1 0 0 0,1 1 0 0 0,-1 1 0 0 0,0 0 0 0 0,-1 1 0 0 0,1 1 1 0 0,8 6 10 0 0,-25-13 16 0 0,0 1 1 0 0,0-1-1 0 0,0 1 1 0 0,0-1-1 0 0,0 1 1 0 0,-1 0-1 0 0,1 0 1 0 0,0 0 0 0 0,-1 0-1 0 0,1 2-16 0 0,0-2 7 0 0,3 9 9 0 0,-5-7 13 0 0,0 0 1 0 0,0 1 0 0 0,0-1 0 0 0,-1 0-1 0 0,1 0 1 0 0,-1 0 0 0 0,0 0 0 0 0,-1 0-1 0 0,1 0 1 0 0,-1 0 0 0 0,0 0-1 0 0,0 0 1 0 0,0-1 0 0 0,0 1 0 0 0,0-1-1 0 0,-2 2-29 0 0,-7 4 65 0 0,9-7-49 0 0,-1 0-1 0 0,1-1 1 0 0,0 1-1 0 0,0 0 1 0 0,0 1-1 0 0,0-1 1 0 0,0 0-1 0 0,1 0 1 0 0,-1 1-1 0 0,0 0-15 0 0,-3 6 28 0 0,-1 1 0 0 0,-1-1 0 0 0,0-1 0 0 0,0 1 0 0 0,-1-2 0 0 0,0 1-1 0 0,0-1 1 0 0,-2 2-28 0 0,-29 26-251 0 0,35-29-77 0 0,-6 7 281 0 0,3-9-4607 0 0,7-4-416 0 0</inkml:trace>
  <inkml:trace contextRef="#ctx0" brushRef="#br0" timeOffset="1036.275">1132 939 1840 0 0,'0'0'83'0'0,"2"1"-6"0"0,8 6 323 0 0,-2-6 165 0 0,-5-1 2599 0 0,0 0 591 0 0,-2 3-1279 0 0,0-2-2429 0 0,-1 0 1 0 0,0 0-1 0 0,1 0 1 0 0,-1 1-1 0 0,0-1 1 0 0,1 0 0 0 0,-1 0-1 0 0,0 1 1 0 0,0-1-1 0 0,0 0 1 0 0,0 0-1 0 0,0 1 1 0 0,-1-1 0 0 0,1 0-1 0 0,0 0 1 0 0,0 1-1 0 0,-1-1 1 0 0,1 0-1 0 0,-1 0 1 0 0,1 0 0 0 0,-1 0-1 0 0,0 0 1 0 0,1 1-1 0 0,-1-1 1 0 0,0 0-1 0 0,0-1 1 0 0,0 1 0 0 0,0 1-48 0 0,-6 6 31 0 0,1 0 1 0 0,0 1 0 0 0,1 0-1 0 0,0 0 1 0 0,-3 8-32 0 0,2-5 22 0 0,0 0 1 0 0,-1-1-1 0 0,-3 5-22 0 0,1-5 8 0 0,6-8-7 0 0,1 0 0 0 0,-1 0 0 0 0,1 0 1 0 0,0 1-1 0 0,-1-1 0 0 0,1 1 0 0 0,1-1 0 0 0,-1 1 0 0 0,0 0 0 0 0,1 0 0 0 0,0 0 0 0 0,0-1 1 0 0,0 2-2 0 0,2 20 36 0 0,0-22-33 0 0,0 0 1 0 0,-1 1-1 0 0,0-1 1 0 0,0 1 0 0 0,0-1-1 0 0,0 0 1 0 0,-1 1-1 0 0,1-1 1 0 0,-1 0 0 0 0,0 2-4 0 0,-8 16 36 0 0,6-15-26 0 0,1 0 0 0 0,0 1 0 0 0,0-1 0 0 0,-1 6-10 0 0,-1 10 66 0 0,0 0 1 0 0,-5 15-67 0 0,8-35 1 0 0,0 0-1 0 0,0 0 1 0 0,1 0 0 0 0,0 0-1 0 0,-1 0 1 0 0,1 1 0 0 0,0-1-1 0 0,0 0 1 0 0,0 0 0 0 0,0 0-1 0 0,0 1 1 0 0,1-1 0 0 0,-1 0-1 0 0,1 0 1 0 0,-1 0 0 0 0,1 0 0 0 0,0 0-1 0 0,0 0 1 0 0,0 0-1 0 0,1 2-3 0 0,1 0 1 0 0,0 0-1 0 0,0-1 0 0 0,0 0 1 0 0,1 1-1 0 0,-1-1 1 0 0,2 0 2 0 0,-3-1-76 0 0,1 0 12 0 0,-1-1 52 0 0,-1 0 6 0 0,0-1 0 0 0,-1 1 0 0 0,1 0-1 0 0,0-1 1 0 0,0 1 0 0 0,0-1 0 0 0,0 1 0 0 0,0-1-1 0 0,0 0 1 0 0,0 1 0 0 0,0-1 0 0 0,0 0 0 0 0,1 0 6 0 0,1-2-51 0 0,2-1 95 0 0,1-1 0 0 0,-1 0 0 0 0,0 0 0 0 0,0 0 1 0 0,-1-1-1 0 0,1 0 0 0 0,-1 0 0 0 0,0 0 0 0 0,-1 0 0 0 0,1 0 0 0 0,-1-2-44 0 0,17-24 559 0 0,-16 26-462 0 0,-1-1 1 0 0,1 1-1 0 0,-1 0 1 0 0,0-1-1 0 0,-1 0 1 0 0,1 1 0 0 0,-1-1-98 0 0,2-18 204 0 0,-3 18-162 0 0,0-1 1 0 0,1 1 0 0 0,-1 0-1 0 0,1 1 1 0 0,0-1 0 0 0,1-1-43 0 0,-1 4 15 0 0,-1 0 1 0 0,1 0 0 0 0,-1 0-1 0 0,0-1 1 0 0,0 1 0 0 0,-1 0-1 0 0,1-1 1 0 0,-1 1 0 0 0,1-4-16 0 0,-1 6 3 0 0,0 0 1 0 0,0 0-1 0 0,0 0 1 0 0,0 0-1 0 0,0 0 1 0 0,0 0 0 0 0,1 0-1 0 0,-1 0 1 0 0,0 0-1 0 0,1 0 1 0 0,-1 0-1 0 0,1 0 1 0 0,-1 0-1 0 0,1 0 1 0 0,0 0-1 0 0,-1 0 1 0 0,1 0-1 0 0,0 0 1 0 0,-1 1-1 0 0,2-1-3 0 0,0-2 7 0 0,8-5 36 0 0,-6 7-53 0 0,1-1 0 0 0,-1 1 0 0 0,1 0 0 0 0,-1 0 0 0 0,1 1 0 0 0,-1-1 0 0 0,1 1 0 0 0,0 0 0 0 0,-1 0 0 0 0,1 1 1 0 0,-1-1-1 0 0,5 2 10 0 0,5 1-61 0 0,1 0 0 0 0,-1 1 1 0 0,3 2 60 0 0,-10-4-14 0 0,0-1 0 0 0,0 1 0 0 0,0-1 0 0 0,0-1 0 0 0,1 1 0 0 0,-1-1 0 0 0,0-1 0 0 0,0 1 0 0 0,1-1 14 0 0,2 0-2 0 0,4-1 2 0 0,-1-1 0 0 0,1 0 0 0 0,-1 0 0 0 0,1-2 0 0 0,-1 0 0 0 0,11-6 0 0 0,-21 10 0 0 0,-1 0 0 0 0,0 0 0 0 0,0-1 0 0 0,0 1 0 0 0,0-1 0 0 0,0 0 0 0 0,-1 0 0 0 0,1 1 0 0 0,-1-1 0 0 0,1 0 0 0 0,-1 0 0 0 0,2-2 0 0 0,14-18 0 0 0,-13 19 0 0 0,0 0 0 0 0,0-1 0 0 0,0 1 0 0 0,-1-1 0 0 0,0 0 0 0 0,0 0 0 0 0,0 0 0 0 0,0-1 0 0 0,0 1 0 0 0,-1-1 0 0 0,0 1 0 0 0,0-1 0 0 0,0 0 0 0 0,0-4 0 0 0,1-1-2 0 0,0 0 0 0 0,1 0 0 0 0,0 1 0 0 0,0-1 0 0 0,1 1 0 0 0,1-1 2 0 0,-2 2-49 0 0,1 0 0 0 0,-1 0 1 0 0,-1-1-1 0 0,1 1 0 0 0,-1-1 1 0 0,-1 0-1 0 0,0 0 0 0 0,1-7 49 0 0,-1-3-113 0 0,3-32-191 0 0,-3 44 272 0 0,0 0 2 0 0,-1 1-1 0 0,0-1 1 0 0,0 0-1 0 0,0 0 1 0 0,-1 0-1 0 0,0 1 0 0 0,0-1 1 0 0,-1-5 30 0 0,-9-19-109 0 0,-1-8 27 0 0,9 17 164 0 0,2 14-8 0 0,-1 1-1 0 0,0 0 1 0 0,0-1-1 0 0,-2-4-73 0 0,-4-10 313 0 0,-1 0 0 0 0,-1 0 0 0 0,-1 1 0 0 0,0 0 0 0 0,-2 1 0 0 0,-1 0 0 0 0,0 0 0 0 0,-9-8-313 0 0,6 7 383 0 0,15 18-326 0 0,-1 0 0 0 0,0 0 0 0 0,0 0-1 0 0,0 0 1 0 0,-1 1 0 0 0,1-1 0 0 0,-1 1 0 0 0,1 0 0 0 0,-1-1-1 0 0,0 1 1 0 0,-1 0-57 0 0,-3-1 291 0 0,15 8-315 0 0,10 9-170 0 0,-1 8-90 0 0,-14-17 241 0 0,0-1 1 0 0,1 0-1 0 0,0 1 1 0 0,-1-1-1 0 0,1-1 0 0 0,1 2 43 0 0,1-1-12 0 0,13 12 2 0 0,0 1 0 0 0,13 16 10 0 0,-23-25 0 0 0,0 1 0 0 0,1-2 0 0 0,0 1 0 0 0,0-1 0 0 0,2 0 0 0 0,29 22 0 0 0,-10-7-28 0 0,0 0-1 0 0,2-2 1 0 0,0-2-1 0 0,1-1 0 0 0,0-1 1 0 0,2-2-1 0 0,-1-1 1 0 0,2-2-1 0 0,8 0 29 0 0,-32-8 49 0 0,-6-2-325 0 0,-1 0 0 0 0,0 1 0 0 0,0 0 0 0 0,4 2 276 0 0,-7-3-463 0 0,-3-1-608 0 0,0 0-266 0 0</inkml:trace>
  <inkml:trace contextRef="#ctx0" brushRef="#br0" timeOffset="1404.733">1680 448 11056 0 0,'20'4'984'0'0,"-5"-4"-792"0"0,-15 0-192 0 0,0 0 0 0 0,26 9 528 0 0,-5-3 64 0 0,-12-2 16 0 0,0-1 0 0 0,3-3-376 0 0,2 0-72 0 0,7 0-8 0 0,-12 0-8 0 0,-9 0-272 0 0,15 0-64 0 0,5-3 0 0 0,1-1-5728 0 0</inkml:trace>
  <inkml:trace contextRef="#ctx0" brushRef="#br0" timeOffset="1765.875">2328 1 14768 0 0,'0'0'678'0'0,"0"0"-14"0"0,0 0-369 0 0,0 0 18 0 0,0 0 58 0 0,0 0 11 0 0,0 1-62 0 0,-1 11-346 0 0,-1-1-1 0 0,0 0 0 0 0,-1 0 0 0 0,0 0 0 0 0,-1-1 0 0 0,0 1 0 0 0,0-1 0 0 0,-2 0 27 0 0,-9 28-86 0 0,13-34 78 0 0,-18 51-135 0 0,-4 24 143 0 0,18-54-35 0 0,1 1-1 0 0,1 0 0 0 0,2 0 1 0 0,0 17 35 0 0,4-11-82 0 0,-1-29 63 0 0,-1-1 0 0 0,1 1 0 0 0,-1-1 0 0 0,1 0 0 0 0,0 1 0 0 0,0-1 0 0 0,0 0 0 0 0,0 0 0 0 0,0 0 0 0 0,1 0 0 0 0,-1 0 0 0 0,1 1 19 0 0,6 2-73 0 0,0-5-6 0 0,-6 0 82 0 0,1-1 0 0 0,-1 0-1 0 0,1 0 1 0 0,-1 0-1 0 0,0 0 1 0 0,1 0-1 0 0,-1-1 1 0 0,0 1-1 0 0,0-1 1 0 0,0 1-1 0 0,0-1 1 0 0,0 0-1 0 0,0 0 1 0 0,-1 0-1 0 0,1 0 1 0 0,-1 0-1 0 0,1 0 1 0 0,-1 0-3 0 0,19-28 150 0 0,-19 27-125 0 0,1 0 1 0 0,0 0-1 0 0,-1-1 0 0 0,1 1 0 0 0,-1 0 0 0 0,0-1 0 0 0,0 1 0 0 0,0-1 0 0 0,-1 1 0 0 0,1-2-25 0 0,2-10 99 0 0,0 3 114 0 0,0 0 1 0 0,-1-1 0 0 0,-1 1-1 0 0,0 0 1 0 0,-1-1 0 0 0,0-3-214 0 0,0 13 126 0 0,-2-10 284 0 0,2 12-382 0 0,0 1 1 0 0,0-1 0 0 0,-1 0-1 0 0,1 0 1 0 0,0 1 0 0 0,0-1 0 0 0,0 0-1 0 0,0 0 1 0 0,0 1 0 0 0,0-1-1 0 0,0 0 1 0 0,0 0 0 0 0,0 1 0 0 0,1-1-1 0 0,-1 0 1 0 0,0 1 0 0 0,0-1-1 0 0,1 0-28 0 0,0-1 296 0 0,14-1 0 0 0,-6 3-346 0 0,0 0 0 0 0,0 0 0 0 0,1 1 0 0 0,-1 1 0 0 0,6 1 50 0 0,1-1-54 0 0,3 2 34 0 0,1-2-1 0 0,-1-1 0 0 0,1-1 0 0 0,0 0 0 0 0,3-2 21 0 0,33-2 0 0 0,-1-4 0 0 0,4-2 0 0 0,-28 3-15 0 0,11-2-719 0 0,0-2 1 0 0,3-3 733 0 0,10-7-798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0T17:15:0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14925 4821 5528 0 0,'0'0'422'0'0,"0"0"-218"0"0,0 0 115 0 0,4-11 842 0 0,-4 10-1130 0 0,0 0 0 0 0,-1 0 0 0 0,1 0 0 0 0,0 0 0 0 0,0 0 0 0 0,0 0 1 0 0,-1 0-1 0 0,1 1 0 0 0,-1-1 0 0 0,1 0 0 0 0,-1 0 0 0 0,1 0 0 0 0,-1 0 0 0 0,1 0 0 0 0,-1 1 0 0 0,0-1 0 0 0,1 0 0 0 0,-1 1 0 0 0,0-1-31 0 0,-2-1 21 0 0,1 0 1 0 0,-1 1-1 0 0,1-1 1 0 0,-1 1-1 0 0,0 0 1 0 0,1-1-1 0 0,-2 1-21 0 0,-5-2 26 0 0,-1 1 0 0 0,1 0-1 0 0,0 1 1 0 0,-4 0-26 0 0,-6-1 8 0 0,-103-10 5 0 0,47 5 275 0 0,0 3-1 0 0,-31 5-287 0 0,33 0 165 0 0,-51 3 683 0 0,-23 9-848 0 0,49-4 559 0 0,-124 14 694 0 0,-63 4-647 0 0,233-23-524 0 0,15 0 21 0 0,0-2 1 0 0,0-2-1 0 0,-1-1 1 0 0,-16-3-104 0 0,18 3 192 0 0,36 1-98 0 0,0 0 129 0 0,0 0 53 0 0,0 0 11 0 0,0 0 13 0 0,2-1 52 0 0,89-21 849 0 0,-21 11-1190 0 0,2 3-11 0 0,24-4 0 0 0,45-3 0 0 0,30 5 0 0 0,-136 9 0 0 0,48-2 0 0 0,65-4 0 0 0,127-7 68 0 0,-93 7 64 0 0,-146 5-91 0 0,1 2 0 0 0,-1 1 0 0 0,0 2 0 0 0,11 3-41 0 0,-77 4 267 0 0,-26 6-267 0 0,25-9 94 0 0,-2-1 0 0 0,1-1 0 0 0,0-2 0 0 0,-25-1-94 0 0,-50 3 304 0 0,-201 7 398 0 0,276-10-676 0 0,-60 6-26 0 0,37-2 0 0 0,-25-2 0 0 0,26 0-37 0 0,34-1-83 0 0,-21-1 120 0 0,40-2 57 0 0,1 0 29 0 0,0 0 8 0 0,0 0 2 0 0,0 0-5 0 0,3 0-22 0 0,151-6 134 0 0,-82-3-93 0 0,-13 2-7 0 0,186-21 57 0 0,-112 15 240 0 0,-1-5-400 0 0,-107 14 103 0 0,-1 1 0 0 0,12 0-103 0 0,-34 3 36 0 0,-2 0-108 0 0,0 0-24 0 0,0 0 6 0 0,-15 1-111 0 0,-42 7-427 0 0,-26 0 628 0 0,17-2-59 0 0,-83 5-20 0 0,110-9 86 0 0,-100 3-7 0 0,-6 0-44 0 0,122-4-609 0 0,0-1 0 0 0,0-1 1 0 0,1-1-1 0 0,-3-2 653 0 0,23 4-221 0 0,0-1 1 0 0,0 1 0 0 0,0-1 0 0 0,0 1 0 0 0,0-1 0 0 0,1 0-1 0 0,-1 0 1 0 0,0 0 0 0 0,1 0 0 0 0,-1-1 0 0 0,0 1 0 0 0,1 0 0 0 0,-1 0-1 0 0,0-2 221 0 0,0 1-391 0 0,-9-12-1399 0 0</inkml:trace>
  <inkml:trace contextRef="#ctx0" brushRef="#br0" timeOffset="1007.001">13747 4329 6448 0 0,'0'0'297'0'0,"0"0"-9"0"0,1 1-188 0 0,7 16 986 0 0,0 0 1 0 0,-2 0-1 0 0,0 0 0 0 0,-1 1 0 0 0,0 0 0 0 0,-2 0-1086 0 0,4 9 207 0 0,0-1 0 0 0,4 8-207 0 0,3 6 324 0 0,0 6-324 0 0,-3-6 356 0 0,4 3-356 0 0,27 84 648 0 0,-25-79-136 0 0,10 48-512 0 0,-4-17 0 0 0,5 4 0 0 0,2 7 0 0 0,-14-46 49 0 0,7 11-49 0 0,-5-11 127 0 0,0 4-127 0 0,1-7 150 0 0,-16-35-98 0 0,0-1 1 0 0,0 1-1 0 0,-1 0 0 0 0,1 0 0 0 0,-1 0 1 0 0,-1 0-1 0 0,1 0 0 0 0,-1 0 1 0 0,0 6-53 0 0,-1-9 164 0 0,0-3 10 0 0,0 0 2 0 0,0 0 18 0 0,0 0 71 0 0,0 0 30 0 0,0 0 7 0 0,0 0 21 0 0,0 0 80 0 0,0-10 487 0 0,0 7-824 0 0,0 1-1 0 0,0 0 0 0 0,-1 0 1 0 0,1-1-1 0 0,-1 1 0 0 0,0 0 0 0 0,0 0 1 0 0,0 0-1 0 0,-1-2-65 0 0,-6-17 146 0 0,0-24-20 0 0,2 0 0 0 0,2-1 0 0 0,2-27-126 0 0,-7-147 307 0 0,-15-282-497 0 0,17 394 97 0 0,2 27 23 0 0,-6-70 67 0 0,8 125 84 0 0,-14-96 506 0 0,15 107-277 0 0,1 1 0 0 0,0 0-1 0 0,1-4-309 0 0,0 17 107 0 0,0 1-10 0 0,0 0-30 0 0,0 0-124 0 0,0 0-58 0 0,1 2-12 0 0,5 26-278 0 0,-1 1-1 0 0,-1 0 0 0 0,-2 0 1 0 0,-1 7 405 0 0,4 42-50 0 0,1 10 50 0 0,-5 65 0 0 0,-2-71 0 0 0,-5 65-23 0 0,1 0-47 0 0,-14 333 3 0 0,12-368 67 0 0,4-35 11 0 0,-14 66-11 0 0,14-130 55 0 0,2-11 17 0 0,1-2 16 0 0,0 0 41 0 0,0 0 20 0 0,0-5-51 0 0,0 0 1 0 0,0 0-1 0 0,0 0 0 0 0,-1 1 0 0 0,0-1 0 0 0,0 0 0 0 0,0 0 0 0 0,0 1 0 0 0,-2-5-98 0 0,-4-15 293 0 0,1-9-13 0 0,0-1-197 0 0,1 0 0 0 0,1-15-83 0 0,-2-75 150 0 0,-2-107 298 0 0,-2-41 236 0 0,3 38-535 0 0,-1 3-2 0 0,14 102-161 0 0,-6 127-56 0 0,0 2 2 0 0,0 0-38 0 0,0 2-181 0 0,1 10-10 0 0,0 1 1 0 0,1-2-1 0 0,0 1 0 0 0,2 2 297 0 0,5 31-146 0 0,11 164 16 0 0,0 51 120 0 0,-11-193-172 0 0,6 22 182 0 0,-6-29-129 0 0,-8-42-7 0 0,2 0 0 0 0,0 1 0 0 0,2 2 136 0 0,30 112-331 0 0,-35-131 423 0 0,0-2 20 0 0,0 0 70 0 0,0-2-111 0 0,-1 0 1 0 0,1 0 0 0 0,-1 0-1 0 0,0 0 1 0 0,0 0 0 0 0,1 1-1 0 0,-1-1 1 0 0,-1-1-72 0 0,-1-2 87 0 0,-3-9 10 0 0,0 0 0 0 0,1 0 0 0 0,1-1 0 0 0,1 0 0 0 0,0 0 0 0 0,0-1-97 0 0,-7-32 136 0 0,-1-10-157 0 0,3 0 0 0 0,2-1-1 0 0,2-12 22 0 0,2-11 192 0 0,2 1 0 0 0,7-26-192 0 0,-3 46 170 0 0,-3 34 39 0 0,2-1 0 0 0,0 1 0 0 0,2 0 0 0 0,3-9-209 0 0,-5 31 8 0 0,-3 4-6 0 0,1 0 0 0 0,-1 1 1 0 0,1-1-1 0 0,-1 0 0 0 0,0-1 0 0 0,1 1 1 0 0,-1 0-1 0 0,0 0 0 0 0,0 0 1 0 0,0 0-1 0 0,0 0 0 0 0,0 0 1 0 0,0 0-1 0 0,0 0 0 0 0,0-1-2 0 0,0 1-92 0 0,0 1-16 0 0,-6 14-430 0 0,-12 37-1203 0 0,4-6-3816 0 0,-10 6-1510 0 0</inkml:trace>
  <inkml:trace contextRef="#ctx0" brushRef="#br0" timeOffset="3521.773">12221 8412 5064 0 0,'0'0'389'0'0,"0"0"-164"0"0,0-2 239 0 0,19-21 1311 0 0,-18 22-1568 0 0,3-11 755 0 0,-4-6 666 0 0,-1 17-1621 0 0,-1 1 0 0 0,1 0 0 0 0,0-1 0 0 0,0 1 0 0 0,0 0 0 0 0,0 0 0 0 0,0 0 0 0 0,0 0 0 0 0,-1 0 0 0 0,1 0 0 0 0,-1 0-7 0 0,2 0 1 0 0,-97 0-1 0 0,-25 7 172 0 0,48-2-48 0 0,18-1 227 0 0,-61 2 1520 0 0,114-5-1791 0 0,1-1 0 0 0,-1 0 0 0 0,1 1 0 0 0,-1 0-1 0 0,0-1 1 0 0,1 1 0 0 0,-1 0 0 0 0,0 0-80 0 0,-3 2 84 0 0,3-1-13 0 0,1 4-31 0 0,2-4-57 0 0,0-1 0 0 0,0 0 0 0 0,1 0 0 0 0,-1 1 0 0 0,0-1 0 0 0,1 0 0 0 0,-1 0 0 0 0,1 0 0 0 0,-1 0 0 0 0,1 1 0 0 0,0-1 0 0 0,-1 0 0 0 0,1 0 0 0 0,0 0 0 0 0,0 0 0 0 0,0-1 0 0 0,0 1 0 0 0,0 0 0 0 0,0 0 17 0 0,2 2-47 0 0,4 5-14 0 0,1-1 1 0 0,0 1-1 0 0,1-1 0 0 0,-1-1 0 0 0,1 0 1 0 0,3 2 60 0 0,16 7-113 0 0,15 5 113 0 0,10 6-81 0 0,6 4 9 0 0,74 42 21 0 0,-101-55-3 0 0,13 5 54 0 0,28 14 1 0 0,-59-27-1 0 0,15 7 0 0 0,0 2 0 0 0,12 12 0 0 0,20 15 288 0 0,-45-21 728 0 0,-17-20-880 0 0,-8 5 34 0 0,0 0 1 0 0,-1-1-1 0 0,0 0 1 0 0,0-1-1 0 0,-1 0 1 0 0,0-1-1 0 0,0 0 1 0 0,-1 0-1 0 0,-9 2-170 0 0,-10 9 269 0 0,25-13-216 0 0,0-1 0 0 0,0 1 0 0 0,0-1 0 0 0,-6 1-53 0 0,-81 33 58 0 0,1 3-1 0 0,-22 16-57 0 0,92-45-232 0 0,-2 1-490 0 0</inkml:trace>
  <inkml:trace contextRef="#ctx0" brushRef="#br0" timeOffset="248063.017">2225 1250 13824 0 0,'-6'-22'608'0'0,"3"9"128"0"0,-3-4-584 0 0,6 2-152 0 0,0-1 0 0 0,0-3 0 0 0,0 2 888 0 0,0 8 143 0 0,0 9 33 0 0,0 0 8 0 0,0 0-984 0 0,0 0-200 0 0,0 0-40 0 0,0 0-8 0 0,0 0-680 0 0,0 0-144 0 0,0 17-23 0 0,-9 5-5585 0 0</inkml:trace>
  <inkml:trace contextRef="#ctx0" brushRef="#br0" timeOffset="252980.359">404 500 11976 0 0,'0'0'922'0'0,"0"0"-496"0"0,0 0 143 0 0,0-1-349 0 0,0 0 0 0 0,0 0 1 0 0,0 0-1 0 0,-1 0 0 0 0,1 0 0 0 0,0 0 0 0 0,-1 0 1 0 0,1 0-1 0 0,-1 0 0 0 0,1 0 0 0 0,-1 0 1 0 0,0-1-222 0 0,-27-13 1315 0 0,16 6-974 0 0,3 2-258 0 0,1 3 310 0 0,-2 0-665 0 0,1 0-1 0 0,0 0 1 0 0,-1 1-1 0 0,-1 0 274 0 0,8 2 105 0 0,1 1-1 0 0,-1-1 0 0 0,0 1 0 0 0,0 0 1 0 0,0 0-1 0 0,0 0 0 0 0,0 0 1 0 0,0 0-1 0 0,0 1 0 0 0,1-1 0 0 0,-1 1 1 0 0,0 0-1 0 0,0 0 0 0 0,0 0 1 0 0,1 0-1 0 0,-1 0 0 0 0,0 1-104 0 0,-19 12 420 0 0,10-8-403 0 0,0 1 0 0 0,1 0 0 0 0,-1 1-1 0 0,2 1 1 0 0,-1 0 0 0 0,-8 9-17 0 0,9-5-44 0 0,2-4 37 0 0,0 1 0 0 0,1 0 0 0 0,1 1 0 0 0,-5 7 7 0 0,-2 8-10 0 0,2 0 0 0 0,1 1 0 0 0,0 0-1 0 0,2 1 1 0 0,2 0 0 0 0,0 0-1 0 0,0 16 11 0 0,5-35 0 0 0,-6 60 0 0 0,3 1 0 0 0,3 0 0 0 0,4 11 0 0 0,7 27 0 0 0,25 105 0 0 0,-29-184 1 0 0,3 11 39 0 0,1 0-1 0 0,14 36-39 0 0,-2-25 118 0 0,1-1-1 0 0,10 13-117 0 0,-16-35 57 0 0,1-1 1 0 0,1-1 0 0 0,0-1 0 0 0,18 16-58 0 0,-15-19 3 0 0,1-1 0 0 0,2-2 1 0 0,0 0-1 0 0,1-1 0 0 0,0-1 1 0 0,1-2-1 0 0,1-1 0 0 0,1-1 1 0 0,0-1-1 0 0,7 0-3 0 0,-28-9-401 0 0,0-2-1 0 0,0 1 1 0 0,1-1 0 0 0,-1 0-1 0 0,7-1 402 0 0,14-2-6611 0 0</inkml:trace>
  <inkml:trace contextRef="#ctx0" brushRef="#br0" timeOffset="253461.969">908 1131 14832 0 0,'0'0'678'0'0,"0"0"-14"0"0,1 2-425 0 0,17 27-255 0 0,-2 0 0 0 0,-1 1 0 0 0,-2 1-1 0 0,7 22 17 0 0,3 5 200 0 0,25 54-42 0 0,-44-101-136 0 0,0 1 0 0 0,-1 0-1 0 0,0 0 1 0 0,-1 1-22 0 0,0-1 24 0 0,0 0-1 0 0,2 0 1 0 0,-1 0-1 0 0,2 1-23 0 0,1 3 44 0 0,-4-10-38 0 0,1 1 0 0 0,0-1 0 0 0,0 0 0 0 0,0 0 0 0 0,1 0 0 0 0,1 2-6 0 0,1 1 6 0 0,8 10-2 0 0,-13-19 12 0 0,-1 1-1 0 0,1 0 1 0 0,0 0-1 0 0,0-1 0 0 0,-1 1 1 0 0,1 0-1 0 0,0-1 1 0 0,0 1-1 0 0,0-1 0 0 0,0 1 1 0 0,0-1-1 0 0,0 1 1 0 0,0-1-1 0 0,0 0 1 0 0,0 1-1 0 0,0-1 0 0 0,0 0-15 0 0,0 2 172 0 0,-1-2-153 0 0,0 0 0 0 0,0 1 0 0 0,0-1 0 0 0,0 0 0 0 0,0 0 0 0 0,0 0-1 0 0,1 0 1 0 0,-1 0 0 0 0,0 1 0 0 0,0-1 0 0 0,0 0 0 0 0,0 0 0 0 0,0 0 0 0 0,0 0 0 0 0,0 0 0 0 0,0 1 0 0 0,0-1-1 0 0,1 0 1 0 0,-1 0 0 0 0,0 0 0 0 0,0 0 0 0 0,0 0 0 0 0,0 0 0 0 0,0 0 0 0 0,1 0 0 0 0,-1 0 0 0 0,0 0 0 0 0,0 0-1 0 0,0 0 1 0 0,0 1 0 0 0,1-1 0 0 0,-1 0 0 0 0,0 0 0 0 0,0 0 0 0 0,0 0 0 0 0,0 0 0 0 0,1 0 0 0 0,-1-1 0 0 0,0 1-1 0 0,0 0-18 0 0,8-32 482 0 0,-2 4-281 0 0,6-43-14 0 0,32-68-89 0 0,-38 122-21 0 0,0 0 0 0 0,1 0 0 0 0,0 0-1 0 0,1 0-76 0 0,-3 9 41 0 0,0 1-1 0 0,0-1 1 0 0,0 1 0 0 0,1 0-1 0 0,0 1 1 0 0,0-1-1 0 0,0 1 1 0 0,1 0-1 0 0,2 0-40 0 0,-7 4 13 0 0,1 1 0 0 0,-1-1 1 0 0,1 1-1 0 0,-1 0 0 0 0,1 0 0 0 0,-1 0 0 0 0,1 0 0 0 0,0 1 0 0 0,-1-1 0 0 0,1 1 0 0 0,0 0 0 0 0,0 0 0 0 0,-1-1 0 0 0,1 2 0 0 0,0-1 0 0 0,0 0 0 0 0,-1 1 0 0 0,1-1 0 0 0,0 1 0 0 0,-1 0 0 0 0,1 0 0 0 0,2 1-13 0 0,5 2-32 0 0,0 2 1 0 0,0-1-1 0 0,0 2 0 0 0,7 6 32 0 0,-10-9-34 0 0,1 3-21 0 0,0 0 1 0 0,0 1-1 0 0,0 0 1 0 0,-1 0-1 0 0,4 7 55 0 0,20 21-67 0 0,-5-8 8 0 0,6 6 12 0 0,2 0-1 0 0,19 12 48 0 0,23 9-711 0 0,-43-34-4576 0 0,-17-11-498 0 0</inkml:trace>
  <inkml:trace contextRef="#ctx0" brushRef="#br0" timeOffset="254037.346">2360 1399 8288 0 0,'0'0'381'0'0,"0"0"-6"0"0,0-2-242 0 0,-6-30 1391 0 0,6 30-1201 0 0,-1 0 0 0 0,0 1 1 0 0,1-1-1 0 0,-1 1 0 0 0,0-1 0 0 0,0 1 1 0 0,0 0-1 0 0,0-1 0 0 0,0 1 0 0 0,0 0 1 0 0,-1-1-1 0 0,1 1 0 0 0,0 0 0 0 0,-1 0 1 0 0,1 0-1 0 0,0 0 0 0 0,-2 0-323 0 0,1 0 157 0 0,-1-1 0 0 0,1 1 0 0 0,0 0-1 0 0,-1 0 1 0 0,1 0 0 0 0,-1 1 0 0 0,0-1 0 0 0,1 1-1 0 0,-3-1-156 0 0,4 1 12 0 0,0 0 0 0 0,1 0 0 0 0,-1 0-1 0 0,1 1 1 0 0,-1-1 0 0 0,1 0 0 0 0,-1 0-1 0 0,1 0 1 0 0,-1 1 0 0 0,1-1-1 0 0,-1 0 1 0 0,1 1 0 0 0,-1-1 0 0 0,1 0-1 0 0,0 1 1 0 0,-1-1 0 0 0,1 1 0 0 0,-1 0-12 0 0,-2 1 27 0 0,-5 3-37 0 0,0 1 0 0 0,1 0 0 0 0,-1 0-1 0 0,1 0 1 0 0,0 1 0 0 0,-5 7 10 0 0,-5 6-274 0 0,-13 23 274 0 0,22-32-40 0 0,1 0 0 0 0,1 1-1 0 0,0 0 1 0 0,0 0 0 0 0,1 1-1 0 0,1 0 1 0 0,0 0 0 0 0,1 0-1 0 0,0 0 1 0 0,1 0 0 0 0,1 1-1 0 0,0 2 41 0 0,1-15-27 0 0,0 1 0 0 0,0 0 0 0 0,1 0 0 0 0,-1 0 0 0 0,1-1-1 0 0,-1 1 1 0 0,1 0 0 0 0,0 0 0 0 0,-1-1 0 0 0,1 1 0 0 0,0 0-1 0 0,0-1 1 0 0,0 1 0 0 0,0-1 0 0 0,1 0 0 0 0,-1 1 0 0 0,0-1-1 0 0,0 0 1 0 0,1 0 0 0 0,-1 1 0 0 0,1-1 0 0 0,-1 0 0 0 0,1 0-1 0 0,0-1 1 0 0,0 1 27 0 0,1 1-33 0 0,-1-1-1 0 0,1 0 0 0 0,0 0 0 0 0,0-1 1 0 0,0 1-1 0 0,0 0 0 0 0,0-1 0 0 0,0 0 1 0 0,0 0-1 0 0,0 0 0 0 0,0 0 0 0 0,0 0 1 0 0,0-1-1 0 0,0 1 0 0 0,3-2 34 0 0,10-4-1 0 0,-1-1 0 0 0,0-1 1 0 0,0 0-1 0 0,-1-1 0 0 0,0-1 0 0 0,3-3 1 0 0,14-9 83 0 0,9-6 229 0 0,-1-3-1 0 0,12-12-311 0 0,-34 27 186 0 0,0-1-1 0 0,-1-1 0 0 0,-1-1 0 0 0,-1 0 0 0 0,11-18-185 0 0,5-9 594 0 0,-20 32-96 0 0,0-1 0 0 0,6-12-498 0 0,-13 22 199 0 0,0-1 0 0 0,1 1 0 0 0,0 0 0 0 0,0 0 0 0 0,1 0 0 0 0,0-1-199 0 0,12-11 708 0 0,-17 16-690 0 0,0 1 0 0 0,0 0 0 0 0,0 0 0 0 0,1 0 1 0 0,-1 0-1 0 0,0-1 0 0 0,0 1 0 0 0,1 0 0 0 0,-1 0 0 0 0,0 0 1 0 0,0 0-1 0 0,0 0 0 0 0,1 0 0 0 0,-1 0 0 0 0,0 0 0 0 0,1-1 1 0 0,-1 1-1 0 0,0 0 0 0 0,0 0 0 0 0,1 0 0 0 0,-1 0 0 0 0,0 0 1 0 0,0 1-1 0 0,1-1 0 0 0,-1 0 0 0 0,0 0 0 0 0,0 0 0 0 0,1 0 1 0 0,-1 0-1 0 0,0 0 0 0 0,0 0 0 0 0,1 0 0 0 0,-1 1 0 0 0,0-1-18 0 0,11 10 59 0 0,14 23-659 0 0,-14-17 421 0 0,23 35-75 0 0,-26-38 214 0 0,0 0 1 0 0,1 0-1 0 0,1-1 0 0 0,0 0 1 0 0,0-1-1 0 0,7 6 40 0 0,4-1-129 0 0,0-1 0 0 0,1 0 0 0 0,0-1 0 0 0,2-2-1 0 0,2 1 130 0 0,-12-7-144 0 0,0-1 0 0 0,0 0 0 0 0,0-1 0 0 0,1 0 0 0 0,-1-1 0 0 0,1-1 0 0 0,0 0 0 0 0,0-2-1 0 0,10 1 145 0 0,-5-2-182 0 0,-5 1 64 0 0,-1-1-1 0 0,1-1 1 0 0,-1 0-1 0 0,1-1 1 0 0,4-1 118 0 0,-4-1-93 0 0,0 1 10 0 0,-1-1 0 0 0,0 0 0 0 0,0-1-1 0 0,0 0 1 0 0,-1-1 0 0 0,13-9 83 0 0,-4 1-96 0 0,-9 6 209 0 0,0-1 0 0 0,-1 1 0 0 0,0-2 0 0 0,0 0 0 0 0,-1 0 0 0 0,-1-1-113 0 0,-8 10 24 0 0,8-12 418 0 0,-1 1 0 0 0,0-2 0 0 0,-1 1 0 0 0,1-3-442 0 0,5-6 836 0 0,-12 20-707 0 0,-1 1 1 0 0,1-1 0 0 0,0 1 0 0 0,-1-1-1 0 0,0 1 1 0 0,0-1 0 0 0,1 0-1 0 0,-1 1 1 0 0,-1-1 0 0 0,1 0 0 0 0,0 0-1 0 0,-1 0-129 0 0,0 1 266 0 0,0 2-70 0 0,0 0-18 0 0,0 0-47 0 0,1 1-142 0 0,0 0 0 0 0,0 0 0 0 0,0 0-1 0 0,-1 0 1 0 0,1 0 0 0 0,0 0 0 0 0,0 1 0 0 0,-1-1 0 0 0,1 0 0 0 0,-1 1 11 0 0,1-1-17 0 0,2 6-73 0 0,0 1 0 0 0,-1 0 0 0 0,0-1 1 0 0,1 6 89 0 0,6 20-225 0 0,2 1 160 0 0,-8-22 48 0 0,1 0 0 0 0,1 0 1 0 0,-1-1-1 0 0,2 1 0 0 0,1 2 17 0 0,11 19 172 0 0,-12-21-287 0 0,0 0 0 0 0,1-1-1 0 0,0 0 116 0 0,17 26-1557 0 0,-12-11-3691 0 0,-3-4-1114 0 0</inkml:trace>
  <inkml:trace contextRef="#ctx0" brushRef="#br0" timeOffset="254415.344">3376 589 17879 0 0,'0'0'392'0'0,"0"0"88"0"0,0 0 8 0 0,0 0 16 0 0,0 0-408 0 0,0 0-96 0 0,0 0 0 0 0,0 0 0 0 0,4 15-800 0 0,-4-15-176 0 0,0 0-40 0 0,0 13-5903 0 0</inkml:trace>
  <inkml:trace contextRef="#ctx0" brushRef="#br0" timeOffset="254770.899">4004 858 11056 0 0,'3'2'852'0'0,"6"3"-743"0"0,4 3 201 0 0,-1 0-1 0 0,0 0 1 0 0,0 1 0 0 0,-1 1 0 0 0,0 0 0 0 0,6 6-310 0 0,12 17 1316 0 0,4 5-247 0 0,-8-5 197 0 0,7 5-1266 0 0,11 12 470 0 0,-29-33-409 0 0,0 2 2 0 0,2 0-1 0 0,0-1 1 0 0,5 3-63 0 0,42 37 105 0 0,-26-22 168 0 0,2-2 0 0 0,13 7-273 0 0,-33-28 222 0 0,-18-13-94 0 0,-1 0 67 0 0,0 0 28 0 0,0 0 7 0 0,0 0 45 0 0,0 0 180 0 0,0 0 79 0 0,0 0 12 0 0,0 0 35 0 0,0 0 131 0 0,1-1 59 0 0,2-1-618 0 0,-1 0 1 0 0,0-1 0 0 0,0 1 0 0 0,0 0-1 0 0,-1-1 1 0 0,1 0 0 0 0,0 1 0 0 0,-1-1-1 0 0,0 0 1 0 0,1 0 0 0 0,-1 0 0 0 0,-1 1-1 0 0,1-1 1 0 0,0 0 0 0 0,-1 0 0 0 0,1-2-154 0 0,12-63 995 0 0,3-22-617 0 0,4-29-117 0 0,-2 9-164 0 0,-9 58-265 0 0,0-17 168 0 0,-7 53-81 0 0,1 1 0 0 0,0 0 0 0 0,2-4 81 0 0,-1 5-293 0 0,-1 0-1 0 0,0-1 1 0 0,0-8 293 0 0,-1 7-695 0 0,0 1 1 0 0,1-1 0 0 0,0 1 0 0 0,1-1 694 0 0,0 6-1159 0 0,-1 1-1 0 0,1 0 1 0 0,0-1-1 0 0,1 0 1160 0 0,5-7-7142 0 0</inkml:trace>
  <inkml:trace contextRef="#ctx0" brushRef="#br0" timeOffset="255126.766">5397 1341 9216 0 0,'0'0'706'0'0,"0"0"-155"0"0,1-1 1070 0 0,3-9 299 0 0,1-3-704 0 0,0 1-1 0 0,-1-1 1 0 0,0 0 0 0 0,-1 0 0 0 0,0-3-1216 0 0,-2-15 332 0 0,-1 0 1 0 0,-1 1-1 0 0,-2-1 1 0 0,-1 1-1 0 0,-4-9-332 0 0,-2-22 268 0 0,8 42-208 0 0,-1 0-1 0 0,-1 0 0 0 0,0 0 1 0 0,-2 0-1 0 0,0 1 0 0 0,-5-9-59 0 0,9 24 20 0 0,1 1 1 0 0,0 0 0 0 0,0 0 1 0 0,1 0-1 0 0,-1 0 1 0 0,0-1-1 0 0,1 1 0 0 0,-1 0 1 0 0,1 0-1 0 0,0-1-21 0 0,-2 1 112 0 0,0 1-121 0 0,-1 0 1 0 0,1 0-1 0 0,-1 0 0 0 0,1 1 0 0 0,-1-1 0 0 0,1 1 1 0 0,-1-1-1 0 0,1 1 0 0 0,-1 0 0 0 0,1 0 0 0 0,-1 0 0 0 0,1 0 1 0 0,-1 1-1 0 0,1-1 0 0 0,-1 1 0 0 0,1 0 0 0 0,-1-1 0 0 0,1 1 1 0 0,-1 0-1 0 0,1 0 0 0 0,0 1 0 0 0,0-1 0 0 0,-1 0 0 0 0,1 1 1 0 0,0-1-1 0 0,0 1 0 0 0,1 0 0 0 0,-1 0 0 0 0,0 0 9 0 0,-3 4-80 0 0,0 1 0 0 0,0 0 0 0 0,1 1 0 0 0,0-1 0 0 0,0 1 0 0 0,1-1 0 0 0,-2 5 80 0 0,0 1-84 0 0,1 0-1 0 0,1 0 1 0 0,-1 0 0 0 0,2 0-1 0 0,0 0 1 0 0,1 0-1 0 0,0 2 85 0 0,1-8-28 0 0,0 0 1 0 0,1 0-1 0 0,-1 0 0 0 0,2-1 0 0 0,-1 1 0 0 0,1 0 1 0 0,0-1-1 0 0,0 0 0 0 0,1 1 0 0 0,-1-1 1 0 0,2 0-1 0 0,-1 0 0 0 0,0 0 0 0 0,1-1 0 0 0,1 2 28 0 0,3 1 8 0 0,-1 0 0 0 0,1-1-1 0 0,0 0 1 0 0,0 0 0 0 0,0-1 0 0 0,1 0-1 0 0,4 2-7 0 0,14 6 162 0 0,28 10-162 0 0,-55-24 0 0 0,13 4 0 0 0,0-1 0 0 0,0 0 0 0 0,1-1 0 0 0,-1 0 0 0 0,1-1 0 0 0,2-1 0 0 0,17 3 0 0 0,-10-1 68 0 0,10 2-2222 0 0,17-2 2154 0 0,-26-2-1178 0 0</inkml:trace>
  <inkml:trace contextRef="#ctx0" brushRef="#br0" timeOffset="255515.949">6064 0 18831 0 0,'0'0'862'0'0,"0"0"-18"0"0,0 0-524 0 0,0 0-196 0 0,1 2-27 0 0,17 36 118 0 0,-8-20-113 0 0,-2 1 0 0 0,2 6-102 0 0,-2-8 101 0 0,0 0 0 0 0,0 0 1 0 0,2-1-1 0 0,4 6-101 0 0,9 15 89 0 0,181 284 524 0 0,-153-243-472 0 0,-4-2-31 0 0,-3 1 0 0 0,10 33-110 0 0,-37-69 29 0 0,-1 0 0 0 0,-3 2 1 0 0,-1-1-1 0 0,-2 1 0 0 0,3 33-29 0 0,-11-58 19 0 0,-1 0-1 0 0,-1 0 0 0 0,-1 0 1 0 0,0 0-1 0 0,-2 1-18 0 0,-3 20 132 0 0,-11 31-132 0 0,8-41-6 0 0,-1 0-1 0 0,-2-1 0 0 0,-1 0 0 0 0,-1-1 0 0 0,-1-1 1 0 0,-2 0-1 0 0,0-1 0 0 0,-20 21 7 0 0,6-11-948 0 0,-2-2-1 0 0,-1 0 0 0 0,-1-3 1 0 0,-2-1-1 0 0,-20 11 949 0 0,1-3-6858 0 0</inkml:trace>
  <inkml:trace contextRef="#ctx0" brushRef="#br0" timeOffset="256166.376">3607 706 4144 0 0,'0'0'191'0'0,"0"0"430"0"0,0 0 1704 0 0,0 0 746 0 0,0 0 147 0 0,0 0-396 0 0,0 0-1780 0 0,1-11-697 0 0,11-12-1247 0 0,-10 22 727 0 0,0 1-17 0 0,37 0-606 0 0,-39 0 781 0 0,1 0 0 0 0,0 0 0 0 0,0 1 0 0 0,0-1 0 0 0,0 0 0 0 0,-1 1 0 0 0,1-1 0 0 0,0 1 0 0 0,0-1 0 0 0,-1 1 0 0 0,1 0 0 0 0,0-1 0 0 0,0 1 17 0 0,0 0-34 0 0,1 1-87 0 0,-2-2 1 0 0,0 0 6 0 0,0 0 29 0 0,-1 2 63 0 0,-1 1 1 0 0,0-1-1 0 0,0 0 1 0 0,0 0-1 0 0,0 0 1 0 0,0 0-1 0 0,-1-1 0 0 0,1 1 1 0 0,0-1-1 0 0,-2 1 22 0 0,3-1-1 0 0,-10 4-32 0 0,-1 0 1 0 0,0 0 0 0 0,0-2-1 0 0,0 1 1 0 0,-1-1 0 0 0,-6 0 32 0 0,10-1-65 0 0,-33 7-244 0 0,22-3 145 0 0,-1-2 0 0 0,-6 0 164 0 0,-2-1 25 0 0,8 0 154 0 0,0-1 1 0 0,0-1 0 0 0,1-1 0 0 0,-8-1-180 0 0,26 1 137 0 0,0 0 1 0 0,0-1-1 0 0,1 1 1 0 0,-1 0-1 0 0,0-1 1 0 0,0 1-1 0 0,0-1 1 0 0,1 0-1 0 0,-1 1 1 0 0,0-1-1 0 0,0 0 1 0 0,1 0-1 0 0,-1 0 1 0 0,1 0-1 0 0,-1-1 1 0 0,1 1-1 0 0,-1 0 1 0 0,1-1-1 0 0,0 1 1 0 0,0-1-1 0 0,0 1 1 0 0,0-1-1 0 0,0 1 1 0 0,0-1-1 0 0,0 0 1 0 0,0 1-1 0 0,0-1 1 0 0,1 0-1 0 0,-1 0 1 0 0,1 0-1 0 0,-1 0-137 0 0,2 0 44 0 0,-1 1 0 0 0,1-1 0 0 0,0 1 0 0 0,-1-1 0 0 0,1 1 0 0 0,0-1 0 0 0,0 1 0 0 0,0 0 0 0 0,0-1 0 0 0,0 1 0 0 0,0 0 0 0 0,0 0 0 0 0,1 0 0 0 0,-1-1-44 0 0,2 0 80 0 0,1-2-34 0 0,0 1 0 0 0,1-1-1 0 0,-1 1 1 0 0,1 0 0 0 0,0 1 0 0 0,0-1 0 0 0,5-1-46 0 0,2-2 24 0 0,-6 4-23 0 0,-1 0-1 0 0,1 0 1 0 0,0 0-1 0 0,0 0 1 0 0,0 1-1 0 0,0 0 1 0 0,0 1-1 0 0,2-1 0 0 0,49 3-150 0 0,-18-1 168 0 0,-32 0-16 0 0,-1-1-1 0 0,1 1 0 0 0,-1 1 1 0 0,0-1-1 0 0,1 1 0 0 0,-1 0 1 0 0,0 0-1 0 0,0 1 0 0 0,2 1-1 0 0,-7-3 10 0 0,1 0 0 0 0,0 1 0 0 0,-1-1-1 0 0,1 0 1 0 0,-1 1 0 0 0,1 0-1 0 0,-1-1 1 0 0,0 1 0 0 0,1 1-10 0 0,3 3 8 0 0,-4-5-44 0 0,0 0 0 0 0,0 0-1 0 0,0 0 1 0 0,-1 0-1 0 0,1 0 1 0 0,0 1-1 0 0,0-1 1 0 0,-1 0-1 0 0,1 0 1 0 0,-1 1 0 0 0,1-1-1 0 0,-1 1 1 0 0,0-1-1 0 0,1 0 1 0 0,-1 1 36 0 0,0 0-74 0 0,1 1 23 0 0,-1 1 0 0 0,0-1 0 0 0,0 0 0 0 0,0 0 0 0 0,0 1-1 0 0,-1-1 1 0 0,1 0 0 0 0,-1 0 0 0 0,0 0 0 0 0,1 1 0 0 0,-2-1-1 0 0,1 0 52 0 0,-3 11-26 0 0,3-12 26 0 0,0 1 0 0 0,-1-1 0 0 0,1 0-1 0 0,0 0 1 0 0,-1 0 0 0 0,0 0-1 0 0,1 0 1 0 0,-1 0 0 0 0,0 0 0 0 0,0 0-1 0 0,0-1 1 0 0,0 1 0 0 0,0-1-1 0 0,-1 1 1 0 0,1-1 0 0 0,-1 0 0 0 0,-42 20 87 0 0,22-16 102 0 0,21-5-93 0 0,-7-1 392 0 0,7 0-375 0 0,1 1-1 0 0,-1-1 0 0 0,1 0 1 0 0,-1 1-1 0 0,1-1 0 0 0,-1 0 1 0 0,1 0-1 0 0,0 0 0 0 0,-1 0 0 0 0,1 0 1 0 0,0-1-1 0 0,0 1 0 0 0,0 0 1 0 0,0-1-1 0 0,0 1 0 0 0,0 0 0 0 0,0-1 1 0 0,0 1-1 0 0,0-1 0 0 0,0-1-112 0 0,0-1 205 0 0,0-1-1 0 0,1 1 0 0 0,-1-1 0 0 0,1 1 0 0 0,0-1 0 0 0,0-3-204 0 0,-1-20 601 0 0,1 27-578 0 0,0 0 1 0 0,0-1-1 0 0,0 1 0 0 0,0-1 0 0 0,0 1 0 0 0,1-1 0 0 0,-1 1 1 0 0,0 0-1 0 0,1-1 0 0 0,-1 1 0 0 0,1 0 0 0 0,-1-1 0 0 0,1 1 0 0 0,-1 0 1 0 0,2-2-24 0 0,0-1 31 0 0,-1 1-17 0 0,0 1-1 0 0,0-1 1 0 0,0 1-1 0 0,0-1 1 0 0,1 1 0 0 0,-1 0-1 0 0,1 0 1 0 0,-1 0 0 0 0,1-1-1 0 0,0 1 1 0 0,0 0-14 0 0,3-2-5 0 0,7-8-99 0 0,-8 11 75 0 0,-1 1-3 0 0,0-2-3 0 0,0 1 1 0 0,0-1 0 0 0,0 1-1 0 0,0 0 1 0 0,0 0-1 0 0,1 1 1 0 0,-1-1-1 0 0,0 1 1 0 0,0-1 0 0 0,0 1-1 0 0,1 0 1 0 0,-1 0-1 0 0,0 0 1 0 0,0 1-1 0 0,0-1 1 0 0,1 1 0 0 0,-1 0-1 0 0,0 0 35 0 0,3 0-83 0 0,-1-1 39 0 0,-4 0 27 0 0,1 0 0 0 0,-1 0 0 0 0,1 0 1 0 0,-1 0-1 0 0,1 0 0 0 0,-1 0 0 0 0,1 1 0 0 0,-1-1 0 0 0,1 1 0 0 0,-1-1 1 0 0,0 1-1 0 0,1 0 17 0 0,0-1-80 0 0,-2 0 12 0 0,0 1 64 0 0,0-1 1 0 0,0 0 0 0 0,0 0 0 0 0,0 0-1 0 0,0 0 1 0 0,0 1 0 0 0,0-1 0 0 0,0 0-1 0 0,0 0 1 0 0,0 0 0 0 0,0 0 0 0 0,1 1-1 0 0,-1-1 1 0 0,0 0 0 0 0,0 0 0 0 0,0 0-1 0 0,0 0 1 0 0,0 0 0 0 0,0 1 0 0 0,1-1-1 0 0,-1 0 1 0 0,0 0 0 0 0,0 0 0 0 0,0 0-1 0 0,0 0 1 0 0,1 0 0 0 0,-1 0 0 0 0,0 0-1 0 0,0 0 1 0 0,0 0 0 0 0,0 1 0 0 0,1-1 2 0 0,-1 0-8 0 0,0 0 0 0 0,1 0-1 0 0,-1 0 1 0 0,0 0-1 0 0,0 0 1 0 0,1 0 0 0 0,-1 0-1 0 0,0 0 1 0 0,0 1-1 0 0,1-1 1 0 0,-1 0 0 0 0,0 0-1 0 0,0 0 1 0 0,0 1-1 0 0,1-1 1 0 0,-1 0 0 0 0,0 0-1 0 0,0 0 1 0 0,0 1-1 0 0,0-1 1 0 0,1 0-1 0 0,-1 0 1 0 0,0 1 0 0 0,0-1-1 0 0,0 0 1 0 0,0 1-1 0 0,0-1 1 0 0,0 0 0 0 0,0 0-1 0 0,0 1 1 0 0,0-1-1 0 0,0 0 1 0 0,0 1 9 0 0,0 1-29 0 0,0 1 1 0 0,0-1-1 0 0,0 1 1 0 0,-1-1-1 0 0,1 0 1 0 0,-1 1-1 0 0,1-1 0 0 0,-1 0 1 0 0,0 1-1 0 0,0-1 1 0 0,0 0-1 0 0,0 0 1 0 0,-1 1 28 0 0,-9 10-1329 0 0,-4 1-3812 0 0,14-13 4580 0 0,-13 12-5915 0 0</inkml:trace>
  <inkml:trace contextRef="#ctx0" brushRef="#br0" timeOffset="258050.26">5095 1250 8752 0 0,'0'0'673'0'0,"0"0"-378"0"0,0 0 33 0 0,2 0 65 0 0,2 0-104 0 0,1 1-73 0 0,0-1 0 0 0,0 0 0 0 0,0-1-1 0 0,0 1 1 0 0,0-1 0 0 0,-1 0 0 0 0,1 0 0 0 0,0 0-1 0 0,0-1 1 0 0,-1 0 0 0 0,1 0 0 0 0,2-1-216 0 0,-4 1 58 0 0,3-2 85 0 0,0 1-1 0 0,0-1 1 0 0,0 0 0 0 0,-1-1 0 0 0,1 1-1 0 0,-1-1 1 0 0,-1 0 0 0 0,3-3-143 0 0,20-25 522 0 0,-20 25-399 0 0,-1 0 1 0 0,1 0-1 0 0,-1-1 1 0 0,1-2-124 0 0,47-84 635 0 0,-15 26 33 0 0,15-37-668 0 0,-30 58 222 0 0,-14 27-69 0 0,0 0 1 0 0,-1 0-1 0 0,3-12-153 0 0,7-42 262 0 0,-18 65-196 0 0,0 0 0 0 0,0 1-1 0 0,-1-1 1 0 0,0 0-1 0 0,-1 0-65 0 0,1-13 192 0 0,-1 18-172 0 0,1 0 0 0 0,-1 0-1 0 0,0 1 1 0 0,0-1 0 0 0,-1 0-1 0 0,1 1 1 0 0,-1-1 0 0 0,0 1-1 0 0,0 0 1 0 0,-1 0 0 0 0,1 0-1 0 0,-1 0 1 0 0,0 0 0 0 0,-1-2-20 0 0,2 4 20 0 0,1 0-5 0 0,-1 0-18 0 0,-17 1 103 0 0,17 1-111 0 0,0 1 0 0 0,-1 0 0 0 0,1-1 0 0 0,0 1 1 0 0,0 0-1 0 0,0 0 0 0 0,0 0 0 0 0,0 0 0 0 0,0 1 0 0 0,0-1 0 0 0,0 1 0 0 0,0-1 0 0 0,1 1 0 0 0,-1-1 0 0 0,0 1 0 0 0,1 0 0 0 0,0 0 0 0 0,-1 0 0 0 0,1 0 0 0 0,0 0 11 0 0,-5 7-65 0 0,0 1 1 0 0,1 1-1 0 0,-3 6 65 0 0,-8 18-53 0 0,5-12 31 0 0,-4 17 22 0 0,-5 11 41 0 0,-3-1-1 0 0,-1-1 1 0 0,-11 12-41 0 0,27-46 14 0 0,-1 3 38 0 0,1 0 0 0 0,-2 8-52 0 0,-15 33 184 0 0,20-46-158 0 0,-1 0 0 0 0,2 1 0 0 0,-1 1-26 0 0,1 2 31 0 0,-2-1 0 0 0,-2 6-31 0 0,3-12 30 0 0,1 1-1 0 0,1 0 0 0 0,0 0 1 0 0,1 0-1 0 0,0 0 0 0 0,0 1 1 0 0,1-1-1 0 0,1 0 0 0 0,0 1 1 0 0,0-1-1 0 0,2 9-29 0 0,0-13 33 0 0,0 0 0 0 0,0-1 0 0 0,1 1 0 0 0,0 0 0 0 0,1 1-33 0 0,1 3 52 0 0,-1-4 5 0 0,0 0 0 0 0,1 0 0 0 0,0 0 0 0 0,0 0 0 0 0,0-1 0 0 0,1 0 0 0 0,0 0 0 0 0,0-1-1 0 0,6 4-56 0 0,-5-5 78 0 0,1 0-1 0 0,-1 0 0 0 0,1-1 1 0 0,-1 0-1 0 0,1-1 0 0 0,0 1 1 0 0,0-1-1 0 0,7 0-77 0 0,6 3 213 0 0,-7-3-57 0 0,1 1 0 0 0,-1-2 0 0 0,1 1 0 0 0,-1-2 0 0 0,3 0-156 0 0,24-3 596 0 0,6-2-596 0 0,-34 3 72 0 0,77-10 462 0 0,-65 9-362 0 0,0-1 0 0 0,0-1 0 0 0,0-1 1 0 0,0-1-1 0 0,0-2-172 0 0,30-4 229 0 0,16-10 351 0 0,-64 21-343 0 0,-11 5-222 0 0,-13 5-149 0 0,-9-1-25 0 0,14-4 91 0 0,1 0 0 0 0,0 1 0 0 0,-8 4 68 0 0,6-2-28 0 0,-1-1 0 0 0,0-1 0 0 0,0 0 0 0 0,-1 0 0 0 0,1-2 0 0 0,-10 1 28 0 0,-26 6 1 0 0,33-7 24 0 0,-1 0-1 0 0,0-1 0 0 0,0-1 1 0 0,0 0-1 0 0,1-1 0 0 0,-1-1 1 0 0,0-1-1 0 0,-1-1-24 0 0,-20-3 66 0 0,25 6-13 0 0,-1-2 0 0 0,1 0-1 0 0,0-1 1 0 0,0 0 0 0 0,0-1 0 0 0,-6-3-53 0 0,6 1 80 0 0,-21-13 263 0 0,32 19-293 0 0,1-1-1 0 0,-1 0 1 0 0,1 0-1 0 0,0 0 1 0 0,0 0-1 0 0,0 0 1 0 0,0 0-1 0 0,0-1 1 0 0,0 1-1 0 0,0-1 1 0 0,0-2-50 0 0,-5-31 696 0 0,5 23-571 0 0,2 1 0 0 0,-1-1 1 0 0,2 1-1 0 0,0-4-125 0 0,0-21 79 0 0,5-41-69 0 0,-4 41-10 0 0,1-1 0 0 0,3 2 0 0 0,2-11 0 0 0,3-12 0 0 0,-4 28-33 0 0,2 0 0 0 0,1 1-1 0 0,1 0 1 0 0,6-9 33 0 0,-14 32-13 0 0,5-8-43 0 0,1-1 1 0 0,0 1-1 0 0,2 1 1 0 0,-1 0-1 0 0,12-10 56 0 0,-19 20-45 0 0,1 1 0 0 0,0-1 0 0 0,0 1 1 0 0,0 0-1 0 0,1 0 0 0 0,-1 1 0 0 0,1-1 0 0 0,0 1 0 0 0,0 0 0 0 0,-1 0 0 0 0,5-1 45 0 0,7 0-323 0 0,0 0 0 0 0,0 0 0 0 0,1 2 323 0 0,-13 0-25 0 0,4 1-46 0 0,0 0 1 0 0,-1 0-1 0 0,1 1 0 0 0,-1 0 0 0 0,1 0 0 0 0,-1 1 1 0 0,1 0-1 0 0,-1 0 0 0 0,0 0 0 0 0,7 4 71 0 0,-13-5-39 0 0,0 0 0 0 0,0 0 0 0 0,-1-1 0 0 0,1 1 0 0 0,0 0 0 0 0,0 0-1 0 0,-1 0 1 0 0,1 0 0 0 0,0 0 0 0 0,-1 0 0 0 0,1 0 0 0 0,-1 0 0 0 0,1 0 0 0 0,-1 0 0 0 0,1 1 39 0 0,1 4-124 0 0,0-2 54 0 0,0 0 0 0 0,-1-1 0 0 0,0 1 0 0 0,1 0 1 0 0,-2 0-1 0 0,1 0 0 0 0,0 0 0 0 0,-1 0 1 0 0,1 0-1 0 0,-1 0 0 0 0,0 0 0 0 0,-1 0 0 0 0,1 2 70 0 0,-3 13-295 0 0,0 1 1 0 0,-2 3 294 0 0,4-19-37 0 0,-8 34-293 0 0,-3 0 0 0 0,-12 28 330 0 0,-5 2-1165 0 0,-3 1-3296 0 0,28-61 3685 0 0,-26 57-5601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B0A-BCCE-4068-82CA-6A52D46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D8E-A142-40B4-86C5-97768DD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4F78-B130-4248-A254-46EB3F3F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74B-37EB-42CF-BFDC-A5C413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4981-2B4D-47BB-9AF4-552C904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3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062A-FD5F-435B-BBCE-4663301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7BED-BAED-40C6-B8CD-FF2F7999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3673-D778-4D75-BDCB-7537AC8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0061-306D-4A45-A17E-3F9F89E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A7C-8A6F-4C7A-A864-8186195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0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CD5-7DF3-4F1C-A173-9B514038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A056-57AC-4B94-9C5C-343F120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2F87-4FD5-47AD-BD82-B3949AF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B4E-DF31-4AE5-874D-23FFA85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6B6-3379-4E05-9601-AAB2453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582-7BEF-435F-8F35-487DE4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84A-EC57-48BA-9AEE-B13E31FC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A962-DC86-4CC5-87BE-7C4E13C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D24-FBE5-49A4-84AF-49DA565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891-D708-4EFA-8D34-EB5B0F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9F2-3228-40E3-BF03-A37A7C2F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BD51-868A-4F9F-B4BB-0A3FDA6D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C55E-CBD2-46FD-BF42-5C722E6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CED2-E4AC-429F-A21C-1275312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769-2A4B-4AF7-8178-FB804E3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D9B-07F8-4207-A191-D75800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D7A8-0A71-49CC-8BE0-9F775531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F74A-18C9-40B5-83E7-18AB2AA3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868D-FF84-44ED-B13F-76B950B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AECA-0EC8-4433-BF7E-DA0E5BA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F609-BE41-4211-92A9-352BDA25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03-3320-40B4-ACA5-A518018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4E3-A444-4B89-98CC-9E2AD9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7227-19EF-4CB7-A316-D634018B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7EBE-E485-45DD-ACE2-B217A354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0505-8CCF-44BE-8498-BD15521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7B00-F46C-4406-B59F-BE4FEA2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EE3-FEA1-4C6A-A3EE-8566DB0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F5FD-D0E3-42E1-8731-7829BC7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89C3-755D-492D-B494-ADD8054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1434-8C2A-4D85-95DA-A8F8550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0F94-94C2-4E48-AC50-D1E1ED2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66AE8-CD18-4A9B-B71B-0A197E8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4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07D6-5D75-41A9-A775-1999C4A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54CE-C357-4D47-9FAF-2634D8B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D99C-299E-4E80-8CD6-948D04F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45D-B52F-4ABD-A947-8476A4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ECAF-B8E7-43E9-B0AE-6CF53DF8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B83-C8ED-4D06-BB30-FEA1EFCA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589C-8681-4B3D-97A7-F4DCCD4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1CBA-168F-4984-8C49-6B8F01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EE0E-413A-4C85-BC3D-02B0435A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610-7370-4CFB-9D99-C6704D0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2656-9B6F-480E-B63F-3B5A464E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75A8-B8FF-4F82-8C8C-FA45423C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60D9-B065-4CEA-8FBE-8FF8E73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4E-6BB7-4A3C-87F9-C6EEB6F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2B7C-F2A7-44D1-9E53-894EBBF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7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28D8-43FF-42B1-9C7C-0635144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EC3D-462E-43BF-806C-19C49132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ECA8-ED55-4946-8028-F92DD259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D748-12B6-4DE0-B732-9A208B985438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ADF0-B0DD-4B55-BD78-AF42859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A3-177E-43FB-915C-41F3B598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AC1-416E-406F-A5A9-EF5B194F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Knowledge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6EC3-AF75-4883-AC1E-D340E224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4438"/>
            <a:ext cx="9144000" cy="1655762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582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95995C-8644-4EEE-851C-40711E20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930" y="45759"/>
            <a:ext cx="8256109" cy="67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9D15-8655-4A2A-85D7-E11FBC2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LogisticBusiness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DE7D-BA8E-4944-AF0E-F915552E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Service, 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Transaction,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0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E3F59C-775F-41BA-9ECE-39E275AD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0"/>
            <a:ext cx="1097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DBB-923A-4638-9AFF-081ABE0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 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51B1-677B-44A5-9E1E-C107B399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Dangerous </a:t>
            </a:r>
            <a:r>
              <a:rPr lang="nl-NL" dirty="0" err="1"/>
              <a:t>Goods</a:t>
            </a:r>
            <a:r>
              <a:rPr lang="nl-NL" dirty="0"/>
              <a:t>, </a:t>
            </a:r>
          </a:p>
          <a:p>
            <a:pPr lvl="1"/>
            <a:r>
              <a:rPr lang="nl-NL" dirty="0"/>
              <a:t>Hazard code,</a:t>
            </a:r>
          </a:p>
          <a:p>
            <a:pPr lvl="1"/>
            <a:r>
              <a:rPr lang="nl-NL" dirty="0"/>
              <a:t>… 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36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953FFC-1A73-4C34-A4C3-EAD6FD19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6225"/>
            <a:ext cx="102203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E535-BC1F-4E0C-87AF-5E948478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9038-DC88-4168-8E93-596FE31D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Address</a:t>
            </a:r>
            <a:r>
              <a:rPr lang="nl-NL" dirty="0"/>
              <a:t>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, </a:t>
            </a:r>
          </a:p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sub-type</a:t>
            </a:r>
            <a:r>
              <a:rPr lang="nl-NL" dirty="0"/>
              <a:t> has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identified</a:t>
            </a:r>
            <a:r>
              <a:rPr lang="nl-NL" dirty="0"/>
              <a:t> via: </a:t>
            </a:r>
          </a:p>
          <a:p>
            <a:pPr lvl="1"/>
            <a:r>
              <a:rPr lang="nl-NL" dirty="0" err="1"/>
              <a:t>Address</a:t>
            </a:r>
            <a:r>
              <a:rPr lang="nl-NL" dirty="0"/>
              <a:t> (string), </a:t>
            </a:r>
          </a:p>
          <a:p>
            <a:pPr lvl="1"/>
            <a:r>
              <a:rPr lang="nl-NL" dirty="0"/>
              <a:t>Lat </a:t>
            </a:r>
            <a:r>
              <a:rPr lang="nl-NL" dirty="0" err="1"/>
              <a:t>and</a:t>
            </a:r>
            <a:r>
              <a:rPr lang="nl-NL" dirty="0"/>
              <a:t> long, </a:t>
            </a:r>
          </a:p>
          <a:p>
            <a:pPr lvl="1"/>
            <a:r>
              <a:rPr lang="nl-NL" dirty="0" err="1"/>
              <a:t>Administrative</a:t>
            </a:r>
            <a:r>
              <a:rPr lang="nl-NL" dirty="0"/>
              <a:t> level (codes),</a:t>
            </a:r>
          </a:p>
          <a:p>
            <a:pPr lvl="1"/>
            <a:r>
              <a:rPr lang="nl-NL" dirty="0"/>
              <a:t>Country, </a:t>
            </a:r>
          </a:p>
          <a:p>
            <a:pPr lvl="1"/>
            <a:r>
              <a:rPr lang="nl-NL" dirty="0" err="1"/>
              <a:t>Region</a:t>
            </a:r>
            <a:r>
              <a:rPr lang="nl-NL" dirty="0"/>
              <a:t>, 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66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BF6-78A4-4E86-AD98-E889307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Governance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284C-E4CF-40BD-AAB8-F24B18F2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Provnenace</a:t>
            </a:r>
            <a:r>
              <a:rPr lang="nl-NL" dirty="0"/>
              <a:t>, </a:t>
            </a:r>
          </a:p>
          <a:p>
            <a:r>
              <a:rPr lang="nl-NL" dirty="0" err="1"/>
              <a:t>Governance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,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5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4FB-FDEC-448A-86FD-69DA6FA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7116-3B34-4358-AEC2-5A5B8951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link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 (code list)</a:t>
            </a:r>
          </a:p>
          <a:p>
            <a:r>
              <a:rPr lang="nl-NL" dirty="0" err="1"/>
              <a:t>Unambiguous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of classes </a:t>
            </a:r>
            <a:r>
              <a:rPr lang="nl-NL" dirty="0" err="1"/>
              <a:t>and</a:t>
            </a:r>
            <a:r>
              <a:rPr lang="nl-NL" dirty="0"/>
              <a:t> term </a:t>
            </a:r>
            <a:r>
              <a:rPr lang="nl-NL" dirty="0" err="1"/>
              <a:t>relationship</a:t>
            </a:r>
            <a:r>
              <a:rPr lang="nl-NL" dirty="0"/>
              <a:t>, </a:t>
            </a:r>
          </a:p>
          <a:p>
            <a:r>
              <a:rPr lang="nl-NL" dirty="0" err="1"/>
              <a:t>Strict</a:t>
            </a:r>
            <a:r>
              <a:rPr lang="nl-NL" dirty="0"/>
              <a:t> </a:t>
            </a: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subcleass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classes, </a:t>
            </a:r>
          </a:p>
          <a:p>
            <a:r>
              <a:rPr lang="nl-NL" dirty="0"/>
              <a:t>Property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/>
              <a:t>Value </a:t>
            </a:r>
            <a:r>
              <a:rPr lang="nl-NL" dirty="0" err="1"/>
              <a:t>restriction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on a per-class basis, </a:t>
            </a:r>
          </a:p>
          <a:p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inclusion</a:t>
            </a:r>
            <a:r>
              <a:rPr lang="nl-NL" dirty="0"/>
              <a:t>, </a:t>
            </a:r>
          </a:p>
          <a:p>
            <a:r>
              <a:rPr lang="nl-NL" dirty="0" err="1"/>
              <a:t>Specification</a:t>
            </a:r>
            <a:r>
              <a:rPr lang="nl-NL" dirty="0"/>
              <a:t> of disjoint classes, </a:t>
            </a:r>
          </a:p>
          <a:p>
            <a:r>
              <a:rPr lang="nl-NL" dirty="0" err="1"/>
              <a:t>Specification</a:t>
            </a:r>
            <a:r>
              <a:rPr lang="nl-NL" dirty="0"/>
              <a:t> of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, </a:t>
            </a:r>
          </a:p>
          <a:p>
            <a:r>
              <a:rPr lang="nl-NL" dirty="0" err="1"/>
              <a:t>Distinguished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inverse </a:t>
            </a:r>
            <a:r>
              <a:rPr lang="nl-NL" dirty="0" err="1"/>
              <a:t>and</a:t>
            </a:r>
            <a:r>
              <a:rPr lang="nl-NL" dirty="0"/>
              <a:t> part-</a:t>
            </a:r>
            <a:r>
              <a:rPr lang="nl-NL" dirty="0" err="1"/>
              <a:t>whole</a:t>
            </a:r>
            <a:r>
              <a:rPr lang="nl-NL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2590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9E2-79E1-4D0D-AAB7-14C9F5B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Milestones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104-4CA3-434F-84E6-0617BFA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Usecase</a:t>
            </a:r>
            <a:r>
              <a:rPr lang="nl-NL" dirty="0"/>
              <a:t> Development, </a:t>
            </a:r>
          </a:p>
          <a:p>
            <a:endParaRPr lang="nl-NL" dirty="0"/>
          </a:p>
          <a:p>
            <a:r>
              <a:rPr lang="nl-NL" dirty="0" err="1"/>
              <a:t>Modeling</a:t>
            </a:r>
            <a:r>
              <a:rPr lang="nl-NL" dirty="0"/>
              <a:t> per </a:t>
            </a:r>
            <a:r>
              <a:rPr lang="nl-NL" dirty="0" err="1"/>
              <a:t>usecase</a:t>
            </a:r>
            <a:r>
              <a:rPr lang="nl-NL" dirty="0"/>
              <a:t>, </a:t>
            </a:r>
          </a:p>
          <a:p>
            <a:endParaRPr lang="nl-NL" dirty="0"/>
          </a:p>
          <a:p>
            <a:r>
              <a:rPr lang="nl-NL" dirty="0"/>
              <a:t>Coverage of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</a:t>
            </a:r>
          </a:p>
          <a:p>
            <a:endParaRPr lang="nl-NL" dirty="0"/>
          </a:p>
          <a:p>
            <a:r>
              <a:rPr lang="nl-NL" dirty="0" err="1"/>
              <a:t>Mappings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Proof</a:t>
            </a:r>
            <a:r>
              <a:rPr lang="nl-NL" dirty="0"/>
              <a:t> of Concept, 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752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501-8363-4E6A-A212-CFC12A70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361F-2E58-4000-BFBB-CC777BA0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end here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Thursday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12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3C8-8CDA-4FF6-A151-656F9A1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444-4D60-446B-A4CE-5E5FF03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 err="1"/>
              <a:t>Interoperability</a:t>
            </a:r>
            <a:r>
              <a:rPr lang="nl-NL" i="1" dirty="0"/>
              <a:t> support, </a:t>
            </a:r>
          </a:p>
          <a:p>
            <a:r>
              <a:rPr lang="nl-NL" i="1" dirty="0"/>
              <a:t>Data Integration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i="1" dirty="0"/>
              <a:t>shared </a:t>
            </a:r>
            <a:r>
              <a:rPr lang="nl-NL" i="1" dirty="0" err="1"/>
              <a:t>understanding</a:t>
            </a:r>
            <a:r>
              <a:rPr lang="nl-NL" i="1" dirty="0"/>
              <a:t> </a:t>
            </a:r>
            <a:r>
              <a:rPr lang="nl-NL" dirty="0"/>
              <a:t>of </a:t>
            </a:r>
            <a:r>
              <a:rPr lang="nl-NL" dirty="0" err="1"/>
              <a:t>logistic</a:t>
            </a:r>
            <a:r>
              <a:rPr lang="nl-NL" dirty="0"/>
              <a:t> domain, </a:t>
            </a:r>
          </a:p>
          <a:p>
            <a:r>
              <a:rPr lang="nl-NL" i="1" dirty="0" err="1"/>
              <a:t>Consistency</a:t>
            </a:r>
            <a:r>
              <a:rPr lang="nl-NL" i="1" dirty="0"/>
              <a:t> </a:t>
            </a:r>
            <a:r>
              <a:rPr lang="nl-NL" i="1" dirty="0" err="1"/>
              <a:t>checking</a:t>
            </a:r>
            <a:r>
              <a:rPr lang="nl-NL" i="1" dirty="0"/>
              <a:t>, </a:t>
            </a:r>
          </a:p>
          <a:p>
            <a:r>
              <a:rPr lang="nl-NL" i="1" dirty="0"/>
              <a:t>Automatic </a:t>
            </a:r>
            <a:r>
              <a:rPr lang="nl-NL" i="1" dirty="0" err="1"/>
              <a:t>Inference</a:t>
            </a:r>
            <a:r>
              <a:rPr lang="nl-NL" i="1" dirty="0"/>
              <a:t>, </a:t>
            </a:r>
          </a:p>
          <a:p>
            <a:r>
              <a:rPr lang="nl-NL" i="1" dirty="0"/>
              <a:t>Forward Compatibility,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0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7D5-AAB7-4A50-9FC9-73FD1398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Engineering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5B1-7C40-4B64-AFDC-AD91B72E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75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614-8F98-4860-87EE-8C412C5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nl-NL" dirty="0"/>
              <a:t>Input:</a:t>
            </a:r>
          </a:p>
          <a:p>
            <a:pPr lvl="1"/>
            <a:r>
              <a:rPr lang="nl-NL" dirty="0"/>
              <a:t>Interviews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 experts, </a:t>
            </a:r>
          </a:p>
          <a:p>
            <a:pPr lvl="1"/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standards</a:t>
            </a:r>
            <a:r>
              <a:rPr lang="nl-NL" dirty="0"/>
              <a:t>,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reuse</a:t>
            </a:r>
            <a:r>
              <a:rPr lang="nl-NL" dirty="0"/>
              <a:t>, or </a:t>
            </a:r>
            <a:r>
              <a:rPr lang="nl-NL" dirty="0" err="1"/>
              <a:t>integration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Output: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pPr lvl="2"/>
            <a:r>
              <a:rPr lang="nl-NL" dirty="0" err="1"/>
              <a:t>userstories</a:t>
            </a:r>
            <a:endParaRPr lang="nl-NL" dirty="0"/>
          </a:p>
          <a:p>
            <a:pPr lvl="2"/>
            <a:r>
              <a:rPr lang="nl-NL" dirty="0"/>
              <a:t>Goal </a:t>
            </a:r>
          </a:p>
          <a:p>
            <a:pPr lvl="2"/>
            <a:r>
              <a:rPr lang="nl-NL" dirty="0"/>
              <a:t>Scope, out of scope</a:t>
            </a:r>
          </a:p>
          <a:p>
            <a:pPr lvl="2"/>
            <a:r>
              <a:rPr lang="nl-NL" dirty="0">
                <a:solidFill>
                  <a:srgbClr val="FF0000"/>
                </a:solidFill>
              </a:rPr>
              <a:t>Event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activity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diagrams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>
                <a:solidFill>
                  <a:srgbClr val="FF0000"/>
                </a:solidFill>
              </a:rPr>
              <a:t>Actors, interfaces </a:t>
            </a:r>
            <a:r>
              <a:rPr lang="nl-NL" dirty="0" err="1">
                <a:solidFill>
                  <a:srgbClr val="FF0000"/>
                </a:solidFill>
              </a:rPr>
              <a:t>involved</a:t>
            </a:r>
            <a:r>
              <a:rPr lang="nl-NL" dirty="0">
                <a:solidFill>
                  <a:srgbClr val="FF0000"/>
                </a:solidFill>
              </a:rPr>
              <a:t>, </a:t>
            </a:r>
          </a:p>
          <a:p>
            <a:pPr lvl="2"/>
            <a:r>
              <a:rPr lang="nl-NL" dirty="0"/>
              <a:t>Non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,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Competency</a:t>
            </a:r>
            <a:r>
              <a:rPr lang="nl-NL" dirty="0">
                <a:solidFill>
                  <a:srgbClr val="FF0000"/>
                </a:solidFill>
              </a:rPr>
              <a:t> question</a:t>
            </a:r>
          </a:p>
          <a:p>
            <a:pPr marL="457200" lvl="1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7EEAB-0A10-4261-B8D0-B87111E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Requirement</a:t>
            </a:r>
            <a:r>
              <a:rPr lang="nl-NL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69019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4F92-7199-4CEE-9144-15C27D3E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36"/>
            <a:ext cx="10515600" cy="145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Questions the knowledge base, application or ontology should be able to answer in fulfillment of the use case and a representation set of sample answers.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7498-C4F3-4536-8656-2CF9ECE10DB9}"/>
              </a:ext>
            </a:extLst>
          </p:cNvPr>
          <p:cNvSpPr txBox="1">
            <a:spLocks/>
          </p:cNvSpPr>
          <p:nvPr/>
        </p:nvSpPr>
        <p:spPr>
          <a:xfrm>
            <a:off x="838200" y="4233390"/>
            <a:ext cx="10515600" cy="14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DerivedFrom</a:t>
            </a:r>
            <a:r>
              <a:rPr lang="en-US" sz="20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Userstories</a:t>
            </a:r>
            <a:r>
              <a:rPr lang="en-US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Sequence diagrams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FBA782-172A-4669-89C5-C046B6E4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Competency</a:t>
            </a:r>
            <a:r>
              <a:rPr lang="nl-NL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401753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0127-CD6D-407F-B929-EF62BDDB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8769-9F4D-4273-BB6E-CE2D1331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garden-</a:t>
            </a:r>
            <a:r>
              <a:rPr lang="nl-NL" sz="2000" dirty="0" err="1"/>
              <a:t>oriented</a:t>
            </a:r>
            <a:r>
              <a:rPr lang="nl-NL" sz="2000" dirty="0"/>
              <a:t> user story </a:t>
            </a:r>
            <a:r>
              <a:rPr lang="nl-NL" sz="2000" dirty="0" err="1"/>
              <a:t>interested</a:t>
            </a:r>
            <a:r>
              <a:rPr lang="nl-NL" sz="2000" dirty="0"/>
              <a:t> in </a:t>
            </a:r>
            <a:r>
              <a:rPr lang="nl-NL" sz="2000" dirty="0" err="1"/>
              <a:t>oak</a:t>
            </a:r>
            <a:r>
              <a:rPr lang="nl-NL" sz="2000" dirty="0"/>
              <a:t>-root fungus </a:t>
            </a:r>
            <a:r>
              <a:rPr lang="nl-NL" sz="2000" dirty="0" err="1"/>
              <a:t>susceptible</a:t>
            </a:r>
            <a:r>
              <a:rPr lang="nl-NL" sz="2000" dirty="0"/>
              <a:t> trees:</a:t>
            </a:r>
          </a:p>
          <a:p>
            <a:r>
              <a:rPr lang="nl-NL" sz="2000" dirty="0"/>
              <a:t>Question</a:t>
            </a:r>
          </a:p>
          <a:p>
            <a:pPr lvl="1"/>
            <a:r>
              <a:rPr lang="nl-NL" sz="2000" dirty="0"/>
              <a:t> ?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set of </a:t>
            </a:r>
            <a:r>
              <a:rPr lang="nl-NL" sz="2000" dirty="0" err="1"/>
              <a:t>approved</a:t>
            </a:r>
            <a:r>
              <a:rPr lang="nl-NL" sz="2000" dirty="0"/>
              <a:t> trees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of </a:t>
            </a:r>
            <a:r>
              <a:rPr lang="nl-NL" sz="2000" dirty="0" err="1"/>
              <a:t>Newyork</a:t>
            </a:r>
            <a:r>
              <a:rPr lang="nl-NL" sz="2000" dirty="0"/>
              <a:t>, </a:t>
            </a:r>
            <a:r>
              <a:rPr lang="nl-NL" sz="2000" dirty="0" err="1"/>
              <a:t>identify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those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oak</a:t>
            </a:r>
            <a:r>
              <a:rPr lang="nl-NL" sz="2000" dirty="0"/>
              <a:t> root fungus </a:t>
            </a:r>
            <a:r>
              <a:rPr lang="nl-NL" sz="2000" dirty="0" err="1"/>
              <a:t>resistant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flower</a:t>
            </a:r>
            <a:r>
              <a:rPr lang="nl-NL" sz="2000" dirty="0"/>
              <a:t>, </a:t>
            </a:r>
            <a:r>
              <a:rPr lang="nl-NL" sz="2000" dirty="0" err="1"/>
              <a:t>that</a:t>
            </a:r>
            <a:r>
              <a:rPr lang="nl-NL" sz="2000" dirty="0"/>
              <a:t> are </a:t>
            </a:r>
            <a:r>
              <a:rPr lang="nl-NL" sz="2000" dirty="0" err="1"/>
              <a:t>deciduous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whose</a:t>
            </a:r>
            <a:r>
              <a:rPr lang="nl-NL" sz="2000" dirty="0"/>
              <a:t> </a:t>
            </a:r>
            <a:r>
              <a:rPr lang="nl-NL" sz="2000" dirty="0" err="1"/>
              <a:t>leaves</a:t>
            </a:r>
            <a:r>
              <a:rPr lang="nl-NL" sz="2000" dirty="0"/>
              <a:t> turn </a:t>
            </a:r>
            <a:r>
              <a:rPr lang="nl-NL" sz="2000" dirty="0" err="1"/>
              <a:t>colors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fall</a:t>
            </a:r>
            <a:r>
              <a:rPr lang="nl-NL" sz="2000" dirty="0"/>
              <a:t>. </a:t>
            </a:r>
          </a:p>
          <a:p>
            <a:r>
              <a:rPr lang="nl-NL" sz="2000" dirty="0" err="1"/>
              <a:t>Answer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Koelreuteria</a:t>
            </a:r>
            <a:r>
              <a:rPr lang="nl-NL" sz="2000" dirty="0"/>
              <a:t> </a:t>
            </a:r>
            <a:r>
              <a:rPr lang="nl-NL" sz="2000" dirty="0" err="1"/>
              <a:t>paniculata</a:t>
            </a:r>
            <a:r>
              <a:rPr lang="nl-NL" sz="2000" dirty="0"/>
              <a:t> (golden </a:t>
            </a:r>
            <a:r>
              <a:rPr lang="nl-NL" sz="2000" dirty="0" err="1"/>
              <a:t>rain</a:t>
            </a:r>
            <a:r>
              <a:rPr lang="nl-NL" sz="2000" dirty="0"/>
              <a:t> tree), </a:t>
            </a:r>
            <a:r>
              <a:rPr lang="nl-NL" sz="2000" dirty="0" err="1"/>
              <a:t>melaleuca</a:t>
            </a:r>
            <a:r>
              <a:rPr lang="nl-NL" sz="2000" dirty="0"/>
              <a:t> </a:t>
            </a:r>
            <a:r>
              <a:rPr lang="nl-NL" sz="2000" dirty="0" err="1"/>
              <a:t>stypheloides</a:t>
            </a:r>
            <a:r>
              <a:rPr lang="nl-NL" sz="2000" dirty="0"/>
              <a:t> (</a:t>
            </a:r>
            <a:r>
              <a:rPr lang="nl-NL" sz="2000" dirty="0" err="1"/>
              <a:t>prickly</a:t>
            </a:r>
            <a:r>
              <a:rPr lang="nl-NL" sz="2000" dirty="0"/>
              <a:t> paperbark), </a:t>
            </a:r>
            <a:r>
              <a:rPr lang="nl-NL" sz="2000" dirty="0" err="1"/>
              <a:t>lagerstroemia</a:t>
            </a:r>
            <a:r>
              <a:rPr lang="nl-NL" sz="2000" dirty="0"/>
              <a:t> indicus (</a:t>
            </a:r>
            <a:r>
              <a:rPr lang="nl-NL" sz="2000" dirty="0" err="1"/>
              <a:t>crepe</a:t>
            </a:r>
            <a:r>
              <a:rPr lang="nl-NL" sz="2000" dirty="0"/>
              <a:t> </a:t>
            </a:r>
            <a:r>
              <a:rPr lang="nl-NL" sz="2000" dirty="0" err="1"/>
              <a:t>myrtle</a:t>
            </a:r>
            <a:r>
              <a:rPr lang="nl-NL" sz="2000" dirty="0"/>
              <a:t>), malus ” Robinson” </a:t>
            </a:r>
            <a:r>
              <a:rPr lang="nl-NL" sz="2000" dirty="0" err="1"/>
              <a:t>and</a:t>
            </a:r>
            <a:r>
              <a:rPr lang="nl-NL" sz="2000" dirty="0"/>
              <a:t> …. </a:t>
            </a:r>
          </a:p>
          <a:p>
            <a:r>
              <a:rPr lang="nl-NL" sz="2000" dirty="0" err="1"/>
              <a:t>MoreAnswers</a:t>
            </a:r>
            <a:r>
              <a:rPr lang="nl-NL" sz="2000" dirty="0"/>
              <a:t>: </a:t>
            </a:r>
          </a:p>
          <a:p>
            <a:pPr lvl="1"/>
            <a:r>
              <a:rPr lang="nl-NL" sz="2000" dirty="0"/>
              <a:t>&gt;&gt; </a:t>
            </a:r>
            <a:r>
              <a:rPr lang="nl-NL" sz="2000" dirty="0" err="1"/>
              <a:t>Definitely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a </a:t>
            </a:r>
            <a:r>
              <a:rPr lang="nl-NL" sz="2000" dirty="0" err="1"/>
              <a:t>cinnamomum</a:t>
            </a:r>
            <a:r>
              <a:rPr lang="nl-NL" sz="2000" dirty="0"/>
              <a:t> </a:t>
            </a:r>
            <a:r>
              <a:rPr lang="nl-NL" sz="2000" dirty="0" err="1"/>
              <a:t>camphora</a:t>
            </a:r>
            <a:r>
              <a:rPr lang="nl-NL" sz="2000" dirty="0"/>
              <a:t> (</a:t>
            </a:r>
            <a:r>
              <a:rPr lang="nl-NL" sz="2000" dirty="0" err="1"/>
              <a:t>camphone</a:t>
            </a:r>
            <a:r>
              <a:rPr lang="nl-NL" sz="2000" dirty="0"/>
              <a:t> tree_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08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BD2-BB69-4766-A50B-BA781E0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entail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E3A-FD0A-4BC7-8FA6-AE46AF1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(1</a:t>
            </a:r>
            <a:r>
              <a:rPr lang="nl-NL" sz="2200" dirty="0"/>
              <a:t>) </a:t>
            </a:r>
            <a:r>
              <a:rPr lang="nl-NL" sz="2200" dirty="0" err="1"/>
              <a:t>Onboard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list of trees, (</a:t>
            </a:r>
            <a:r>
              <a:rPr lang="nl-NL" sz="2200" dirty="0" err="1"/>
              <a:t>what</a:t>
            </a:r>
            <a:r>
              <a:rPr lang="nl-NL" sz="2200" dirty="0"/>
              <a:t> data)</a:t>
            </a:r>
          </a:p>
          <a:p>
            <a:r>
              <a:rPr lang="nl-NL" sz="2200" dirty="0"/>
              <a:t> (2) analyse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see</a:t>
            </a:r>
            <a:r>
              <a:rPr lang="nl-NL" sz="2200" dirty="0"/>
              <a:t> </a:t>
            </a:r>
            <a:r>
              <a:rPr lang="nl-NL" sz="2200" dirty="0" err="1"/>
              <a:t>which</a:t>
            </a:r>
            <a:r>
              <a:rPr lang="nl-NL" sz="2200" dirty="0"/>
              <a:t> of </a:t>
            </a:r>
            <a:r>
              <a:rPr lang="nl-NL" sz="2200" dirty="0" err="1"/>
              <a:t>the</a:t>
            </a:r>
            <a:r>
              <a:rPr lang="nl-NL" sz="2200" dirty="0"/>
              <a:t> trees on </a:t>
            </a:r>
            <a:r>
              <a:rPr lang="nl-NL" sz="2200" dirty="0" err="1"/>
              <a:t>the</a:t>
            </a:r>
            <a:r>
              <a:rPr lang="nl-NL" sz="2200" dirty="0"/>
              <a:t> list are </a:t>
            </a:r>
            <a:r>
              <a:rPr lang="nl-NL" sz="2200" dirty="0" err="1"/>
              <a:t>oak</a:t>
            </a:r>
            <a:r>
              <a:rPr lang="nl-NL" sz="2200" dirty="0"/>
              <a:t>-root fungus </a:t>
            </a:r>
            <a:r>
              <a:rPr lang="nl-NL" sz="2200" dirty="0" err="1"/>
              <a:t>resistant</a:t>
            </a:r>
            <a:r>
              <a:rPr lang="nl-NL" sz="2200" dirty="0"/>
              <a:t> (</a:t>
            </a:r>
            <a:r>
              <a:rPr lang="nl-NL" sz="2200" dirty="0" err="1"/>
              <a:t>needs</a:t>
            </a:r>
            <a:r>
              <a:rPr lang="nl-NL" sz="2200" dirty="0"/>
              <a:t> </a:t>
            </a:r>
            <a:r>
              <a:rPr lang="nl-NL" sz="2200" dirty="0" err="1"/>
              <a:t>some</a:t>
            </a:r>
            <a:r>
              <a:rPr lang="nl-NL" sz="2200" dirty="0"/>
              <a:t> </a:t>
            </a:r>
            <a:r>
              <a:rPr lang="nl-NL" sz="2200" dirty="0" err="1"/>
              <a:t>sort</a:t>
            </a:r>
            <a:r>
              <a:rPr lang="nl-NL" sz="2200" dirty="0"/>
              <a:t> of </a:t>
            </a:r>
            <a:r>
              <a:rPr lang="nl-NL" sz="2200" dirty="0" err="1"/>
              <a:t>confirmatin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authories</a:t>
            </a:r>
            <a:r>
              <a:rPr lang="nl-NL" sz="2200" dirty="0"/>
              <a:t> or garden sites), </a:t>
            </a:r>
          </a:p>
          <a:p>
            <a:r>
              <a:rPr lang="nl-NL" sz="2200" dirty="0"/>
              <a:t>(3)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deciduous</a:t>
            </a:r>
            <a:r>
              <a:rPr lang="nl-NL" sz="2200" dirty="0"/>
              <a:t> ( </a:t>
            </a:r>
            <a:r>
              <a:rPr lang="nl-NL" sz="2200" dirty="0" err="1"/>
              <a:t>there</a:t>
            </a:r>
            <a:r>
              <a:rPr lang="nl-NL" sz="2200" dirty="0"/>
              <a:t> </a:t>
            </a:r>
            <a:r>
              <a:rPr lang="nl-NL" sz="2200" dirty="0" err="1"/>
              <a:t>might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a </a:t>
            </a:r>
            <a:r>
              <a:rPr lang="nl-NL" sz="2200" dirty="0" err="1"/>
              <a:t>classificaitons</a:t>
            </a:r>
            <a:r>
              <a:rPr lang="nl-NL" sz="2200" dirty="0"/>
              <a:t> ), </a:t>
            </a:r>
          </a:p>
          <a:p>
            <a:r>
              <a:rPr lang="nl-NL" sz="2200" dirty="0"/>
              <a:t>(4) </a:t>
            </a:r>
            <a:r>
              <a:rPr lang="nl-NL" sz="2200" dirty="0" err="1"/>
              <a:t>which</a:t>
            </a:r>
            <a:r>
              <a:rPr lang="nl-NL" sz="2200" dirty="0"/>
              <a:t> are </a:t>
            </a:r>
            <a:r>
              <a:rPr lang="nl-NL" sz="2200" dirty="0" err="1"/>
              <a:t>flowering</a:t>
            </a:r>
            <a:r>
              <a:rPr lang="nl-NL" sz="2200" dirty="0"/>
              <a:t> (</a:t>
            </a:r>
            <a:r>
              <a:rPr lang="nl-NL" sz="2200" dirty="0" err="1"/>
              <a:t>may</a:t>
            </a:r>
            <a:r>
              <a:rPr lang="nl-NL" sz="2200" dirty="0"/>
              <a:t> </a:t>
            </a:r>
            <a:r>
              <a:rPr lang="nl-NL" sz="2200" dirty="0" err="1"/>
              <a:t>require</a:t>
            </a:r>
            <a:r>
              <a:rPr lang="nl-NL" sz="2200" dirty="0"/>
              <a:t> a separate 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(5) </a:t>
            </a:r>
            <a:r>
              <a:rPr lang="nl-NL" sz="2200" dirty="0" err="1"/>
              <a:t>which</a:t>
            </a:r>
            <a:r>
              <a:rPr lang="nl-NL" sz="2200" dirty="0"/>
              <a:t> </a:t>
            </a:r>
            <a:r>
              <a:rPr lang="nl-NL" sz="2200" dirty="0" err="1"/>
              <a:t>showy</a:t>
            </a:r>
            <a:r>
              <a:rPr lang="nl-NL" sz="2200" dirty="0"/>
              <a:t> </a:t>
            </a:r>
            <a:r>
              <a:rPr lang="nl-NL" sz="2200" dirty="0" err="1"/>
              <a:t>fall</a:t>
            </a:r>
            <a:r>
              <a:rPr lang="nl-NL" sz="2200" dirty="0"/>
              <a:t> </a:t>
            </a:r>
            <a:r>
              <a:rPr lang="nl-NL" sz="2200" dirty="0" err="1"/>
              <a:t>foliage</a:t>
            </a:r>
            <a:r>
              <a:rPr lang="nl-NL" sz="2200" dirty="0"/>
              <a:t> (</a:t>
            </a:r>
            <a:r>
              <a:rPr lang="nl-NL" sz="2200" dirty="0" err="1"/>
              <a:t>reference</a:t>
            </a:r>
            <a:r>
              <a:rPr lang="nl-NL" sz="2200" dirty="0"/>
              <a:t>), </a:t>
            </a:r>
          </a:p>
          <a:p>
            <a:r>
              <a:rPr lang="nl-NL" sz="2200" dirty="0"/>
              <a:t>(6) </a:t>
            </a:r>
            <a:r>
              <a:rPr lang="nl-NL" sz="2200" dirty="0" err="1"/>
              <a:t>spatial</a:t>
            </a:r>
            <a:r>
              <a:rPr lang="nl-NL" sz="2200" dirty="0"/>
              <a:t> indicators of </a:t>
            </a:r>
            <a:r>
              <a:rPr lang="nl-NL" sz="2200" dirty="0" err="1"/>
              <a:t>geographic</a:t>
            </a:r>
            <a:r>
              <a:rPr lang="nl-NL" sz="2200" dirty="0"/>
              <a:t> </a:t>
            </a:r>
            <a:r>
              <a:rPr lang="nl-NL" sz="2200" dirty="0" err="1"/>
              <a:t>location</a:t>
            </a:r>
            <a:r>
              <a:rPr lang="nl-NL" sz="2200" dirty="0"/>
              <a:t>, (</a:t>
            </a:r>
            <a:r>
              <a:rPr lang="nl-NL" sz="2200" dirty="0" err="1"/>
              <a:t>newyork</a:t>
            </a:r>
            <a:r>
              <a:rPr lang="nl-NL" sz="2200" dirty="0"/>
              <a:t>)</a:t>
            </a:r>
          </a:p>
          <a:p>
            <a:r>
              <a:rPr lang="nl-NL" sz="2200" dirty="0"/>
              <a:t>(7) </a:t>
            </a:r>
            <a:r>
              <a:rPr lang="nl-NL" sz="2200" dirty="0" err="1"/>
              <a:t>rules</a:t>
            </a:r>
            <a:r>
              <a:rPr lang="nl-NL" sz="2200" dirty="0"/>
              <a:t> or </a:t>
            </a:r>
            <a:r>
              <a:rPr lang="nl-NL" sz="2200" dirty="0" err="1"/>
              <a:t>regulations</a:t>
            </a:r>
            <a:r>
              <a:rPr lang="nl-NL" sz="2200" dirty="0"/>
              <a:t>, </a:t>
            </a:r>
          </a:p>
          <a:p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cinnamum</a:t>
            </a:r>
            <a:r>
              <a:rPr lang="nl-NL" sz="2200" dirty="0"/>
              <a:t> (</a:t>
            </a:r>
            <a:r>
              <a:rPr lang="nl-NL" sz="2200" dirty="0" err="1"/>
              <a:t>restrictions</a:t>
            </a:r>
            <a:r>
              <a:rPr lang="nl-NL" sz="2200" dirty="0"/>
              <a:t> on types)</a:t>
            </a:r>
          </a:p>
          <a:p>
            <a:r>
              <a:rPr lang="nl-NL" sz="2200" dirty="0" err="1"/>
              <a:t>Defintions</a:t>
            </a:r>
            <a:r>
              <a:rPr lang="nl-NL" sz="2200" dirty="0"/>
              <a:t> of </a:t>
            </a:r>
            <a:r>
              <a:rPr lang="nl-NL" sz="2200" dirty="0" err="1"/>
              <a:t>each</a:t>
            </a:r>
            <a:r>
              <a:rPr lang="nl-NL" sz="2200" dirty="0"/>
              <a:t> types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86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BD3-F0A5-4B5F-BFB4-FB1D824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Considerations</a:t>
            </a:r>
            <a:r>
              <a:rPr lang="nl-NL" dirty="0"/>
              <a:t> in </a:t>
            </a:r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91F-746B-41EB-A28B-C563E6FD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considerations for encoding the information,</a:t>
            </a:r>
          </a:p>
          <a:p>
            <a:r>
              <a:rPr lang="en-US" sz="2000" dirty="0"/>
              <a:t>checking values and, threshold of property values .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Types and definitions, </a:t>
            </a:r>
          </a:p>
          <a:p>
            <a:r>
              <a:rPr lang="en-US" sz="2000" dirty="0"/>
              <a:t>Inference might be needed, (</a:t>
            </a:r>
            <a:r>
              <a:rPr lang="en-US" sz="2000" dirty="0" err="1"/>
              <a:t>constrainsts</a:t>
            </a:r>
            <a:r>
              <a:rPr lang="en-US" sz="2000" dirty="0"/>
              <a:t>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9832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D691-993D-4C77-8179-1D54138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(2)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5DCB-D483-4F82-A878-F357EE0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 err="1"/>
              <a:t>Existing</a:t>
            </a:r>
            <a:r>
              <a:rPr lang="nl-NL" sz="2000" dirty="0"/>
              <a:t> </a:t>
            </a:r>
            <a:r>
              <a:rPr lang="nl-NL" sz="2000" dirty="0" err="1"/>
              <a:t>external</a:t>
            </a:r>
            <a:r>
              <a:rPr lang="nl-NL" sz="2000" dirty="0"/>
              <a:t> sources (</a:t>
            </a:r>
            <a:r>
              <a:rPr lang="nl-NL" sz="2000" dirty="0" err="1"/>
              <a:t>standards</a:t>
            </a:r>
            <a:r>
              <a:rPr lang="nl-NL" sz="2000" dirty="0"/>
              <a:t>, </a:t>
            </a:r>
            <a:r>
              <a:rPr lang="nl-NL" sz="2000" dirty="0" err="1"/>
              <a:t>documents</a:t>
            </a:r>
            <a:r>
              <a:rPr lang="nl-NL" sz="2000" dirty="0"/>
              <a:t>, </a:t>
            </a:r>
            <a:r>
              <a:rPr lang="nl-NL" sz="2000" dirty="0" err="1"/>
              <a:t>ontologies</a:t>
            </a:r>
            <a:r>
              <a:rPr lang="nl-NL" sz="2000" dirty="0"/>
              <a:t>,)</a:t>
            </a:r>
          </a:p>
          <a:p>
            <a:pPr lvl="1"/>
            <a:r>
              <a:rPr lang="nl-NL" sz="2000" dirty="0"/>
              <a:t>Application Lexicons </a:t>
            </a:r>
          </a:p>
          <a:p>
            <a:pPr lvl="1"/>
            <a:r>
              <a:rPr lang="nl-NL" sz="2000" dirty="0"/>
              <a:t>Analysis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competency</a:t>
            </a:r>
            <a:r>
              <a:rPr lang="nl-NL" sz="2000" dirty="0"/>
              <a:t> </a:t>
            </a:r>
            <a:r>
              <a:rPr lang="nl-NL" sz="2000" dirty="0" err="1"/>
              <a:t>answers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questions</a:t>
            </a:r>
            <a:r>
              <a:rPr lang="nl-NL" sz="2000" dirty="0"/>
              <a:t>, </a:t>
            </a:r>
          </a:p>
          <a:p>
            <a:pPr lvl="1"/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/>
              <a:t>Domain lexicon, </a:t>
            </a:r>
          </a:p>
          <a:p>
            <a:pPr lvl="1"/>
            <a:r>
              <a:rPr lang="nl-NL" sz="2000" dirty="0"/>
              <a:t>Reference model, </a:t>
            </a:r>
          </a:p>
          <a:p>
            <a:pPr lvl="1"/>
            <a:r>
              <a:rPr lang="nl-NL" sz="2000" dirty="0" err="1"/>
              <a:t>Identifying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modules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 standard --</a:t>
            </a:r>
            <a:r>
              <a:rPr lang="nl-NL" sz="2000" dirty="0" err="1"/>
              <a:t>reference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terms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54-64BF-49AB-8840-19158CA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(3) Design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B22-EA69-43FF-BEC7-DB322DB2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 </a:t>
            </a:r>
          </a:p>
          <a:p>
            <a:pPr lvl="1"/>
            <a:r>
              <a:rPr lang="nl-NL" sz="2000" dirty="0"/>
              <a:t>Reference </a:t>
            </a:r>
            <a:r>
              <a:rPr lang="nl-NL" sz="2000" dirty="0" err="1"/>
              <a:t>glossary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/>
              <a:t>Type </a:t>
            </a:r>
            <a:r>
              <a:rPr lang="nl-NL" sz="2000" dirty="0" err="1"/>
              <a:t>diagrams</a:t>
            </a:r>
            <a:r>
              <a:rPr lang="nl-NL" sz="2000" dirty="0"/>
              <a:t> (UML diagram), </a:t>
            </a:r>
          </a:p>
          <a:p>
            <a:pPr lvl="1"/>
            <a:r>
              <a:rPr lang="nl-NL" sz="2000" dirty="0"/>
              <a:t>We </a:t>
            </a:r>
            <a:r>
              <a:rPr lang="nl-NL" sz="2000" dirty="0" err="1"/>
              <a:t>know</a:t>
            </a:r>
            <a:r>
              <a:rPr lang="nl-NL" sz="2000" dirty="0"/>
              <a:t> </a:t>
            </a:r>
            <a:r>
              <a:rPr lang="nl-NL" sz="2000" dirty="0" err="1"/>
              <a:t>architectural</a:t>
            </a:r>
            <a:r>
              <a:rPr lang="nl-NL" sz="2000" dirty="0"/>
              <a:t> </a:t>
            </a:r>
            <a:r>
              <a:rPr lang="nl-NL" sz="2000" dirty="0" err="1"/>
              <a:t>components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Ontology</a:t>
            </a:r>
            <a:r>
              <a:rPr lang="nl-NL" sz="2000" dirty="0"/>
              <a:t> (</a:t>
            </a:r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) –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yet</a:t>
            </a:r>
            <a:r>
              <a:rPr lang="nl-NL" sz="2000" dirty="0"/>
              <a:t> </a:t>
            </a:r>
            <a:r>
              <a:rPr lang="nl-NL" sz="2000" dirty="0" err="1"/>
              <a:t>formal</a:t>
            </a:r>
            <a:endParaRPr lang="nl-NL" sz="2000" dirty="0"/>
          </a:p>
          <a:p>
            <a:pPr lvl="1"/>
            <a:r>
              <a:rPr lang="nl-NL" sz="2000" dirty="0" err="1"/>
              <a:t>Identified</a:t>
            </a:r>
            <a:r>
              <a:rPr lang="nl-NL" sz="2000" dirty="0"/>
              <a:t> (</a:t>
            </a:r>
            <a:r>
              <a:rPr lang="nl-NL" sz="2000" dirty="0" err="1"/>
              <a:t>constructs</a:t>
            </a:r>
            <a:r>
              <a:rPr lang="nl-NL" sz="2000" dirty="0"/>
              <a:t> – </a:t>
            </a:r>
            <a:r>
              <a:rPr lang="nl-NL" sz="2000" dirty="0" err="1"/>
              <a:t>hierarchies</a:t>
            </a:r>
            <a:r>
              <a:rPr lang="nl-NL" sz="2000" dirty="0"/>
              <a:t>, </a:t>
            </a:r>
            <a:r>
              <a:rPr lang="nl-NL" sz="2000" dirty="0" err="1"/>
              <a:t>specific</a:t>
            </a:r>
            <a:r>
              <a:rPr lang="nl-NL" sz="2000" dirty="0"/>
              <a:t> relations), </a:t>
            </a:r>
          </a:p>
        </p:txBody>
      </p:sp>
    </p:spTree>
    <p:extLst>
      <p:ext uri="{BB962C8B-B14F-4D97-AF65-F5344CB8AC3E}">
        <p14:creationId xmlns:p14="http://schemas.microsoft.com/office/powerpoint/2010/main" val="125688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A4D-0AF7-4B2E-B336-D12849D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(4) </a:t>
            </a:r>
            <a:r>
              <a:rPr lang="nl-NL" dirty="0" err="1"/>
              <a:t>Implementation</a:t>
            </a:r>
            <a:r>
              <a:rPr lang="nl-NL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A01-2539-4745-BAF3-5E3AFD1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Input: </a:t>
            </a:r>
          </a:p>
          <a:p>
            <a:pPr lvl="1"/>
            <a:r>
              <a:rPr lang="nl-NL" sz="2000" dirty="0" err="1"/>
              <a:t>Semantic</a:t>
            </a:r>
            <a:r>
              <a:rPr lang="nl-NL" sz="2000" dirty="0"/>
              <a:t> </a:t>
            </a:r>
            <a:r>
              <a:rPr lang="nl-NL" sz="2000" dirty="0" err="1"/>
              <a:t>network</a:t>
            </a:r>
            <a:r>
              <a:rPr lang="nl-NL" sz="2000" dirty="0"/>
              <a:t> / </a:t>
            </a:r>
            <a:r>
              <a:rPr lang="nl-NL" sz="2000" dirty="0" err="1"/>
              <a:t>ontology</a:t>
            </a:r>
            <a:endParaRPr lang="nl-NL" sz="2000" dirty="0"/>
          </a:p>
          <a:p>
            <a:pPr marL="457200" lvl="1" indent="0">
              <a:buNone/>
            </a:pPr>
            <a:r>
              <a:rPr lang="nl-NL" sz="2000" dirty="0"/>
              <a:t> </a:t>
            </a:r>
          </a:p>
          <a:p>
            <a:r>
              <a:rPr lang="nl-NL" sz="2000" dirty="0"/>
              <a:t>Output </a:t>
            </a:r>
          </a:p>
          <a:p>
            <a:pPr lvl="1"/>
            <a:r>
              <a:rPr lang="nl-NL" sz="2000" dirty="0" err="1"/>
              <a:t>Owl</a:t>
            </a:r>
            <a:r>
              <a:rPr lang="nl-NL" sz="2000" dirty="0"/>
              <a:t> or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owl</a:t>
            </a:r>
            <a:r>
              <a:rPr lang="nl-NL" sz="2000" dirty="0"/>
              <a:t> </a:t>
            </a:r>
            <a:r>
              <a:rPr lang="nl-NL" sz="2000" dirty="0" err="1"/>
              <a:t>dialects</a:t>
            </a:r>
            <a:endParaRPr lang="nl-NL" sz="2000" dirty="0"/>
          </a:p>
          <a:p>
            <a:pPr lvl="1"/>
            <a:r>
              <a:rPr lang="nl-NL" sz="2000" dirty="0"/>
              <a:t>Presentation </a:t>
            </a:r>
            <a:r>
              <a:rPr lang="nl-NL" sz="2000" dirty="0" err="1"/>
              <a:t>patterns</a:t>
            </a:r>
            <a:r>
              <a:rPr lang="nl-NL" sz="2000" dirty="0"/>
              <a:t>, </a:t>
            </a:r>
            <a:r>
              <a:rPr lang="nl-NL" sz="2000" dirty="0" err="1"/>
              <a:t>naming</a:t>
            </a:r>
            <a:r>
              <a:rPr lang="nl-NL" sz="2000" dirty="0"/>
              <a:t> </a:t>
            </a:r>
            <a:r>
              <a:rPr lang="nl-NL" sz="2000" dirty="0" err="1"/>
              <a:t>conventions</a:t>
            </a:r>
            <a:r>
              <a:rPr lang="nl-NL" sz="2000" dirty="0"/>
              <a:t>, </a:t>
            </a:r>
          </a:p>
          <a:p>
            <a:pPr lvl="1"/>
            <a:r>
              <a:rPr lang="nl-NL" sz="2000" dirty="0" err="1"/>
              <a:t>Logical</a:t>
            </a:r>
            <a:r>
              <a:rPr lang="nl-NL" sz="2000" dirty="0"/>
              <a:t> </a:t>
            </a:r>
            <a:r>
              <a:rPr lang="nl-NL" sz="2000" dirty="0" err="1"/>
              <a:t>patterns</a:t>
            </a:r>
            <a:r>
              <a:rPr lang="nl-NL" sz="2000" dirty="0"/>
              <a:t> </a:t>
            </a:r>
          </a:p>
          <a:p>
            <a:pPr lvl="1"/>
            <a:r>
              <a:rPr lang="nl-NL" sz="2000" dirty="0" err="1"/>
              <a:t>Representing</a:t>
            </a:r>
            <a:r>
              <a:rPr lang="nl-NL" sz="2000" dirty="0"/>
              <a:t> </a:t>
            </a:r>
            <a:r>
              <a:rPr lang="nl-NL" sz="2000" dirty="0" err="1"/>
              <a:t>validation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inference</a:t>
            </a:r>
            <a:r>
              <a:rPr lang="nl-NL" sz="2000" dirty="0"/>
              <a:t> </a:t>
            </a:r>
            <a:r>
              <a:rPr lang="nl-NL" sz="2000" dirty="0" err="1"/>
              <a:t>rules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8077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CEBB-4EF7-4AD2-9A03-94DFD1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(5)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5D9-AC84-42A8-B59A-7721A6F0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Input </a:t>
            </a:r>
          </a:p>
          <a:p>
            <a:pPr lvl="1"/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instantitions</a:t>
            </a:r>
            <a:r>
              <a:rPr lang="nl-NL" dirty="0"/>
              <a:t> (</a:t>
            </a:r>
            <a:r>
              <a:rPr lang="nl-NL" dirty="0" err="1"/>
              <a:t>Abox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Output</a:t>
            </a:r>
          </a:p>
          <a:p>
            <a:pPr lvl="1"/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owl</a:t>
            </a:r>
            <a:r>
              <a:rPr lang="nl-NL" dirty="0"/>
              <a:t> </a:t>
            </a:r>
            <a:r>
              <a:rPr lang="nl-NL" dirty="0" err="1"/>
              <a:t>ontology</a:t>
            </a:r>
            <a:endParaRPr lang="nl-NL" dirty="0"/>
          </a:p>
          <a:p>
            <a:pPr lvl="2"/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(</a:t>
            </a:r>
            <a:r>
              <a:rPr lang="nl-NL" dirty="0" err="1"/>
              <a:t>measure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Answering</a:t>
            </a:r>
            <a:r>
              <a:rPr lang="nl-NL" dirty="0"/>
              <a:t> </a:t>
            </a:r>
            <a:r>
              <a:rPr lang="nl-NL" dirty="0" err="1"/>
              <a:t>comeptency</a:t>
            </a:r>
            <a:r>
              <a:rPr lang="nl-NL" dirty="0"/>
              <a:t> question</a:t>
            </a:r>
          </a:p>
          <a:p>
            <a:pPr marL="914400" lvl="2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THEN WE HAVE TO ADAPT </a:t>
            </a:r>
          </a:p>
        </p:txBody>
      </p:sp>
    </p:spTree>
    <p:extLst>
      <p:ext uri="{BB962C8B-B14F-4D97-AF65-F5344CB8AC3E}">
        <p14:creationId xmlns:p14="http://schemas.microsoft.com/office/powerpoint/2010/main" val="12874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DA-F22B-4E11-828B-4FD3E366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71" y="195522"/>
            <a:ext cx="4400909" cy="1061108"/>
          </a:xfrm>
        </p:spPr>
        <p:txBody>
          <a:bodyPr>
            <a:normAutofit fontScale="90000"/>
          </a:bodyPr>
          <a:lstStyle/>
          <a:p>
            <a:r>
              <a:rPr lang="nl-NL" dirty="0"/>
              <a:t>Architecture </a:t>
            </a:r>
            <a:r>
              <a:rPr lang="nl-NL" dirty="0" err="1"/>
              <a:t>components</a:t>
            </a:r>
            <a:endParaRPr lang="nl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32" name="Ink 2231">
                <a:extLst>
                  <a:ext uri="{FF2B5EF4-FFF2-40B4-BE49-F238E27FC236}">
                    <a16:creationId xmlns:a16="http://schemas.microsoft.com/office/drawing/2014/main" id="{70B2DB2F-932F-4E4A-89B8-4217129EA9E5}"/>
                  </a:ext>
                </a:extLst>
              </p14:cNvPr>
              <p14:cNvContentPartPr/>
              <p14:nvPr/>
            </p14:nvContentPartPr>
            <p14:xfrm>
              <a:off x="6499720" y="2355890"/>
              <a:ext cx="7560" cy="21240"/>
            </p14:xfrm>
          </p:contentPart>
        </mc:Choice>
        <mc:Fallback>
          <p:pic>
            <p:nvPicPr>
              <p:cNvPr id="2232" name="Ink 2231">
                <a:extLst>
                  <a:ext uri="{FF2B5EF4-FFF2-40B4-BE49-F238E27FC236}">
                    <a16:creationId xmlns:a16="http://schemas.microsoft.com/office/drawing/2014/main" id="{70B2DB2F-932F-4E4A-89B8-4217129EA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720" y="2346890"/>
                <a:ext cx="25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92" name="Ink 2391">
                <a:extLst>
                  <a:ext uri="{FF2B5EF4-FFF2-40B4-BE49-F238E27FC236}">
                    <a16:creationId xmlns:a16="http://schemas.microsoft.com/office/drawing/2014/main" id="{273B227A-6AB3-45D0-96AF-0B1A9917E349}"/>
                  </a:ext>
                </a:extLst>
              </p14:cNvPr>
              <p14:cNvContentPartPr/>
              <p14:nvPr/>
            </p14:nvContentPartPr>
            <p14:xfrm>
              <a:off x="2047960" y="3122690"/>
              <a:ext cx="1821240" cy="491760"/>
            </p14:xfrm>
          </p:contentPart>
        </mc:Choice>
        <mc:Fallback>
          <p:pic>
            <p:nvPicPr>
              <p:cNvPr id="2392" name="Ink 2391">
                <a:extLst>
                  <a:ext uri="{FF2B5EF4-FFF2-40B4-BE49-F238E27FC236}">
                    <a16:creationId xmlns:a16="http://schemas.microsoft.com/office/drawing/2014/main" id="{273B227A-6AB3-45D0-96AF-0B1A9917E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9320" y="3114050"/>
                <a:ext cx="18388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24" name="Ink 2423">
                <a:extLst>
                  <a:ext uri="{FF2B5EF4-FFF2-40B4-BE49-F238E27FC236}">
                    <a16:creationId xmlns:a16="http://schemas.microsoft.com/office/drawing/2014/main" id="{A8C2C776-AF1F-4530-8DD4-27F3CBBE52C8}"/>
                  </a:ext>
                </a:extLst>
              </p14:cNvPr>
              <p14:cNvContentPartPr/>
              <p14:nvPr/>
            </p14:nvContentPartPr>
            <p14:xfrm>
              <a:off x="1001440" y="4663850"/>
              <a:ext cx="1979640" cy="1840680"/>
            </p14:xfrm>
          </p:contentPart>
        </mc:Choice>
        <mc:Fallback>
          <p:pic>
            <p:nvPicPr>
              <p:cNvPr id="2424" name="Ink 2423">
                <a:extLst>
                  <a:ext uri="{FF2B5EF4-FFF2-40B4-BE49-F238E27FC236}">
                    <a16:creationId xmlns:a16="http://schemas.microsoft.com/office/drawing/2014/main" id="{A8C2C776-AF1F-4530-8DD4-27F3CBBE52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2800" y="4655210"/>
                <a:ext cx="1997280" cy="18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26" name="Ink 2425">
                <a:extLst>
                  <a:ext uri="{FF2B5EF4-FFF2-40B4-BE49-F238E27FC236}">
                    <a16:creationId xmlns:a16="http://schemas.microsoft.com/office/drawing/2014/main" id="{36BDF95E-EB75-4069-9570-90EBF565C2F8}"/>
                  </a:ext>
                </a:extLst>
              </p14:cNvPr>
              <p14:cNvContentPartPr/>
              <p14:nvPr/>
            </p14:nvContentPartPr>
            <p14:xfrm>
              <a:off x="8331400" y="5140130"/>
              <a:ext cx="471960" cy="228240"/>
            </p14:xfrm>
          </p:contentPart>
        </mc:Choice>
        <mc:Fallback>
          <p:pic>
            <p:nvPicPr>
              <p:cNvPr id="2426" name="Ink 2425">
                <a:extLst>
                  <a:ext uri="{FF2B5EF4-FFF2-40B4-BE49-F238E27FC236}">
                    <a16:creationId xmlns:a16="http://schemas.microsoft.com/office/drawing/2014/main" id="{36BDF95E-EB75-4069-9570-90EBF565C2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2400" y="5131130"/>
                <a:ext cx="489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3" name="Ink 2452">
                <a:extLst>
                  <a:ext uri="{FF2B5EF4-FFF2-40B4-BE49-F238E27FC236}">
                    <a16:creationId xmlns:a16="http://schemas.microsoft.com/office/drawing/2014/main" id="{03F6F52A-E8C2-4A7F-A667-36902BED4EC6}"/>
                  </a:ext>
                </a:extLst>
              </p14:cNvPr>
              <p14:cNvContentPartPr/>
              <p14:nvPr/>
            </p14:nvContentPartPr>
            <p14:xfrm>
              <a:off x="8895520" y="4485650"/>
              <a:ext cx="2893680" cy="1185840"/>
            </p14:xfrm>
          </p:contentPart>
        </mc:Choice>
        <mc:Fallback>
          <p:pic>
            <p:nvPicPr>
              <p:cNvPr id="2453" name="Ink 2452">
                <a:extLst>
                  <a:ext uri="{FF2B5EF4-FFF2-40B4-BE49-F238E27FC236}">
                    <a16:creationId xmlns:a16="http://schemas.microsoft.com/office/drawing/2014/main" id="{03F6F52A-E8C2-4A7F-A667-36902BED4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6880" y="4477010"/>
                <a:ext cx="291132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7" name="Ink 2456">
                <a:extLst>
                  <a:ext uri="{FF2B5EF4-FFF2-40B4-BE49-F238E27FC236}">
                    <a16:creationId xmlns:a16="http://schemas.microsoft.com/office/drawing/2014/main" id="{3283D609-C3C9-48BB-904A-5400DA268486}"/>
                  </a:ext>
                </a:extLst>
              </p14:cNvPr>
              <p14:cNvContentPartPr/>
              <p14:nvPr/>
            </p14:nvContentPartPr>
            <p14:xfrm>
              <a:off x="11670040" y="4818650"/>
              <a:ext cx="54360" cy="111240"/>
            </p14:xfrm>
          </p:contentPart>
        </mc:Choice>
        <mc:Fallback>
          <p:pic>
            <p:nvPicPr>
              <p:cNvPr id="2457" name="Ink 2456">
                <a:extLst>
                  <a:ext uri="{FF2B5EF4-FFF2-40B4-BE49-F238E27FC236}">
                    <a16:creationId xmlns:a16="http://schemas.microsoft.com/office/drawing/2014/main" id="{3283D609-C3C9-48BB-904A-5400DA2684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61400" y="4810010"/>
                <a:ext cx="72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70" name="Ink 2469">
                <a:extLst>
                  <a:ext uri="{FF2B5EF4-FFF2-40B4-BE49-F238E27FC236}">
                    <a16:creationId xmlns:a16="http://schemas.microsoft.com/office/drawing/2014/main" id="{9BD16D7E-E0AC-435E-BE9B-92D2F3186481}"/>
                  </a:ext>
                </a:extLst>
              </p14:cNvPr>
              <p14:cNvContentPartPr/>
              <p14:nvPr/>
            </p14:nvContentPartPr>
            <p14:xfrm>
              <a:off x="10298080" y="4408250"/>
              <a:ext cx="1589040" cy="1178640"/>
            </p14:xfrm>
          </p:contentPart>
        </mc:Choice>
        <mc:Fallback>
          <p:pic>
            <p:nvPicPr>
              <p:cNvPr id="2470" name="Ink 2469">
                <a:extLst>
                  <a:ext uri="{FF2B5EF4-FFF2-40B4-BE49-F238E27FC236}">
                    <a16:creationId xmlns:a16="http://schemas.microsoft.com/office/drawing/2014/main" id="{9BD16D7E-E0AC-435E-BE9B-92D2F31864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9080" y="4399250"/>
                <a:ext cx="160668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77" name="Ink 2476">
                <a:extLst>
                  <a:ext uri="{FF2B5EF4-FFF2-40B4-BE49-F238E27FC236}">
                    <a16:creationId xmlns:a16="http://schemas.microsoft.com/office/drawing/2014/main" id="{5086DD57-49B9-45F4-83DA-70A21D9E43B6}"/>
                  </a:ext>
                </a:extLst>
              </p14:cNvPr>
              <p14:cNvContentPartPr/>
              <p14:nvPr/>
            </p14:nvContentPartPr>
            <p14:xfrm>
              <a:off x="377560" y="4348490"/>
              <a:ext cx="1055520" cy="702000"/>
            </p14:xfrm>
          </p:contentPart>
        </mc:Choice>
        <mc:Fallback>
          <p:pic>
            <p:nvPicPr>
              <p:cNvPr id="2477" name="Ink 2476">
                <a:extLst>
                  <a:ext uri="{FF2B5EF4-FFF2-40B4-BE49-F238E27FC236}">
                    <a16:creationId xmlns:a16="http://schemas.microsoft.com/office/drawing/2014/main" id="{5086DD57-49B9-45F4-83DA-70A21D9E43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563" y="4339846"/>
                <a:ext cx="1073154" cy="71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20" name="Ink 2519">
                <a:extLst>
                  <a:ext uri="{FF2B5EF4-FFF2-40B4-BE49-F238E27FC236}">
                    <a16:creationId xmlns:a16="http://schemas.microsoft.com/office/drawing/2014/main" id="{294A8AAD-F4E1-4883-9C39-645F93927F48}"/>
                  </a:ext>
                </a:extLst>
              </p14:cNvPr>
              <p14:cNvContentPartPr/>
              <p14:nvPr/>
            </p14:nvContentPartPr>
            <p14:xfrm>
              <a:off x="3629630" y="265320"/>
              <a:ext cx="5374440" cy="3282480"/>
            </p14:xfrm>
          </p:contentPart>
        </mc:Choice>
        <mc:Fallback>
          <p:pic>
            <p:nvPicPr>
              <p:cNvPr id="2520" name="Ink 2519">
                <a:extLst>
                  <a:ext uri="{FF2B5EF4-FFF2-40B4-BE49-F238E27FC236}">
                    <a16:creationId xmlns:a16="http://schemas.microsoft.com/office/drawing/2014/main" id="{294A8AAD-F4E1-4883-9C39-645F93927F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0630" y="256320"/>
                <a:ext cx="5392080" cy="33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34" name="Ink 2533">
                <a:extLst>
                  <a:ext uri="{FF2B5EF4-FFF2-40B4-BE49-F238E27FC236}">
                    <a16:creationId xmlns:a16="http://schemas.microsoft.com/office/drawing/2014/main" id="{89EF5A0E-11B9-441A-AB0B-23FD1CCA6088}"/>
                  </a:ext>
                </a:extLst>
              </p14:cNvPr>
              <p14:cNvContentPartPr/>
              <p14:nvPr/>
            </p14:nvContentPartPr>
            <p14:xfrm>
              <a:off x="590870" y="979200"/>
              <a:ext cx="11033280" cy="2974010"/>
            </p14:xfrm>
          </p:contentPart>
        </mc:Choice>
        <mc:Fallback>
          <p:pic>
            <p:nvPicPr>
              <p:cNvPr id="2534" name="Ink 2533">
                <a:extLst>
                  <a:ext uri="{FF2B5EF4-FFF2-40B4-BE49-F238E27FC236}">
                    <a16:creationId xmlns:a16="http://schemas.microsoft.com/office/drawing/2014/main" id="{89EF5A0E-11B9-441A-AB0B-23FD1CCA60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870" y="970200"/>
                <a:ext cx="11050920" cy="299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10" name="Ink 2709">
                <a:extLst>
                  <a:ext uri="{FF2B5EF4-FFF2-40B4-BE49-F238E27FC236}">
                    <a16:creationId xmlns:a16="http://schemas.microsoft.com/office/drawing/2014/main" id="{0B027D20-5B30-4548-AE92-C5D2AFF525E7}"/>
                  </a:ext>
                </a:extLst>
              </p14:cNvPr>
              <p14:cNvContentPartPr/>
              <p14:nvPr/>
            </p14:nvContentPartPr>
            <p14:xfrm>
              <a:off x="9614990" y="3277800"/>
              <a:ext cx="199800" cy="82440"/>
            </p14:xfrm>
          </p:contentPart>
        </mc:Choice>
        <mc:Fallback>
          <p:pic>
            <p:nvPicPr>
              <p:cNvPr id="2710" name="Ink 2709">
                <a:extLst>
                  <a:ext uri="{FF2B5EF4-FFF2-40B4-BE49-F238E27FC236}">
                    <a16:creationId xmlns:a16="http://schemas.microsoft.com/office/drawing/2014/main" id="{0B027D20-5B30-4548-AE92-C5D2AFF525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5990" y="3268800"/>
                <a:ext cx="2174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32" name="Ink 2731">
                <a:extLst>
                  <a:ext uri="{FF2B5EF4-FFF2-40B4-BE49-F238E27FC236}">
                    <a16:creationId xmlns:a16="http://schemas.microsoft.com/office/drawing/2014/main" id="{8721BA70-3D84-4D32-8480-941996A8F108}"/>
                  </a:ext>
                </a:extLst>
              </p14:cNvPr>
              <p14:cNvContentPartPr/>
              <p14:nvPr/>
            </p14:nvContentPartPr>
            <p14:xfrm>
              <a:off x="3176750" y="4776840"/>
              <a:ext cx="7071840" cy="1777680"/>
            </p14:xfrm>
          </p:contentPart>
        </mc:Choice>
        <mc:Fallback>
          <p:pic>
            <p:nvPicPr>
              <p:cNvPr id="2732" name="Ink 2731">
                <a:extLst>
                  <a:ext uri="{FF2B5EF4-FFF2-40B4-BE49-F238E27FC236}">
                    <a16:creationId xmlns:a16="http://schemas.microsoft.com/office/drawing/2014/main" id="{8721BA70-3D84-4D32-8480-941996A8F1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7750" y="4767840"/>
                <a:ext cx="7089480" cy="17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39" name="Ink 2738">
                <a:extLst>
                  <a:ext uri="{FF2B5EF4-FFF2-40B4-BE49-F238E27FC236}">
                    <a16:creationId xmlns:a16="http://schemas.microsoft.com/office/drawing/2014/main" id="{83150A86-4F47-46C0-BC18-3D3B05CFC303}"/>
                  </a:ext>
                </a:extLst>
              </p14:cNvPr>
              <p14:cNvContentPartPr/>
              <p14:nvPr/>
            </p14:nvContentPartPr>
            <p14:xfrm>
              <a:off x="5438270" y="4709160"/>
              <a:ext cx="2688120" cy="2312640"/>
            </p14:xfrm>
          </p:contentPart>
        </mc:Choice>
        <mc:Fallback>
          <p:pic>
            <p:nvPicPr>
              <p:cNvPr id="2739" name="Ink 2738">
                <a:extLst>
                  <a:ext uri="{FF2B5EF4-FFF2-40B4-BE49-F238E27FC236}">
                    <a16:creationId xmlns:a16="http://schemas.microsoft.com/office/drawing/2014/main" id="{83150A86-4F47-46C0-BC18-3D3B05CFC3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29270" y="4700520"/>
                <a:ext cx="2705760" cy="23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52" name="Ink 2751">
                <a:extLst>
                  <a:ext uri="{FF2B5EF4-FFF2-40B4-BE49-F238E27FC236}">
                    <a16:creationId xmlns:a16="http://schemas.microsoft.com/office/drawing/2014/main" id="{7138091A-5EF3-471E-976C-8206B1882653}"/>
                  </a:ext>
                </a:extLst>
              </p14:cNvPr>
              <p14:cNvContentPartPr/>
              <p14:nvPr/>
            </p14:nvContentPartPr>
            <p14:xfrm>
              <a:off x="5652110" y="5169240"/>
              <a:ext cx="4225320" cy="1607400"/>
            </p14:xfrm>
          </p:contentPart>
        </mc:Choice>
        <mc:Fallback>
          <p:pic>
            <p:nvPicPr>
              <p:cNvPr id="2752" name="Ink 2751">
                <a:extLst>
                  <a:ext uri="{FF2B5EF4-FFF2-40B4-BE49-F238E27FC236}">
                    <a16:creationId xmlns:a16="http://schemas.microsoft.com/office/drawing/2014/main" id="{7138091A-5EF3-471E-976C-8206B18826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3470" y="5160600"/>
                <a:ext cx="424296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53" name="Ink 2752">
                <a:extLst>
                  <a:ext uri="{FF2B5EF4-FFF2-40B4-BE49-F238E27FC236}">
                    <a16:creationId xmlns:a16="http://schemas.microsoft.com/office/drawing/2014/main" id="{5E7796BD-BB92-401D-94F0-F6FA92720F38}"/>
                  </a:ext>
                </a:extLst>
              </p14:cNvPr>
              <p14:cNvContentPartPr/>
              <p14:nvPr/>
            </p14:nvContentPartPr>
            <p14:xfrm>
              <a:off x="8076350" y="5101560"/>
              <a:ext cx="779760" cy="334800"/>
            </p14:xfrm>
          </p:contentPart>
        </mc:Choice>
        <mc:Fallback>
          <p:pic>
            <p:nvPicPr>
              <p:cNvPr id="2753" name="Ink 2752">
                <a:extLst>
                  <a:ext uri="{FF2B5EF4-FFF2-40B4-BE49-F238E27FC236}">
                    <a16:creationId xmlns:a16="http://schemas.microsoft.com/office/drawing/2014/main" id="{5E7796BD-BB92-401D-94F0-F6FA92720F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67710" y="5092920"/>
                <a:ext cx="79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56" name="Ink 2755">
                <a:extLst>
                  <a:ext uri="{FF2B5EF4-FFF2-40B4-BE49-F238E27FC236}">
                    <a16:creationId xmlns:a16="http://schemas.microsoft.com/office/drawing/2014/main" id="{75DD7036-F723-4E22-8C7B-6AE2D9C84470}"/>
                  </a:ext>
                </a:extLst>
              </p14:cNvPr>
              <p14:cNvContentPartPr/>
              <p14:nvPr/>
            </p14:nvContentPartPr>
            <p14:xfrm>
              <a:off x="157240" y="4084250"/>
              <a:ext cx="5118120" cy="2703600"/>
            </p14:xfrm>
          </p:contentPart>
        </mc:Choice>
        <mc:Fallback>
          <p:pic>
            <p:nvPicPr>
              <p:cNvPr id="2756" name="Ink 2755">
                <a:extLst>
                  <a:ext uri="{FF2B5EF4-FFF2-40B4-BE49-F238E27FC236}">
                    <a16:creationId xmlns:a16="http://schemas.microsoft.com/office/drawing/2014/main" id="{75DD7036-F723-4E22-8C7B-6AE2D9C844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8240" y="4075610"/>
                <a:ext cx="5135760" cy="27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57" name="Ink 2756">
                <a:extLst>
                  <a:ext uri="{FF2B5EF4-FFF2-40B4-BE49-F238E27FC236}">
                    <a16:creationId xmlns:a16="http://schemas.microsoft.com/office/drawing/2014/main" id="{7DCB8E29-88E6-4C56-8434-8BA3D5A206B7}"/>
                  </a:ext>
                </a:extLst>
              </p14:cNvPr>
              <p14:cNvContentPartPr/>
              <p14:nvPr/>
            </p14:nvContentPartPr>
            <p14:xfrm>
              <a:off x="3906280" y="3658370"/>
              <a:ext cx="1938960" cy="989640"/>
            </p14:xfrm>
          </p:contentPart>
        </mc:Choice>
        <mc:Fallback>
          <p:pic>
            <p:nvPicPr>
              <p:cNvPr id="2757" name="Ink 2756">
                <a:extLst>
                  <a:ext uri="{FF2B5EF4-FFF2-40B4-BE49-F238E27FC236}">
                    <a16:creationId xmlns:a16="http://schemas.microsoft.com/office/drawing/2014/main" id="{7DCB8E29-88E6-4C56-8434-8BA3D5A206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7640" y="3649730"/>
                <a:ext cx="19566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58" name="Ink 2757">
                <a:extLst>
                  <a:ext uri="{FF2B5EF4-FFF2-40B4-BE49-F238E27FC236}">
                    <a16:creationId xmlns:a16="http://schemas.microsoft.com/office/drawing/2014/main" id="{29FA78C1-3E8C-4039-8EAC-1D889A4597F2}"/>
                  </a:ext>
                </a:extLst>
              </p14:cNvPr>
              <p14:cNvContentPartPr/>
              <p14:nvPr/>
            </p14:nvContentPartPr>
            <p14:xfrm>
              <a:off x="6232600" y="3775370"/>
              <a:ext cx="240480" cy="704160"/>
            </p14:xfrm>
          </p:contentPart>
        </mc:Choice>
        <mc:Fallback>
          <p:pic>
            <p:nvPicPr>
              <p:cNvPr id="2758" name="Ink 2757">
                <a:extLst>
                  <a:ext uri="{FF2B5EF4-FFF2-40B4-BE49-F238E27FC236}">
                    <a16:creationId xmlns:a16="http://schemas.microsoft.com/office/drawing/2014/main" id="{29FA78C1-3E8C-4039-8EAC-1D889A4597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3960" y="3766730"/>
                <a:ext cx="25812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59" name="Ink 2758">
                <a:extLst>
                  <a:ext uri="{FF2B5EF4-FFF2-40B4-BE49-F238E27FC236}">
                    <a16:creationId xmlns:a16="http://schemas.microsoft.com/office/drawing/2014/main" id="{E6C27BED-6EBE-41BB-BB17-097F1A145C25}"/>
                  </a:ext>
                </a:extLst>
              </p14:cNvPr>
              <p14:cNvContentPartPr/>
              <p14:nvPr/>
            </p14:nvContentPartPr>
            <p14:xfrm>
              <a:off x="7806880" y="3784370"/>
              <a:ext cx="1521720" cy="773280"/>
            </p14:xfrm>
          </p:contentPart>
        </mc:Choice>
        <mc:Fallback>
          <p:pic>
            <p:nvPicPr>
              <p:cNvPr id="2759" name="Ink 2758">
                <a:extLst>
                  <a:ext uri="{FF2B5EF4-FFF2-40B4-BE49-F238E27FC236}">
                    <a16:creationId xmlns:a16="http://schemas.microsoft.com/office/drawing/2014/main" id="{E6C27BED-6EBE-41BB-BB17-097F1A145C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8240" y="3775370"/>
                <a:ext cx="15393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66" name="Ink 2765">
                <a:extLst>
                  <a:ext uri="{FF2B5EF4-FFF2-40B4-BE49-F238E27FC236}">
                    <a16:creationId xmlns:a16="http://schemas.microsoft.com/office/drawing/2014/main" id="{46450BE3-20F7-40B5-973E-7DC0530070D7}"/>
                  </a:ext>
                </a:extLst>
              </p14:cNvPr>
              <p14:cNvContentPartPr/>
              <p14:nvPr/>
            </p14:nvContentPartPr>
            <p14:xfrm>
              <a:off x="6815800" y="4474490"/>
              <a:ext cx="878400" cy="302400"/>
            </p14:xfrm>
          </p:contentPart>
        </mc:Choice>
        <mc:Fallback>
          <p:pic>
            <p:nvPicPr>
              <p:cNvPr id="2766" name="Ink 2765">
                <a:extLst>
                  <a:ext uri="{FF2B5EF4-FFF2-40B4-BE49-F238E27FC236}">
                    <a16:creationId xmlns:a16="http://schemas.microsoft.com/office/drawing/2014/main" id="{46450BE3-20F7-40B5-973E-7DC0530070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7160" y="4465490"/>
                <a:ext cx="896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67" name="Ink 2766">
                <a:extLst>
                  <a:ext uri="{FF2B5EF4-FFF2-40B4-BE49-F238E27FC236}">
                    <a16:creationId xmlns:a16="http://schemas.microsoft.com/office/drawing/2014/main" id="{A8F7610D-1DB5-4306-BB49-2D2CE999F0BB}"/>
                  </a:ext>
                </a:extLst>
              </p14:cNvPr>
              <p14:cNvContentPartPr/>
              <p14:nvPr/>
            </p14:nvContentPartPr>
            <p14:xfrm>
              <a:off x="10254520" y="5514400"/>
              <a:ext cx="530640" cy="477720"/>
            </p14:xfrm>
          </p:contentPart>
        </mc:Choice>
        <mc:Fallback>
          <p:pic>
            <p:nvPicPr>
              <p:cNvPr id="2767" name="Ink 2766">
                <a:extLst>
                  <a:ext uri="{FF2B5EF4-FFF2-40B4-BE49-F238E27FC236}">
                    <a16:creationId xmlns:a16="http://schemas.microsoft.com/office/drawing/2014/main" id="{A8F7610D-1DB5-4306-BB49-2D2CE999F0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45520" y="5505760"/>
                <a:ext cx="5482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82" name="Ink 2781">
                <a:extLst>
                  <a:ext uri="{FF2B5EF4-FFF2-40B4-BE49-F238E27FC236}">
                    <a16:creationId xmlns:a16="http://schemas.microsoft.com/office/drawing/2014/main" id="{F99D1A8C-1940-40A5-9102-BAB6F712CAC6}"/>
                  </a:ext>
                </a:extLst>
              </p14:cNvPr>
              <p14:cNvContentPartPr/>
              <p14:nvPr/>
            </p14:nvContentPartPr>
            <p14:xfrm>
              <a:off x="10536760" y="6006880"/>
              <a:ext cx="1647000" cy="693720"/>
            </p14:xfrm>
          </p:contentPart>
        </mc:Choice>
        <mc:Fallback>
          <p:pic>
            <p:nvPicPr>
              <p:cNvPr id="2782" name="Ink 2781">
                <a:extLst>
                  <a:ext uri="{FF2B5EF4-FFF2-40B4-BE49-F238E27FC236}">
                    <a16:creationId xmlns:a16="http://schemas.microsoft.com/office/drawing/2014/main" id="{F99D1A8C-1940-40A5-9102-BAB6F712CA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27762" y="5997880"/>
                <a:ext cx="1664636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C25F-CFE8-4116-9048-E59F321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E5B-5DF7-4EAE-AB2B-DFAD0F83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known</a:t>
            </a:r>
            <a:endParaRPr lang="nl-NL" dirty="0"/>
          </a:p>
          <a:p>
            <a:pPr lvl="1"/>
            <a:r>
              <a:rPr lang="nl-NL" dirty="0" err="1"/>
              <a:t>Core</a:t>
            </a:r>
            <a:r>
              <a:rPr lang="nl-NL" dirty="0"/>
              <a:t> model,</a:t>
            </a:r>
          </a:p>
          <a:p>
            <a:pPr lvl="1"/>
            <a:r>
              <a:rPr lang="nl-NL" dirty="0" err="1"/>
              <a:t>Mappings</a:t>
            </a:r>
            <a:r>
              <a:rPr lang="nl-NL" dirty="0"/>
              <a:t>,	</a:t>
            </a:r>
          </a:p>
          <a:p>
            <a:pPr lvl="1"/>
            <a:r>
              <a:rPr lang="nl-NL" dirty="0"/>
              <a:t>Rules</a:t>
            </a:r>
          </a:p>
          <a:p>
            <a:pPr lvl="1"/>
            <a:r>
              <a:rPr lang="nl-NL" dirty="0"/>
              <a:t>Data</a:t>
            </a:r>
          </a:p>
          <a:p>
            <a:pPr lvl="1"/>
            <a:r>
              <a:rPr lang="nl-NL" dirty="0" err="1"/>
              <a:t>Transformation</a:t>
            </a:r>
            <a:r>
              <a:rPr lang="nl-NL" dirty="0"/>
              <a:t> pipeline,</a:t>
            </a:r>
          </a:p>
          <a:p>
            <a:pPr lvl="1"/>
            <a:r>
              <a:rPr lang="nl-NL" dirty="0"/>
              <a:t>Storage, </a:t>
            </a:r>
          </a:p>
          <a:p>
            <a:pPr lvl="1"/>
            <a:r>
              <a:rPr lang="nl-NL" dirty="0" err="1"/>
              <a:t>Endpoint</a:t>
            </a:r>
            <a:r>
              <a:rPr lang="nl-NL" dirty="0"/>
              <a:t>,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Unknown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Ledger</a:t>
            </a:r>
            <a:r>
              <a:rPr lang="nl-NL" dirty="0"/>
              <a:t> </a:t>
            </a:r>
            <a:r>
              <a:rPr lang="nl-NL" dirty="0" err="1"/>
              <a:t>interacts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model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 </a:t>
            </a:r>
            <a:r>
              <a:rPr lang="nl-NL" dirty="0" err="1"/>
              <a:t>choreography</a:t>
            </a:r>
            <a:r>
              <a:rPr lang="nl-NL" dirty="0"/>
              <a:t>? Is </a:t>
            </a:r>
            <a:r>
              <a:rPr lang="nl-NL" dirty="0" err="1"/>
              <a:t>choreography</a:t>
            </a:r>
            <a:r>
              <a:rPr lang="nl-NL" dirty="0"/>
              <a:t> a </a:t>
            </a:r>
            <a:r>
              <a:rPr lang="nl-NL" dirty="0" err="1"/>
              <a:t>formal</a:t>
            </a:r>
            <a:r>
              <a:rPr lang="nl-NL" dirty="0"/>
              <a:t> model? </a:t>
            </a:r>
          </a:p>
          <a:p>
            <a:r>
              <a:rPr lang="nl-NL" dirty="0"/>
              <a:t>How </a:t>
            </a:r>
            <a:r>
              <a:rPr lang="nl-NL" dirty="0" err="1"/>
              <a:t>the</a:t>
            </a:r>
            <a:r>
              <a:rPr lang="nl-NL" dirty="0"/>
              <a:t> data is </a:t>
            </a:r>
            <a:r>
              <a:rPr lang="nl-NL" dirty="0" err="1"/>
              <a:t>streamed</a:t>
            </a:r>
            <a:r>
              <a:rPr lang="nl-NL" dirty="0"/>
              <a:t>? </a:t>
            </a:r>
            <a:r>
              <a:rPr lang="nl-NL" dirty="0" err="1"/>
              <a:t>What</a:t>
            </a:r>
            <a:r>
              <a:rPr lang="nl-NL" dirty="0"/>
              <a:t> data do we </a:t>
            </a:r>
            <a:r>
              <a:rPr lang="nl-NL" dirty="0" err="1"/>
              <a:t>onboard</a:t>
            </a:r>
            <a:r>
              <a:rPr lang="nl-NL" dirty="0"/>
              <a:t>?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7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47D-2416-4545-B694-12C4C73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208-A2C3-412D-A42C-D92E28DA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Logistic</a:t>
            </a:r>
            <a:r>
              <a:rPr lang="nl-NL" dirty="0"/>
              <a:t> 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  <a:p>
            <a:r>
              <a:rPr lang="nl-NL" dirty="0" err="1"/>
              <a:t>Logistic</a:t>
            </a:r>
            <a:r>
              <a:rPr lang="nl-NL" dirty="0"/>
              <a:t> Event</a:t>
            </a:r>
          </a:p>
          <a:p>
            <a:r>
              <a:rPr lang="nl-NL" dirty="0" err="1"/>
              <a:t>Logistic</a:t>
            </a:r>
            <a:r>
              <a:rPr lang="nl-NL" dirty="0"/>
              <a:t> Service</a:t>
            </a:r>
          </a:p>
          <a:p>
            <a:r>
              <a:rPr lang="nl-NL" dirty="0" err="1"/>
              <a:t>Logistic</a:t>
            </a:r>
            <a:r>
              <a:rPr lang="nl-NL" dirty="0"/>
              <a:t> Business Transaction</a:t>
            </a:r>
          </a:p>
          <a:p>
            <a:r>
              <a:rPr lang="nl-NL" dirty="0" err="1"/>
              <a:t>Classifications</a:t>
            </a:r>
            <a:endParaRPr lang="nl-NL" dirty="0"/>
          </a:p>
          <a:p>
            <a:r>
              <a:rPr lang="nl-NL" dirty="0" err="1"/>
              <a:t>Address</a:t>
            </a:r>
            <a:endParaRPr lang="nl-NL" dirty="0"/>
          </a:p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Governance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5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F0DD3D-A04B-49DE-9AFB-9AA48FE673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https://app.lucidchart.com/invitations/accept/636635f6-7388-4e3a-bc38-77dedeb06d96</a:t>
            </a:r>
          </a:p>
        </p:txBody>
      </p:sp>
    </p:spTree>
    <p:extLst>
      <p:ext uri="{BB962C8B-B14F-4D97-AF65-F5344CB8AC3E}">
        <p14:creationId xmlns:p14="http://schemas.microsoft.com/office/powerpoint/2010/main" val="251202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5C7-6B6C-45AE-BAB3-2C52690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Digital </a:t>
            </a:r>
            <a:r>
              <a:rPr lang="nl-NL" dirty="0" err="1"/>
              <a:t>Twins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070-A066-4769-B17D-A55155A0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real-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physical</a:t>
            </a:r>
            <a:r>
              <a:rPr lang="nl-NL" dirty="0"/>
              <a:t> object.</a:t>
            </a:r>
          </a:p>
          <a:p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per type </a:t>
            </a:r>
            <a:r>
              <a:rPr lang="nl-NL" dirty="0" err="1"/>
              <a:t>and</a:t>
            </a:r>
            <a:r>
              <a:rPr lang="nl-NL" dirty="0"/>
              <a:t> subtype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95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549A26-5853-4394-A23D-8FAE93FC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44" y="60541"/>
            <a:ext cx="9477112" cy="6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2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95F-79C3-4ED3-9CA3-CA6F33B1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62D8-EDCB-4076-973B-17512518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actions, milestones, transactions or any other real-world activity. These will typically involve one or more interactions or associations between location, business service, transport means and cargo. 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Date 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Milestone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2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752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Logistic Knowledge Graph</vt:lpstr>
      <vt:lpstr>Why a Formal model</vt:lpstr>
      <vt:lpstr>Architecture components</vt:lpstr>
      <vt:lpstr>Architecture component</vt:lpstr>
      <vt:lpstr>Ontology Core components </vt:lpstr>
      <vt:lpstr>PowerPoint Presentation</vt:lpstr>
      <vt:lpstr>Digital Twins </vt:lpstr>
      <vt:lpstr>PowerPoint Presentation</vt:lpstr>
      <vt:lpstr>Event</vt:lpstr>
      <vt:lpstr>PowerPoint Presentation</vt:lpstr>
      <vt:lpstr>LogisticBusiness</vt:lpstr>
      <vt:lpstr>PowerPoint Presentation</vt:lpstr>
      <vt:lpstr>Classification   </vt:lpstr>
      <vt:lpstr>PowerPoint Presentation</vt:lpstr>
      <vt:lpstr>Address</vt:lpstr>
      <vt:lpstr>Logistic Governance</vt:lpstr>
      <vt:lpstr>To do</vt:lpstr>
      <vt:lpstr>Milestones and roadmap</vt:lpstr>
      <vt:lpstr>PowerPoint Presentation</vt:lpstr>
      <vt:lpstr>Ontology Engineering Method</vt:lpstr>
      <vt:lpstr>Requirement workflow</vt:lpstr>
      <vt:lpstr>Competency Question</vt:lpstr>
      <vt:lpstr>An example</vt:lpstr>
      <vt:lpstr>The answers entail:</vt:lpstr>
      <vt:lpstr>Considerations in answering the CQ</vt:lpstr>
      <vt:lpstr>(2) Analysis workflow</vt:lpstr>
      <vt:lpstr>(3) Design Workflow</vt:lpstr>
      <vt:lpstr>(4) Implementation workflow</vt:lpstr>
      <vt:lpstr>(5)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Knowledgegraph</dc:title>
  <dc:creator>Tahvildari, D. (Dena)</dc:creator>
  <cp:lastModifiedBy>Tahvildari, D. (Dena)</cp:lastModifiedBy>
  <cp:revision>23</cp:revision>
  <dcterms:created xsi:type="dcterms:W3CDTF">2020-07-20T13:04:21Z</dcterms:created>
  <dcterms:modified xsi:type="dcterms:W3CDTF">2020-07-20T17:41:34Z</dcterms:modified>
</cp:coreProperties>
</file>