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B0A-BCCE-4068-82CA-6A52D460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3AD8E-A142-40B4-86C5-97768DD4D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4F78-B130-4248-A254-46EB3F3F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C74B-37EB-42CF-BFDC-A5C413EC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4981-2B4D-47BB-9AF4-552C904D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739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062A-FD5F-435B-BBCE-4663301A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87BED-BAED-40C6-B8CD-FF2F79990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3673-D778-4D75-BDCB-7537AC82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0061-306D-4A45-A17E-3F9F89E6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CA7C-8A6F-4C7A-A864-81861953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07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08CD5-7DF3-4F1C-A173-9B5140382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A056-57AC-4B94-9C5C-343F120FA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2F87-4FD5-47AD-BD82-B3949AF4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BB4E-DF31-4AE5-874D-23FFA854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16B6-3379-4E05-9601-AAB24531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13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8582-7BEF-435F-8F35-487DE4B0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F84A-EC57-48BA-9AEE-B13E31FC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A962-DC86-4CC5-87BE-7C4E13CB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2D24-FBE5-49A4-84AF-49DA5656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A891-D708-4EFA-8D34-EB5B0F86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1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79F2-3228-40E3-BF03-A37A7C2F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4BD51-868A-4F9F-B4BB-0A3FDA6D3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C55E-CBD2-46FD-BF42-5C722E60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CED2-E4AC-429F-A21C-12753123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6769-2A4B-4AF7-8178-FB804E3D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6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2D9B-07F8-4207-A191-D7580000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D7A8-0A71-49CC-8BE0-9F7755312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CF74A-18C9-40B5-83E7-18AB2AA3F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868D-FF84-44ED-B13F-76B950BC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1AECA-0EC8-4433-BF7E-DA0E5BA1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7F609-BE41-4211-92A9-352BDA25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4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4503-3320-40B4-ACA5-A518018B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904E3-A444-4B89-98CC-9E2AD985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E7227-19EF-4CB7-A316-D634018B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B7EBE-E485-45DD-ACE2-B217A3541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60505-8CCF-44BE-8498-BD1552104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37B00-F46C-4406-B59F-BE4FEA28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D0EE3-FEA1-4C6A-A3EE-8566DB0E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0F5FD-D0E3-42E1-8731-7829BC70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7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89C3-755D-492D-B494-ADD8054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F1434-8C2A-4D85-95DA-A8F85505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0F94-94C2-4E48-AC50-D1E1ED22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66AE8-CD18-4A9B-B71B-0A197E8B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47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907D6-5D75-41A9-A775-1999C4A6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F54CE-C357-4D47-9FAF-2634D8BF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1D99C-299E-4E80-8CD6-948D04FD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722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845D-B52F-4ABD-A947-8476A4B8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ECAF-B8E7-43E9-B0AE-6CF53DF8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3EB83-C8ED-4D06-BB30-FEA1EFCA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7589C-8681-4B3D-97A7-F4DCCD43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1CBA-168F-4984-8C49-6B8F016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EE0E-413A-4C85-BC3D-02B0435A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3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610-7370-4CFB-9D99-C6704D06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D2656-9B6F-480E-B63F-3B5A464E0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975A8-B8FF-4F82-8C8C-FA45423C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160D9-B065-4CEA-8FBE-8FF8E73E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D748-12B6-4DE0-B732-9A208B985438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814E-6BB7-4A3C-87F9-C6EEB6F9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62B7C-F2A7-44D1-9E53-894EBBFD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67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128D8-43FF-42B1-9C7C-0635144C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EC3D-462E-43BF-806C-19C49132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ECA8-ED55-4946-8028-F92DD259B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D748-12B6-4DE0-B732-9A208B985438}" type="datetimeFigureOut">
              <a:rPr lang="nl-NL" smtClean="0"/>
              <a:t>17-7-2020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ADF0-B0DD-4B55-BD78-AF4285912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56A3-177E-43FB-915C-41F3B598F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AF6F-CE58-4228-AB84-4A457DCEE7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87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FAC1-416E-406F-A5A9-EF5B194F5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Knowledgegraph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76EC3-AF75-4883-AC1E-D340E2245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Cornelis, Dena, Maaike</a:t>
            </a:r>
          </a:p>
        </p:txBody>
      </p:sp>
    </p:spTree>
    <p:extLst>
      <p:ext uri="{BB962C8B-B14F-4D97-AF65-F5344CB8AC3E}">
        <p14:creationId xmlns:p14="http://schemas.microsoft.com/office/powerpoint/2010/main" val="123582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23C8-8CDA-4FF6-A151-656F9A1C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3444-4D60-446B-A4CE-5E5FF037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Interoperability</a:t>
            </a:r>
            <a:r>
              <a:rPr lang="nl-NL" dirty="0"/>
              <a:t> of </a:t>
            </a: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standards</a:t>
            </a:r>
            <a:r>
              <a:rPr lang="nl-NL" dirty="0"/>
              <a:t>, services,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technologies</a:t>
            </a:r>
            <a:r>
              <a:rPr lang="nl-NL" dirty="0"/>
              <a:t> in </a:t>
            </a:r>
            <a:r>
              <a:rPr lang="nl-NL" dirty="0" err="1"/>
              <a:t>logistic</a:t>
            </a:r>
            <a:r>
              <a:rPr lang="nl-NL" dirty="0"/>
              <a:t> chain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30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5C7-6B6C-45AE-BAB3-2C52690D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4070-A066-4769-B17D-A55155A0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095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9BF7-7719-4F64-8CDB-E00FBA74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Integrating</a:t>
            </a:r>
            <a:r>
              <a:rPr lang="nl-NL" dirty="0"/>
              <a:t> </a:t>
            </a:r>
            <a:r>
              <a:rPr lang="nl-NL" dirty="0" err="1"/>
              <a:t>existing</a:t>
            </a:r>
            <a:r>
              <a:rPr lang="nl-NL" dirty="0"/>
              <a:t> </a:t>
            </a:r>
            <a:r>
              <a:rPr lang="nl-NL" dirty="0" err="1"/>
              <a:t>standards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BD44-4D66-4FFD-B835-3F1B56B0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416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B8B9-6A56-45BC-8625-11202154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Usecase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3E78-5362-434F-A7B1-8A0C5B83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64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39E2-79E1-4D0D-AAB7-14C9F5B5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Milestones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roadmap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2104-4CA3-434F-84E6-0617BFAB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2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Logistic Knowledgegraph</vt:lpstr>
      <vt:lpstr>Why</vt:lpstr>
      <vt:lpstr>Type diagram </vt:lpstr>
      <vt:lpstr>Integrating existing standards</vt:lpstr>
      <vt:lpstr>Usecase</vt:lpstr>
      <vt:lpstr>Milestones and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Knowledgegraph</dc:title>
  <dc:creator>Tahvildari, D. (Dena)</dc:creator>
  <cp:lastModifiedBy>Tahvildari, D. (Dena)</cp:lastModifiedBy>
  <cp:revision>1</cp:revision>
  <dcterms:created xsi:type="dcterms:W3CDTF">2020-07-17T14:50:33Z</dcterms:created>
  <dcterms:modified xsi:type="dcterms:W3CDTF">2020-07-17T14:53:53Z</dcterms:modified>
</cp:coreProperties>
</file>